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218B"/>
    <a:srgbClr val="9D35D7"/>
    <a:srgbClr val="32D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>
                <a:latin typeface="Gabriola" panose="04040605051002020D02" pitchFamily="82" charset="0"/>
              </a:rPr>
              <a:t>Odi</a:t>
            </a:r>
            <a:r>
              <a:rPr lang="en-US" sz="6000" dirty="0" smtClean="0">
                <a:latin typeface="Gabriola" panose="04040605051002020D02" pitchFamily="82" charset="0"/>
              </a:rPr>
              <a:t> starter-session 14</a:t>
            </a:r>
            <a:endParaRPr lang="en-US" sz="6000" dirty="0">
              <a:latin typeface="Gabriola" panose="040406050510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briola" panose="04040605051002020D02" pitchFamily="82" charset="0"/>
                <a:cs typeface="Vijaya" panose="020B0604020202020204" pitchFamily="34" charset="0"/>
              </a:rPr>
              <a:t>Teacher : miss</a:t>
            </a:r>
            <a:r>
              <a:rPr lang="en-US" sz="4000" dirty="0" smtClean="0">
                <a:latin typeface="Gabriola" panose="04040605051002020D02" pitchFamily="82" charset="0"/>
                <a:cs typeface="Vijaya" panose="020B0604020202020204" pitchFamily="34" charset="0"/>
              </a:rPr>
              <a:t> saina</a:t>
            </a:r>
            <a:endParaRPr lang="en-US" sz="4000" dirty="0">
              <a:latin typeface="Gabriola" panose="04040605051002020D02" pitchFamily="82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3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6"/>
                </a:solidFill>
                <a:latin typeface="Monotype Corsiva" panose="03010101010201010101" pitchFamily="66" charset="0"/>
              </a:rPr>
              <a:t>Page </a:t>
            </a:r>
            <a:r>
              <a:rPr lang="en-US" sz="4400" dirty="0" smtClean="0">
                <a:solidFill>
                  <a:schemeClr val="accent6"/>
                </a:solidFill>
                <a:latin typeface="Monotype Corsiva" panose="03010101010201010101" pitchFamily="66" charset="0"/>
              </a:rPr>
              <a:t>22/questions</a:t>
            </a:r>
            <a:r>
              <a:rPr lang="en-US" sz="4800" dirty="0" smtClean="0">
                <a:solidFill>
                  <a:schemeClr val="accent6"/>
                </a:solidFill>
                <a:latin typeface="Monotype Corsiva" panose="03010101010201010101" pitchFamily="66" charset="0"/>
              </a:rPr>
              <a:t>:</a:t>
            </a:r>
            <a:endParaRPr lang="en-US" sz="4800" dirty="0">
              <a:solidFill>
                <a:schemeClr val="accent6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14815" cy="35654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latin typeface="Gabriola" panose="04040605051002020D02" pitchFamily="82" charset="0"/>
              </a:rPr>
              <a:t>1.Where is here?</a:t>
            </a:r>
          </a:p>
          <a:p>
            <a:r>
              <a:rPr lang="en-US" sz="2800" dirty="0">
                <a:latin typeface="Gabriola" panose="04040605051002020D02" pitchFamily="82" charset="0"/>
              </a:rPr>
              <a:t>2.What can you see in the zoo?</a:t>
            </a:r>
          </a:p>
          <a:p>
            <a:r>
              <a:rPr lang="en-US" sz="2800" dirty="0">
                <a:latin typeface="Gabriola" panose="04040605051002020D02" pitchFamily="82" charset="0"/>
              </a:rPr>
              <a:t>3.How many boys and how many girls can you see?</a:t>
            </a:r>
          </a:p>
          <a:p>
            <a:r>
              <a:rPr lang="en-US" sz="2800" dirty="0">
                <a:latin typeface="Gabriola" panose="04040605051002020D02" pitchFamily="82" charset="0"/>
              </a:rPr>
              <a:t>4.Where are the monkeys?</a:t>
            </a:r>
          </a:p>
          <a:p>
            <a:r>
              <a:rPr lang="en-US" sz="2800" dirty="0">
                <a:latin typeface="Gabriola" panose="04040605051002020D02" pitchFamily="82" charset="0"/>
              </a:rPr>
              <a:t>5.What is elephant eating?</a:t>
            </a:r>
          </a:p>
          <a:p>
            <a:r>
              <a:rPr lang="en-US" sz="2800" dirty="0">
                <a:latin typeface="Gabriola" panose="04040605051002020D02" pitchFamily="82" charset="0"/>
              </a:rPr>
              <a:t>6.Where is the hippo</a:t>
            </a:r>
            <a:r>
              <a:rPr lang="en-US" sz="2800" dirty="0" smtClean="0">
                <a:latin typeface="Gabriola" panose="04040605051002020D02" pitchFamily="82" charset="0"/>
              </a:rPr>
              <a:t>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Its in the water</a:t>
            </a:r>
            <a:r>
              <a:rPr lang="en-US" sz="2800" dirty="0" smtClean="0">
                <a:latin typeface="Gabriola" panose="04040605051002020D02" pitchFamily="82" charset="0"/>
              </a:rPr>
              <a:t>.</a:t>
            </a:r>
            <a:endParaRPr lang="en-US" sz="2800" dirty="0">
              <a:latin typeface="Gabriola" panose="04040605051002020D02" pitchFamily="82" charset="0"/>
            </a:endParaRPr>
          </a:p>
          <a:p>
            <a:endParaRPr lang="en-US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6"/>
                </a:solidFill>
                <a:latin typeface="Monotype Corsiva" panose="03010101010201010101" pitchFamily="66" charset="0"/>
              </a:rPr>
              <a:t>Page </a:t>
            </a:r>
            <a:r>
              <a:rPr lang="en-US" sz="4000" dirty="0">
                <a:solidFill>
                  <a:schemeClr val="accent6"/>
                </a:solidFill>
                <a:latin typeface="Monotype Corsiva" panose="03010101010201010101" pitchFamily="66" charset="0"/>
              </a:rPr>
              <a:t>22/questions</a:t>
            </a:r>
            <a:r>
              <a:rPr lang="en-US" sz="4400" dirty="0">
                <a:solidFill>
                  <a:schemeClr val="accent6"/>
                </a:solidFill>
                <a:latin typeface="Monotype Corsiva" panose="03010101010201010101" pitchFamily="66" charset="0"/>
              </a:rPr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844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latin typeface="Gabriola" panose="04040605051002020D02" pitchFamily="82" charset="0"/>
              </a:rPr>
              <a:t>7.Why is the boy crying in front of elephant</a:t>
            </a:r>
            <a:r>
              <a:rPr lang="en-US" sz="2800" dirty="0" smtClean="0">
                <a:latin typeface="Gabriola" panose="04040605051002020D02" pitchFamily="82" charset="0"/>
              </a:rPr>
              <a:t>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Because the elephant ate his ice cream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Gabriola" panose="04040605051002020D02" pitchFamily="82" charset="0"/>
            </a:endParaRPr>
          </a:p>
          <a:p>
            <a:r>
              <a:rPr lang="en-US" sz="2800" dirty="0">
                <a:latin typeface="Gabriola" panose="04040605051002020D02" pitchFamily="82" charset="0"/>
              </a:rPr>
              <a:t>8.How many trees can you see?</a:t>
            </a:r>
          </a:p>
          <a:p>
            <a:r>
              <a:rPr lang="en-US" sz="2800" dirty="0">
                <a:latin typeface="Gabriola" panose="04040605051002020D02" pitchFamily="82" charset="0"/>
              </a:rPr>
              <a:t>9.What can you see on the ground</a:t>
            </a:r>
            <a:r>
              <a:rPr lang="en-US" sz="2800" dirty="0" smtClean="0">
                <a:latin typeface="Gabriola" panose="04040605051002020D02" pitchFamily="82" charset="0"/>
              </a:rPr>
              <a:t>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I can see some stones</a:t>
            </a:r>
            <a:r>
              <a:rPr lang="en-US" sz="2800" dirty="0" smtClean="0">
                <a:latin typeface="Gabriola" panose="04040605051002020D02" pitchFamily="82" charset="0"/>
              </a:rPr>
              <a:t>.</a:t>
            </a:r>
            <a:endParaRPr lang="en-US" sz="2800" dirty="0">
              <a:latin typeface="Gabriola" panose="04040605051002020D02" pitchFamily="82" charset="0"/>
            </a:endParaRPr>
          </a:p>
          <a:p>
            <a:r>
              <a:rPr lang="en-US" sz="2800" dirty="0">
                <a:latin typeface="Gabriola" panose="04040605051002020D02" pitchFamily="82" charset="0"/>
              </a:rPr>
              <a:t>10.Which animals are wild</a:t>
            </a:r>
            <a:r>
              <a:rPr lang="en-US" sz="2800" dirty="0" smtClean="0">
                <a:latin typeface="Gabriola" panose="04040605051002020D02" pitchFamily="82" charset="0"/>
              </a:rPr>
              <a:t>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All of them are wild.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Gabriola" panose="04040605051002020D02" pitchFamily="82" charset="0"/>
            </a:endParaRPr>
          </a:p>
          <a:p>
            <a:r>
              <a:rPr lang="en-US" sz="2800" dirty="0">
                <a:latin typeface="Gabriola" panose="04040605051002020D02" pitchFamily="82" charset="0"/>
              </a:rPr>
              <a:t>11.Why is the girl crying</a:t>
            </a:r>
            <a:r>
              <a:rPr lang="en-US" sz="2800" dirty="0" smtClean="0">
                <a:latin typeface="Gabriola" panose="04040605051002020D02" pitchFamily="82" charset="0"/>
              </a:rPr>
              <a:t>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Because she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does’nt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 want to leave the zoo.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Gabriola" panose="04040605051002020D02" pitchFamily="82" charset="0"/>
            </a:endParaRPr>
          </a:p>
          <a:p>
            <a:r>
              <a:rPr lang="en-US" sz="2800" dirty="0">
                <a:latin typeface="Gabriola" panose="04040605051002020D02" pitchFamily="82" charset="0"/>
              </a:rPr>
              <a:t>12.Who takes care of the animals</a:t>
            </a:r>
            <a:r>
              <a:rPr lang="en-US" sz="2800" dirty="0" smtClean="0">
                <a:latin typeface="Gabriola" panose="04040605051002020D02" pitchFamily="82" charset="0"/>
              </a:rPr>
              <a:t>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</a:rPr>
              <a:t>The zoo keeper</a:t>
            </a:r>
            <a:r>
              <a:rPr lang="en-US" sz="2800" dirty="0" smtClean="0">
                <a:latin typeface="Gabriola" panose="04040605051002020D02" pitchFamily="82" charset="0"/>
              </a:rPr>
              <a:t>.</a:t>
            </a:r>
            <a:endParaRPr lang="en-US" sz="2800" dirty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n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55132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Zoo keeper: 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 person who takes care of the animals. </a:t>
            </a:r>
            <a:b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Also the zoo keeper feed and clean them.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0"/>
          <a:stretch/>
        </p:blipFill>
        <p:spPr>
          <a:xfrm>
            <a:off x="3726179" y="2292440"/>
            <a:ext cx="3618962" cy="4378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3144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Wild animals(review):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6313819" y="2382592"/>
            <a:ext cx="3477295" cy="4301544"/>
          </a:xfrm>
        </p:spPr>
      </p:pic>
      <p:sp>
        <p:nvSpPr>
          <p:cNvPr id="5" name="Rectangle 4"/>
          <p:cNvSpPr/>
          <p:nvPr/>
        </p:nvSpPr>
        <p:spPr>
          <a:xfrm>
            <a:off x="1542313" y="2529152"/>
            <a:ext cx="324070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Wild animals like:</a:t>
            </a:r>
          </a:p>
          <a:p>
            <a:pPr algn="ctr"/>
            <a:r>
              <a:rPr lang="en-US" sz="2400" cap="none" spc="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Lion</a:t>
            </a:r>
          </a:p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Tiger</a:t>
            </a:r>
          </a:p>
          <a:p>
            <a:pPr algn="ctr"/>
            <a:r>
              <a:rPr lang="en-US" sz="2400" cap="none" spc="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Giraffe</a:t>
            </a:r>
          </a:p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Zebra</a:t>
            </a:r>
          </a:p>
          <a:p>
            <a:pPr algn="ctr"/>
            <a:r>
              <a:rPr lang="en-US" sz="2400" cap="none" spc="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Elephant</a:t>
            </a:r>
          </a:p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endPos="0" dir="5400000" sy="-90000" algn="bl" rotWithShape="0"/>
                </a:effectLst>
                <a:latin typeface="Comic Sans MS" panose="030F0702030302020204" pitchFamily="66" charset="0"/>
              </a:rPr>
              <a:t>Gorilla</a:t>
            </a:r>
          </a:p>
          <a:p>
            <a:pPr algn="ctr"/>
            <a:r>
              <a:rPr lang="en-US" sz="2400" cap="none" spc="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Snake </a:t>
            </a:r>
          </a:p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Monkey</a:t>
            </a:r>
          </a:p>
          <a:p>
            <a:pPr algn="ctr"/>
            <a:r>
              <a:rPr lang="en-US" sz="2400" cap="none" spc="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Hippo,</a:t>
            </a:r>
          </a:p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glow rad="609600">
                    <a:srgbClr val="0070C0"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…</a:t>
            </a:r>
            <a:endParaRPr lang="en-US" sz="2400" cap="none" spc="0" dirty="0">
              <a:ln w="0"/>
              <a:solidFill>
                <a:srgbClr val="002060"/>
              </a:solidFill>
              <a:effectLst>
                <a:glow rad="609600">
                  <a:srgbClr val="0070C0">
                    <a:alpha val="40000"/>
                  </a:srgbClr>
                </a:glow>
                <a:reflection blurRad="6350" stA="53000" endA="300" endPos="35500" dir="5400000" sy="-90000" algn="bl" rotWithShape="0"/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EB218B"/>
                </a:solidFill>
              </a:rPr>
              <a:t>Farm animals(review):</a:t>
            </a:r>
            <a:endParaRPr lang="en-US" sz="4000" dirty="0">
              <a:solidFill>
                <a:srgbClr val="EB218B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642" y="2419642"/>
            <a:ext cx="6010618" cy="4247504"/>
          </a:xfrm>
        </p:spPr>
      </p:pic>
      <p:sp>
        <p:nvSpPr>
          <p:cNvPr id="5" name="Rectangle 4"/>
          <p:cNvSpPr/>
          <p:nvPr/>
        </p:nvSpPr>
        <p:spPr>
          <a:xfrm>
            <a:off x="1375366" y="2281236"/>
            <a:ext cx="279435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Farm animals like: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Sheep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Dog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Horse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Rooster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Chick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Pig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Donkey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Cow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Rabbit,</a:t>
            </a:r>
          </a:p>
          <a:p>
            <a:pPr algn="ctr"/>
            <a:r>
              <a:rPr lang="en-US" sz="2400" dirty="0" smtClean="0">
                <a:ln w="0"/>
                <a:effectLst>
                  <a:glow rad="825500">
                    <a:srgbClr val="EB218B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…</a:t>
            </a:r>
            <a:endParaRPr lang="en-US" sz="2400" dirty="0">
              <a:ln w="0"/>
              <a:effectLst>
                <a:glow rad="825500">
                  <a:srgbClr val="EB218B">
                    <a:alpha val="4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9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Personal questions:</a:t>
            </a:r>
            <a:endParaRPr lang="en-US" sz="4400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Gabriola" panose="04040605051002020D02" pitchFamily="82" charset="0"/>
              </a:rPr>
              <a:t>1.Do you like zoo?</a:t>
            </a:r>
          </a:p>
          <a:p>
            <a:r>
              <a:rPr lang="en-US" sz="3200" dirty="0" smtClean="0">
                <a:latin typeface="Gabriola" panose="04040605051002020D02" pitchFamily="82" charset="0"/>
              </a:rPr>
              <a:t>2.Did you ever go to the zoo? </a:t>
            </a:r>
            <a:r>
              <a:rPr lang="en-US" sz="3200" dirty="0" smtClean="0">
                <a:solidFill>
                  <a:srgbClr val="EB218B"/>
                </a:solidFill>
                <a:latin typeface="Gabriola" panose="04040605051002020D02" pitchFamily="82" charset="0"/>
              </a:rPr>
              <a:t>Yes I did.</a:t>
            </a:r>
            <a:endParaRPr lang="en-US" sz="3200" dirty="0">
              <a:solidFill>
                <a:srgbClr val="EB218B"/>
              </a:solidFill>
              <a:latin typeface="Gabriola" panose="04040605051002020D02" pitchFamily="82" charset="0"/>
            </a:endParaRPr>
          </a:p>
          <a:p>
            <a:r>
              <a:rPr lang="en-US" sz="3200" dirty="0">
                <a:latin typeface="Gabriola" panose="04040605051002020D02" pitchFamily="82" charset="0"/>
              </a:rPr>
              <a:t>3.What is your </a:t>
            </a:r>
            <a:r>
              <a:rPr lang="en-US" sz="3200" dirty="0" err="1">
                <a:latin typeface="Gabriola" panose="04040605051002020D02" pitchFamily="82" charset="0"/>
              </a:rPr>
              <a:t>favourite</a:t>
            </a:r>
            <a:r>
              <a:rPr lang="en-US" sz="3200" dirty="0">
                <a:latin typeface="Gabriola" panose="04040605051002020D02" pitchFamily="82" charset="0"/>
              </a:rPr>
              <a:t> animal in the zoo?</a:t>
            </a:r>
          </a:p>
          <a:p>
            <a:r>
              <a:rPr lang="en-US" sz="3200" dirty="0">
                <a:latin typeface="Gabriola" panose="04040605051002020D02" pitchFamily="82" charset="0"/>
              </a:rPr>
              <a:t>4.Can you feed the animals in the zoo</a:t>
            </a:r>
            <a:r>
              <a:rPr lang="en-US" sz="3200" dirty="0" smtClean="0">
                <a:latin typeface="Gabriola" panose="04040605051002020D02" pitchFamily="82" charset="0"/>
              </a:rPr>
              <a:t>? </a:t>
            </a:r>
            <a:r>
              <a:rPr lang="en-US" sz="3200" dirty="0" smtClean="0">
                <a:solidFill>
                  <a:srgbClr val="EB218B"/>
                </a:solidFill>
                <a:latin typeface="Gabriola" panose="04040605051002020D02" pitchFamily="82" charset="0"/>
              </a:rPr>
              <a:t>No we can’t feed the animals.</a:t>
            </a:r>
            <a:endParaRPr lang="en-US" sz="3200" dirty="0">
              <a:solidFill>
                <a:srgbClr val="EB218B"/>
              </a:solidFill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n-US" sz="3200" dirty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n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92D050"/>
                </a:solidFill>
                <a:latin typeface="Monotype Corsiva" panose="03010101010201010101" pitchFamily="66" charset="0"/>
              </a:rPr>
              <a:t>Personal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Gabriola" panose="04040605051002020D02" pitchFamily="82" charset="0"/>
              </a:rPr>
              <a:t>5</a:t>
            </a:r>
            <a:r>
              <a:rPr lang="en-US" sz="3200" dirty="0" smtClean="0">
                <a:latin typeface="Gabriola" panose="04040605051002020D02" pitchFamily="82" charset="0"/>
              </a:rPr>
              <a:t>.Can </a:t>
            </a:r>
            <a:r>
              <a:rPr lang="en-US" sz="3200" dirty="0">
                <a:latin typeface="Gabriola" panose="04040605051002020D02" pitchFamily="82" charset="0"/>
              </a:rPr>
              <a:t>you touch the animals in the zoo</a:t>
            </a:r>
            <a:r>
              <a:rPr lang="en-US" sz="3200" dirty="0" smtClean="0">
                <a:latin typeface="Gabriola" panose="04040605051002020D02" pitchFamily="82" charset="0"/>
              </a:rPr>
              <a:t>? </a:t>
            </a:r>
            <a:r>
              <a:rPr lang="en-US" sz="3200" dirty="0" smtClean="0">
                <a:solidFill>
                  <a:srgbClr val="EB218B"/>
                </a:solidFill>
                <a:latin typeface="Gabriola" panose="04040605051002020D02" pitchFamily="82" charset="0"/>
              </a:rPr>
              <a:t>No I cant touch them.</a:t>
            </a:r>
            <a:endParaRPr lang="en-US" sz="3200" dirty="0">
              <a:solidFill>
                <a:srgbClr val="EB218B"/>
              </a:solidFill>
              <a:latin typeface="Gabriola" panose="04040605051002020D02" pitchFamily="82" charset="0"/>
            </a:endParaRPr>
          </a:p>
          <a:p>
            <a:r>
              <a:rPr lang="en-US" sz="3200" dirty="0">
                <a:latin typeface="Gabriola" panose="04040605051002020D02" pitchFamily="82" charset="0"/>
              </a:rPr>
              <a:t>6</a:t>
            </a:r>
            <a:r>
              <a:rPr lang="en-US" sz="3200" dirty="0" smtClean="0">
                <a:latin typeface="Gabriola" panose="04040605051002020D02" pitchFamily="82" charset="0"/>
              </a:rPr>
              <a:t>.Are you an </a:t>
            </a:r>
            <a:r>
              <a:rPr lang="en-US" sz="3200" dirty="0">
                <a:latin typeface="Gabriola" panose="04040605051002020D02" pitchFamily="82" charset="0"/>
              </a:rPr>
              <a:t>animal lover</a:t>
            </a:r>
            <a:r>
              <a:rPr lang="en-US" sz="3200" dirty="0" smtClean="0">
                <a:latin typeface="Gabriola" panose="04040605051002020D02" pitchFamily="82" charset="0"/>
              </a:rPr>
              <a:t>? </a:t>
            </a:r>
            <a:r>
              <a:rPr lang="en-US" sz="3200" dirty="0" smtClean="0">
                <a:solidFill>
                  <a:srgbClr val="EB218B"/>
                </a:solidFill>
                <a:latin typeface="Gabriola" panose="04040605051002020D02" pitchFamily="82" charset="0"/>
              </a:rPr>
              <a:t>Yes I am/ No </a:t>
            </a:r>
            <a:r>
              <a:rPr lang="en-US" sz="3200" dirty="0" err="1" smtClean="0">
                <a:solidFill>
                  <a:srgbClr val="EB218B"/>
                </a:solidFill>
                <a:latin typeface="Gabriola" panose="04040605051002020D02" pitchFamily="82" charset="0"/>
              </a:rPr>
              <a:t>I’am</a:t>
            </a:r>
            <a:r>
              <a:rPr lang="en-US" sz="3200" dirty="0" smtClean="0">
                <a:solidFill>
                  <a:srgbClr val="EB218B"/>
                </a:solidFill>
                <a:latin typeface="Gabriola" panose="04040605051002020D02" pitchFamily="82" charset="0"/>
              </a:rPr>
              <a:t> not.</a:t>
            </a:r>
            <a:endParaRPr lang="en-US" sz="3200" dirty="0">
              <a:solidFill>
                <a:srgbClr val="EB218B"/>
              </a:solidFill>
              <a:latin typeface="Gabriola" panose="04040605051002020D02" pitchFamily="82" charset="0"/>
            </a:endParaRPr>
          </a:p>
          <a:p>
            <a:r>
              <a:rPr lang="en-US" sz="3200" dirty="0">
                <a:latin typeface="Gabriola" panose="04040605051002020D02" pitchFamily="82" charset="0"/>
              </a:rPr>
              <a:t>7</a:t>
            </a:r>
            <a:r>
              <a:rPr lang="en-US" sz="3200" dirty="0" smtClean="0">
                <a:latin typeface="Gabriola" panose="04040605051002020D02" pitchFamily="82" charset="0"/>
              </a:rPr>
              <a:t>.Do </a:t>
            </a:r>
            <a:r>
              <a:rPr lang="en-US" sz="3200" dirty="0">
                <a:latin typeface="Gabriola" panose="04040605051002020D02" pitchFamily="82" charset="0"/>
              </a:rPr>
              <a:t>you have pet in your house?</a:t>
            </a:r>
          </a:p>
          <a:p>
            <a:endParaRPr lang="en" sz="3200" dirty="0">
              <a:latin typeface="Gabriola" panose="04040605051002020D02" pitchFamily="82" charset="0"/>
            </a:endParaRPr>
          </a:p>
          <a:p>
            <a:endParaRPr lang="en-US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u="sng" spc="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Homework</a:t>
            </a:r>
            <a:r>
              <a:rPr lang="en-US" sz="4400" spc="600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:</a:t>
            </a:r>
            <a:endParaRPr lang="en-US" sz="4400" spc="600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1.Write the questions in your notebook.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2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.Memorise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and review farm and wild animals.</a:t>
            </a:r>
          </a:p>
          <a:p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3</a:t>
            </a:r>
            <a:r>
              <a:rPr lang="en-US" sz="320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.Do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Gabriola" panose="04040605051002020D02" pitchFamily="82" charset="0"/>
              </a:rPr>
              <a:t>2 pages of activity book.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289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Century Gothic</vt:lpstr>
      <vt:lpstr>Comic Sans MS</vt:lpstr>
      <vt:lpstr>Gabriola</vt:lpstr>
      <vt:lpstr>Monotype Corsiva</vt:lpstr>
      <vt:lpstr>Vijaya</vt:lpstr>
      <vt:lpstr>Wingdings 3</vt:lpstr>
      <vt:lpstr>Ion Boardroom</vt:lpstr>
      <vt:lpstr>Odi starter-session 14</vt:lpstr>
      <vt:lpstr>Page 22/questions:</vt:lpstr>
      <vt:lpstr>Page 22/questions:</vt:lpstr>
      <vt:lpstr>Zoo keeper: A person who takes care of the animals.  Also the zoo keeper feed and clean them.</vt:lpstr>
      <vt:lpstr>Wild animals(review):</vt:lpstr>
      <vt:lpstr>Farm animals(review):</vt:lpstr>
      <vt:lpstr>Personal questions:</vt:lpstr>
      <vt:lpstr>Personal questions:</vt:lpstr>
      <vt:lpstr>Homework: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 starter-session 14</dc:title>
  <dc:creator>saina</dc:creator>
  <cp:lastModifiedBy>HP</cp:lastModifiedBy>
  <cp:revision>12</cp:revision>
  <dcterms:created xsi:type="dcterms:W3CDTF">2021-10-02T22:29:49Z</dcterms:created>
  <dcterms:modified xsi:type="dcterms:W3CDTF">2024-02-27T15:30:01Z</dcterms:modified>
</cp:coreProperties>
</file>