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Odi2part3-session2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Teacher: miss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saina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Page 50 story: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483326"/>
            <a:ext cx="6281873" cy="59827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000" dirty="0" smtClean="0"/>
              <a:t>Professor Bloom and kids are in the forest.</a:t>
            </a:r>
          </a:p>
          <a:p>
            <a:r>
              <a:rPr lang="en-US" sz="2000" dirty="0" smtClean="0"/>
              <a:t>Princess Emily is smelling the pretty yellow flower.</a:t>
            </a:r>
          </a:p>
          <a:p>
            <a:r>
              <a:rPr lang="en-US" sz="2000" dirty="0" smtClean="0"/>
              <a:t>Lindy is looking at the small insects with magnifier.</a:t>
            </a:r>
          </a:p>
          <a:p>
            <a:r>
              <a:rPr lang="en-US" sz="2000" dirty="0" smtClean="0"/>
              <a:t>Joe is climbing up the hills to see the animal which is sitting on top of the hill.</a:t>
            </a:r>
          </a:p>
          <a:p>
            <a:r>
              <a:rPr lang="en-US" sz="2000" dirty="0" smtClean="0"/>
              <a:t>A frog is in the pond and it’s so angry because professor is throwing some stones in the pond!</a:t>
            </a:r>
          </a:p>
          <a:p>
            <a:r>
              <a:rPr lang="en-US" sz="2000" dirty="0" smtClean="0"/>
              <a:t>Pippin is happier that everyone because he found new friends in the forest.</a:t>
            </a:r>
          </a:p>
          <a:p>
            <a:r>
              <a:rPr lang="en-US" sz="2000" dirty="0" smtClean="0"/>
              <a:t>They were so glad and also they took all their trashes while they leaving.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464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Magnifier: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17" y="1805873"/>
            <a:ext cx="3852435" cy="3659814"/>
          </a:xfrm>
        </p:spPr>
      </p:pic>
    </p:spTree>
    <p:extLst>
      <p:ext uri="{BB962C8B-B14F-4D97-AF65-F5344CB8AC3E}">
        <p14:creationId xmlns:p14="http://schemas.microsoft.com/office/powerpoint/2010/main" val="161743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Trash: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38" y="803275"/>
            <a:ext cx="6132462" cy="5248275"/>
          </a:xfrm>
        </p:spPr>
      </p:pic>
    </p:spTree>
    <p:extLst>
      <p:ext uri="{BB962C8B-B14F-4D97-AF65-F5344CB8AC3E}">
        <p14:creationId xmlns:p14="http://schemas.microsoft.com/office/powerpoint/2010/main" val="86670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we do after picnic </a:t>
            </a:r>
            <a:r>
              <a:rPr lang="en-US" smtClean="0"/>
              <a:t>in jungle?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882" y="561702"/>
            <a:ext cx="6281873" cy="595090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1.We should pack our stuffs and don’t leave them in th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nature.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2.We should put all of our trashes in a plastic and don’t leave them on the ground because it’s harmful for animals, plants and our environment.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3.If we had extra food we can give it to hungry animals that they may be there.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4.We should wash our hands very well and clean our clothes too.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5.If we made fire we must turn it off before going because its very dangerous for trees.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5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1.memorize the story of unit 5.</a:t>
            </a:r>
          </a:p>
          <a:p>
            <a:r>
              <a:rPr lang="en-US" sz="2800" dirty="0" smtClean="0"/>
              <a:t>2.memorize the text in slide 5.</a:t>
            </a:r>
          </a:p>
          <a:p>
            <a:r>
              <a:rPr lang="en-US" sz="2800" dirty="0" smtClean="0"/>
              <a:t>3.do 2 pages of activity book.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502400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31</TotalTime>
  <Words>230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Calibri Light</vt:lpstr>
      <vt:lpstr>Rockwell</vt:lpstr>
      <vt:lpstr>Wingdings</vt:lpstr>
      <vt:lpstr>Atlas</vt:lpstr>
      <vt:lpstr>Odi2part3-session2</vt:lpstr>
      <vt:lpstr>Page 50 story:</vt:lpstr>
      <vt:lpstr>Magnifier:</vt:lpstr>
      <vt:lpstr>Trash:</vt:lpstr>
      <vt:lpstr>What should we do after picnic in jungle?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Odi2part3-session2</dc:title>
  <dc:creator>HP</dc:creator>
  <cp:lastModifiedBy>HP</cp:lastModifiedBy>
  <cp:revision>6</cp:revision>
  <dcterms:created xsi:type="dcterms:W3CDTF">2024-02-20T09:12:16Z</dcterms:created>
  <dcterms:modified xsi:type="dcterms:W3CDTF">2024-02-21T11:26:25Z</dcterms:modified>
</cp:coreProperties>
</file>