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Odi2part3-session4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Teacher: miss </a:t>
            </a:r>
            <a:r>
              <a:rPr lang="en-US" sz="3200" dirty="0" err="1" smtClean="0"/>
              <a:t>saina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102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Unit 5 questions: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929244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800" dirty="0" smtClean="0"/>
              <a:t>1.Where are they?</a:t>
            </a:r>
          </a:p>
          <a:p>
            <a:r>
              <a:rPr lang="en-US" sz="2800" dirty="0" smtClean="0"/>
              <a:t>2.Who are they?</a:t>
            </a:r>
          </a:p>
          <a:p>
            <a:r>
              <a:rPr lang="en-US" sz="2800" dirty="0" smtClean="0"/>
              <a:t>3.What is professor bloom doing?</a:t>
            </a:r>
          </a:p>
          <a:p>
            <a:r>
              <a:rPr lang="en-US" sz="2800" dirty="0" smtClean="0"/>
              <a:t>4.What is Lindy doing?</a:t>
            </a:r>
          </a:p>
          <a:p>
            <a:r>
              <a:rPr lang="en-US" sz="2800" dirty="0" smtClean="0"/>
              <a:t>5.What is princess Emily doing?</a:t>
            </a:r>
          </a:p>
          <a:p>
            <a:r>
              <a:rPr lang="en-US" sz="2800" dirty="0" smtClean="0"/>
              <a:t>6.What is Joe doing?</a:t>
            </a:r>
          </a:p>
        </p:txBody>
      </p:sp>
    </p:spTree>
    <p:extLst>
      <p:ext uri="{BB962C8B-B14F-4D97-AF65-F5344CB8AC3E}">
        <p14:creationId xmlns:p14="http://schemas.microsoft.com/office/powerpoint/2010/main" val="2644397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Unit 5 questions: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94559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2800" dirty="0" smtClean="0"/>
              <a:t>7.Where is the frog?</a:t>
            </a:r>
          </a:p>
          <a:p>
            <a:r>
              <a:rPr lang="en-US" sz="2800" dirty="0" smtClean="0"/>
              <a:t>8.Why is the frog angry?</a:t>
            </a:r>
          </a:p>
          <a:p>
            <a:r>
              <a:rPr lang="en-US" sz="2800" dirty="0" smtClean="0"/>
              <a:t>9.What is in Lindy’s hand?</a:t>
            </a:r>
          </a:p>
          <a:p>
            <a:r>
              <a:rPr lang="en-US" sz="2800" dirty="0" smtClean="0"/>
              <a:t>10.What is Lindy looking at?</a:t>
            </a:r>
          </a:p>
          <a:p>
            <a:r>
              <a:rPr lang="en-US" sz="2800" dirty="0" smtClean="0"/>
              <a:t>11.How many birds can you see?</a:t>
            </a:r>
          </a:p>
          <a:p>
            <a:r>
              <a:rPr lang="en-US" sz="2800" dirty="0" smtClean="0"/>
              <a:t>12.Who found some new friends in nature?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201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396449"/>
            <a:ext cx="9905998" cy="1478570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Page 52: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875019"/>
            <a:ext cx="9905999" cy="4229691"/>
          </a:xfrm>
        </p:spPr>
        <p:txBody>
          <a:bodyPr>
            <a:normAutofit/>
          </a:bodyPr>
          <a:lstStyle/>
          <a:p>
            <a:r>
              <a:rPr lang="en-US" dirty="0" smtClean="0"/>
              <a:t>Catch butterfly: you mustn’t catch the butterfly because it will die soon.</a:t>
            </a:r>
          </a:p>
          <a:p>
            <a:r>
              <a:rPr lang="en-US" dirty="0" smtClean="0"/>
              <a:t>Pick the flower: you mustn’t pick the flower because it will be withered.</a:t>
            </a:r>
          </a:p>
          <a:p>
            <a:r>
              <a:rPr lang="en-US" dirty="0" smtClean="0"/>
              <a:t>Water the plants: you must water the plants because they need water to stay alive and grow.</a:t>
            </a:r>
          </a:p>
          <a:p>
            <a:r>
              <a:rPr lang="en-US" dirty="0" smtClean="0"/>
              <a:t>Feed the birds: its better that you put some bread, rice or seeds for hungry birds.</a:t>
            </a:r>
          </a:p>
          <a:p>
            <a:r>
              <a:rPr lang="en-US" dirty="0" smtClean="0"/>
              <a:t>Be kind to animals: we must be kind to animals because they are living like people and we shouldn’t hurt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058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5246324" cy="1092716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Withered flower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40" y="1881051"/>
            <a:ext cx="3386003" cy="4836096"/>
          </a:xfrm>
        </p:spPr>
      </p:pic>
    </p:spTree>
    <p:extLst>
      <p:ext uri="{BB962C8B-B14F-4D97-AF65-F5344CB8AC3E}">
        <p14:creationId xmlns:p14="http://schemas.microsoft.com/office/powerpoint/2010/main" val="3092270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91947"/>
            <a:ext cx="9905998" cy="147857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Page 52: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870664"/>
            <a:ext cx="9905999" cy="4190502"/>
          </a:xfrm>
        </p:spPr>
        <p:txBody>
          <a:bodyPr>
            <a:noAutofit/>
          </a:bodyPr>
          <a:lstStyle/>
          <a:p>
            <a:r>
              <a:rPr lang="en-US" sz="2800" dirty="0" smtClean="0"/>
              <a:t>Throw stones: we mustn’t throw stones to birds or other animals because it might hurt them or they might die.</a:t>
            </a:r>
          </a:p>
          <a:p>
            <a:r>
              <a:rPr lang="en-US" sz="2800" dirty="0" smtClean="0"/>
              <a:t>Walk on the grass: </a:t>
            </a:r>
            <a:r>
              <a:rPr lang="en-US" sz="2800" smtClean="0"/>
              <a:t>we mustn’t </a:t>
            </a:r>
            <a:r>
              <a:rPr lang="en-US" sz="2800" dirty="0" smtClean="0"/>
              <a:t>walk on the grass because they will break.</a:t>
            </a:r>
          </a:p>
          <a:p>
            <a:r>
              <a:rPr lang="en-US" sz="2800" dirty="0" smtClean="0"/>
              <a:t>Drop the litter: we mustn’t drop the litter on the ground, it’s harmful for all animals and plants and also people too, because they have a lot of pollution.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2808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Homework: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1.memorize the sentences of power point.</a:t>
            </a:r>
          </a:p>
          <a:p>
            <a:r>
              <a:rPr lang="en-US" dirty="0" smtClean="0"/>
              <a:t>2.Do 2 pages of activity book and 1 page of grammar 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2933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19</TotalTime>
  <Words>272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Tw Cen MT</vt:lpstr>
      <vt:lpstr>Circuit</vt:lpstr>
      <vt:lpstr>Odi2part3-session4</vt:lpstr>
      <vt:lpstr>Unit 5 questions:</vt:lpstr>
      <vt:lpstr>Unit 5 questions:</vt:lpstr>
      <vt:lpstr>Page 52:</vt:lpstr>
      <vt:lpstr>Withered flower </vt:lpstr>
      <vt:lpstr>Page 52:</vt:lpstr>
      <vt:lpstr>Homework: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Odi2part3-session4</dc:title>
  <dc:creator>HP</dc:creator>
  <cp:lastModifiedBy>HP</cp:lastModifiedBy>
  <cp:revision>5</cp:revision>
  <dcterms:created xsi:type="dcterms:W3CDTF">2024-02-27T08:51:49Z</dcterms:created>
  <dcterms:modified xsi:type="dcterms:W3CDTF">2024-02-27T16:17:35Z</dcterms:modified>
</cp:coreProperties>
</file>