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Odi3part4-session4</a:t>
            </a:r>
            <a:endParaRPr lang="en-US" dirty="0">
              <a:solidFill>
                <a:srgbClr val="00206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Teacher: miss saina</a:t>
            </a:r>
            <a:endParaRPr lang="en-US" sz="4000" dirty="0">
              <a:solidFill>
                <a:schemeClr val="accent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479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Page 76/story: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The kids and aliens were talking about professor bloom and his </a:t>
            </a:r>
            <a:r>
              <a:rPr lang="en-US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achievements</a:t>
            </a:r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Professor bloom is so smart and he develops new interests always.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He always makes machines on F</a:t>
            </a:r>
            <a:r>
              <a:rPr lang="en-US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riday </a:t>
            </a:r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at 7:30.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Professor made a machine that it was so amazing, he needed one more thing to go back to the earth.</a:t>
            </a:r>
            <a:endParaRPr lang="en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New words:</a:t>
            </a:r>
            <a:endParaRPr lang="en-US" sz="4000" dirty="0">
              <a:solidFill>
                <a:schemeClr val="accent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4"/>
                </a:solidFill>
                <a:latin typeface="Book Antiqua" panose="02040602050305030304" pitchFamily="18" charset="0"/>
              </a:rPr>
              <a:t>Achievement: </a:t>
            </a:r>
            <a:r>
              <a:rPr lang="en-US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You get something (for examples you win in football match and you get the cup)</a:t>
            </a:r>
          </a:p>
          <a:p>
            <a:r>
              <a:rPr lang="en-US" sz="3200" dirty="0" smtClean="0">
                <a:solidFill>
                  <a:schemeClr val="accent4"/>
                </a:solidFill>
                <a:latin typeface="Book Antiqua" panose="02040602050305030304" pitchFamily="18" charset="0"/>
              </a:rPr>
              <a:t>Smart</a:t>
            </a:r>
            <a:r>
              <a:rPr lang="en-US" sz="2800" dirty="0" smtClean="0">
                <a:solidFill>
                  <a:schemeClr val="accent4"/>
                </a:solidFill>
                <a:latin typeface="Book Antiqua" panose="02040602050305030304" pitchFamily="18" charset="0"/>
              </a:rPr>
              <a:t>:</a:t>
            </a:r>
            <a:r>
              <a:rPr lang="en-US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clever</a:t>
            </a:r>
          </a:p>
          <a:p>
            <a:r>
              <a:rPr lang="en-US" sz="3200" dirty="0" smtClean="0">
                <a:solidFill>
                  <a:schemeClr val="accent4"/>
                </a:solidFill>
                <a:latin typeface="Book Antiqua" panose="02040602050305030304" pitchFamily="18" charset="0"/>
              </a:rPr>
              <a:t>Amazing: </a:t>
            </a:r>
            <a:r>
              <a:rPr lang="en-US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perfect/excellent</a:t>
            </a:r>
          </a:p>
          <a:p>
            <a:r>
              <a:rPr lang="en-US" sz="3200" dirty="0" smtClean="0">
                <a:solidFill>
                  <a:schemeClr val="accent4"/>
                </a:solidFill>
                <a:latin typeface="Book Antiqua" panose="02040602050305030304" pitchFamily="18" charset="0"/>
              </a:rPr>
              <a:t>Develop new interests: </a:t>
            </a:r>
            <a:r>
              <a:rPr lang="en-US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do something new.</a:t>
            </a:r>
            <a:r>
              <a:rPr lang="en-US" sz="3200" dirty="0">
                <a:solidFill>
                  <a:schemeClr val="accent4"/>
                </a:solidFill>
                <a:latin typeface="Book Antiqua" panose="0204060205030503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Find,learn</a:t>
            </a:r>
            <a:r>
              <a:rPr lang="en-US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or </a:t>
            </a:r>
            <a:r>
              <a:rPr lang="en-US" sz="2800" smtClean="0">
                <a:solidFill>
                  <a:schemeClr val="tx1"/>
                </a:solidFill>
                <a:latin typeface="Book Antiqua" panose="02040602050305030304" pitchFamily="18" charset="0"/>
              </a:rPr>
              <a:t>make something</a:t>
            </a:r>
            <a:endParaRPr lang="en-US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3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Page 76/questions: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1.Where were the kids?</a:t>
            </a:r>
          </a:p>
          <a:p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2.What were they doing? </a:t>
            </a:r>
          </a:p>
          <a:p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3.Where was professor?</a:t>
            </a:r>
          </a:p>
          <a:p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4.What was he doing?</a:t>
            </a:r>
            <a:b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endParaRPr lang="en-US" sz="32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5.What </a:t>
            </a:r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day was that day?</a:t>
            </a:r>
          </a:p>
        </p:txBody>
      </p:sp>
    </p:spTree>
    <p:extLst>
      <p:ext uri="{BB962C8B-B14F-4D97-AF65-F5344CB8AC3E}">
        <p14:creationId xmlns:p14="http://schemas.microsoft.com/office/powerpoint/2010/main" val="391675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Page 76/questions: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6.Is professor bloom smart?</a:t>
            </a:r>
          </a:p>
          <a:p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7.Does he make machines always?</a:t>
            </a:r>
          </a:p>
          <a:p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8.Does he make machines on S</a:t>
            </a:r>
            <a:r>
              <a:rPr lang="en-US" sz="32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aturdays</a:t>
            </a:r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?</a:t>
            </a:r>
          </a:p>
          <a:p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9.Does he make machines at night?</a:t>
            </a:r>
          </a:p>
          <a:p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10.Is he good at </a:t>
            </a:r>
            <a:r>
              <a:rPr lang="en-US" sz="32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science</a:t>
            </a:r>
            <a:r>
              <a:rPr lang="en-US" sz="3200" dirty="0">
                <a:solidFill>
                  <a:schemeClr val="tx1"/>
                </a:solidFill>
                <a:latin typeface="Book Antiqua" panose="02040602050305030304" pitchFamily="18" charset="0"/>
              </a:rPr>
              <a:t>?</a:t>
            </a:r>
            <a:endParaRPr lang="en" sz="32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n-US" sz="32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9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Homework:</a:t>
            </a:r>
            <a:endParaRPr lang="en-US" dirty="0">
              <a:solidFill>
                <a:schemeClr val="accent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1.Memorise the story of page 76.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2.Make sentence with new words.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3.Do 2 pages of your reading book.</a:t>
            </a:r>
            <a:endParaRPr lang="en-US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89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183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Aharoni</vt:lpstr>
      <vt:lpstr>Arial</vt:lpstr>
      <vt:lpstr>Book Antiqua</vt:lpstr>
      <vt:lpstr>MV Boli</vt:lpstr>
      <vt:lpstr>Trebuchet MS</vt:lpstr>
      <vt:lpstr>Wingdings 3</vt:lpstr>
      <vt:lpstr>Facet</vt:lpstr>
      <vt:lpstr>Odi3part4-session4</vt:lpstr>
      <vt:lpstr>Page 76/story:</vt:lpstr>
      <vt:lpstr>New words:</vt:lpstr>
      <vt:lpstr>Page 76/questions:</vt:lpstr>
      <vt:lpstr>Page 76/questions:</vt:lpstr>
      <vt:lpstr>Homework: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Odi3part4-session4</dc:title>
  <dc:creator>saina</dc:creator>
  <cp:lastModifiedBy>saina</cp:lastModifiedBy>
  <cp:revision>4</cp:revision>
  <dcterms:created xsi:type="dcterms:W3CDTF">2022-09-11T06:55:32Z</dcterms:created>
  <dcterms:modified xsi:type="dcterms:W3CDTF">2022-09-11T13:33:46Z</dcterms:modified>
</cp:coreProperties>
</file>