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  <p:sldMasterId id="2147483696" r:id="rId2"/>
  </p:sldMasterIdLst>
  <p:sldIdLst>
    <p:sldId id="257" r:id="rId3"/>
    <p:sldId id="261" r:id="rId4"/>
    <p:sldId id="259" r:id="rId5"/>
    <p:sldId id="262" r:id="rId6"/>
    <p:sldId id="264" r:id="rId7"/>
    <p:sldId id="266" r:id="rId8"/>
    <p:sldId id="265" r:id="rId9"/>
    <p:sldId id="267" r:id="rId10"/>
    <p:sldId id="270" r:id="rId11"/>
    <p:sldId id="269" r:id="rId12"/>
    <p:sldId id="271" r:id="rId13"/>
    <p:sldId id="272" r:id="rId14"/>
    <p:sldId id="273" r:id="rId15"/>
    <p:sldId id="260" r:id="rId16"/>
    <p:sldId id="274" r:id="rId17"/>
    <p:sldId id="275" r:id="rId18"/>
    <p:sldId id="27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81" d="100"/>
          <a:sy n="81" d="100"/>
        </p:scale>
        <p:origin x="3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251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841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023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887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880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186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769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42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713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442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881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09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BAF0A5-371B-E618-308F-DC8B78664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91" y="265043"/>
            <a:ext cx="11661913" cy="633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33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1CDA5A-9909-028A-1548-7B2BA869AAE8}"/>
              </a:ext>
            </a:extLst>
          </p:cNvPr>
          <p:cNvSpPr txBox="1"/>
          <p:nvPr/>
        </p:nvSpPr>
        <p:spPr>
          <a:xfrm>
            <a:off x="887896" y="555266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stay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14802-4B56-08C8-29CF-8724AB0BFB5E}"/>
              </a:ext>
            </a:extLst>
          </p:cNvPr>
          <p:cNvSpPr txBox="1"/>
          <p:nvPr/>
        </p:nvSpPr>
        <p:spPr>
          <a:xfrm>
            <a:off x="3657600" y="5645427"/>
            <a:ext cx="60164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Stay here, I’ll be back in a minute.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44986B-A8F6-FCBF-F962-D9977D8F6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454" y="410817"/>
            <a:ext cx="6511092" cy="504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11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74710A-3FBF-3E33-359D-F9DA15BEA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39" y="225287"/>
            <a:ext cx="11714922" cy="64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16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07AD3C-4E62-DE34-F329-5AB9BA768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858" y="950761"/>
            <a:ext cx="8986283" cy="49564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17B666-4467-F3BA-F86E-AB3579320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28" y="5727283"/>
            <a:ext cx="6279424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85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1170FA-E0C2-CFCC-C572-607E85777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43" y="257385"/>
            <a:ext cx="11565114" cy="54685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F7EAB2-0997-BB3A-E681-309BA39E2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2" y="5741004"/>
            <a:ext cx="62550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93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11DE6C-15D6-CE9F-DF7E-C611318E2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631" y="573217"/>
            <a:ext cx="6163590" cy="47309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050CE1-1DC0-A052-DB69-4D0F3F1EA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827" y="573217"/>
            <a:ext cx="3907875" cy="46211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59E822-F87C-CD42-C9DC-E10786A67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411" y="5425172"/>
            <a:ext cx="62550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68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ECAE2F-38FD-73C8-C2F8-466DF04B8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92309"/>
            <a:ext cx="5651482" cy="50662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5E22D-D135-F17D-8701-724AC0592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18" y="392309"/>
            <a:ext cx="5316173" cy="48467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FDAE67-FB3A-2979-8A09-4696FD6F7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613" y="5458524"/>
            <a:ext cx="628552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34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0B3EAA-0ACE-9347-70ED-951C0FC4D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712" y="564304"/>
            <a:ext cx="5938019" cy="55173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6DAABE-01E4-B3FD-4C73-070D89659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6914" y="5210448"/>
            <a:ext cx="6279424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84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6AA113-DF3E-101B-85CF-672D81C42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454" y="901989"/>
            <a:ext cx="6511092" cy="5054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42FF25-F848-8145-BC98-D171A9CEC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925" y="5265315"/>
            <a:ext cx="62550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5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BC906F-9E9F-8BCA-2C5D-D49D8662F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87" y="212035"/>
            <a:ext cx="11728174" cy="646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76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D0E419-7787-F70D-3A17-97C2ACFDB711}"/>
              </a:ext>
            </a:extLst>
          </p:cNvPr>
          <p:cNvSpPr txBox="1"/>
          <p:nvPr/>
        </p:nvSpPr>
        <p:spPr>
          <a:xfrm>
            <a:off x="569843" y="59113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chain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8CEAF5-5C37-1F9B-112C-19FA4046F93A}"/>
              </a:ext>
            </a:extLst>
          </p:cNvPr>
          <p:cNvSpPr txBox="1"/>
          <p:nvPr/>
        </p:nvSpPr>
        <p:spPr>
          <a:xfrm>
            <a:off x="2586006" y="5911334"/>
            <a:ext cx="80043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My brother put oil on the bicycle chain.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B4D966-E79E-3C13-5D5E-1267D4C69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679" y="450574"/>
            <a:ext cx="8988641" cy="495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50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E210B7-93AF-87AB-10C3-6DDD9E273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39" y="225287"/>
            <a:ext cx="11688418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4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12F61F-1A38-06D5-8927-1B739EF5B74A}"/>
              </a:ext>
            </a:extLst>
          </p:cNvPr>
          <p:cNvSpPr txBox="1"/>
          <p:nvPr/>
        </p:nvSpPr>
        <p:spPr>
          <a:xfrm>
            <a:off x="1216322" y="5904359"/>
            <a:ext cx="61000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late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DD4AF1-B5E0-DF6E-2B7B-D7BD32E61F2E}"/>
              </a:ext>
            </a:extLst>
          </p:cNvPr>
          <p:cNvSpPr txBox="1"/>
          <p:nvPr/>
        </p:nvSpPr>
        <p:spPr>
          <a:xfrm>
            <a:off x="4769910" y="5904358"/>
            <a:ext cx="61000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sorry I’m </a:t>
            </a:r>
            <a:r>
              <a:rPr lang="en-US" sz="3200" dirty="0" err="1"/>
              <a:t>late,I</a:t>
            </a:r>
            <a:r>
              <a:rPr lang="en-US" sz="3200" dirty="0"/>
              <a:t> overslept.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66A9CA-E2ED-8E7F-80A2-8C6847E4A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6" y="233363"/>
            <a:ext cx="11569147" cy="546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15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2478E9-58CD-5DA0-9266-8B7EE7F88A6F}"/>
              </a:ext>
            </a:extLst>
          </p:cNvPr>
          <p:cNvSpPr txBox="1"/>
          <p:nvPr/>
        </p:nvSpPr>
        <p:spPr>
          <a:xfrm>
            <a:off x="917800" y="5832530"/>
            <a:ext cx="61000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cave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ABD975-6B27-71F1-F14B-D51573F160B2}"/>
              </a:ext>
            </a:extLst>
          </p:cNvPr>
          <p:cNvSpPr txBox="1"/>
          <p:nvPr/>
        </p:nvSpPr>
        <p:spPr>
          <a:xfrm>
            <a:off x="3631096" y="5832531"/>
            <a:ext cx="74840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The cave is too dark, I need a torch 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D7395D-64C0-7B17-4BEB-2D4674791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597" y="440694"/>
            <a:ext cx="6163590" cy="47309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22A3F8-5D14-BF7C-AA71-FC979616D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13" y="546591"/>
            <a:ext cx="3904268" cy="462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38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F34D57-0D76-68C4-9B92-CDEF0496CB92}"/>
              </a:ext>
            </a:extLst>
          </p:cNvPr>
          <p:cNvSpPr txBox="1"/>
          <p:nvPr/>
        </p:nvSpPr>
        <p:spPr>
          <a:xfrm>
            <a:off x="1269331" y="5819091"/>
            <a:ext cx="61000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save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906569-0DF3-98EA-B079-A45EA6802B1F}"/>
              </a:ext>
            </a:extLst>
          </p:cNvPr>
          <p:cNvSpPr txBox="1"/>
          <p:nvPr/>
        </p:nvSpPr>
        <p:spPr>
          <a:xfrm>
            <a:off x="3260035" y="5819091"/>
            <a:ext cx="78351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My father is saving money to buy a new car.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CC94F7-B419-D737-471A-9029C9E34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78" y="454134"/>
            <a:ext cx="5311875" cy="4850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AE3057-D1A3-07C8-4FD7-FD7541731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622" y="454134"/>
            <a:ext cx="5651500" cy="506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43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0B8E60-D3EB-BEF8-7BB1-943370A23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91" y="238539"/>
            <a:ext cx="11661913" cy="636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46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85BAFE-BFC3-38BE-2CCE-881CAB37C5F6}"/>
              </a:ext>
            </a:extLst>
          </p:cNvPr>
          <p:cNvSpPr txBox="1"/>
          <p:nvPr/>
        </p:nvSpPr>
        <p:spPr>
          <a:xfrm>
            <a:off x="4041912" y="541682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pray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A0DE4D-0077-5974-18B7-1B482987CF8C}"/>
              </a:ext>
            </a:extLst>
          </p:cNvPr>
          <p:cNvSpPr txBox="1"/>
          <p:nvPr/>
        </p:nvSpPr>
        <p:spPr>
          <a:xfrm>
            <a:off x="1086678" y="343704"/>
            <a:ext cx="8640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people go to the mosque to pray.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568E56-33E0-4CB1-6095-F49C1BD1E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730" y="967121"/>
            <a:ext cx="5933335" cy="55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90454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1_Basis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38</TotalTime>
  <Words>62</Words>
  <Application>Microsoft Office PowerPoint</Application>
  <PresentationFormat>Widescreen</PresentationFormat>
  <Paragraphs>12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Corbel</vt:lpstr>
      <vt:lpstr>Basis</vt:lpstr>
      <vt:lpstr>1_Basis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Azadeh</dc:creator>
  <cp:lastModifiedBy>Azadeh</cp:lastModifiedBy>
  <cp:revision>2</cp:revision>
  <dcterms:created xsi:type="dcterms:W3CDTF">2022-06-28T11:35:50Z</dcterms:created>
  <dcterms:modified xsi:type="dcterms:W3CDTF">2023-02-14T10:34:18Z</dcterms:modified>
</cp:coreProperties>
</file>