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  <p:sldMasterId id="2147483696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30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84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15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88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8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70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8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77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68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7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2EE1A6-49FA-269F-129A-73E6447D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7" y="264695"/>
            <a:ext cx="11694695" cy="63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4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CE6D4-CED6-86B8-EB37-9658CC3D0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216568"/>
            <a:ext cx="11646568" cy="6400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3F377-4DE2-07EA-81B0-9BA31A4BC4F7}"/>
              </a:ext>
            </a:extLst>
          </p:cNvPr>
          <p:cNvSpPr txBox="1"/>
          <p:nvPr/>
        </p:nvSpPr>
        <p:spPr>
          <a:xfrm>
            <a:off x="736106" y="5726500"/>
            <a:ext cx="6100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pillow is full of feathers.</a:t>
            </a:r>
          </a:p>
        </p:txBody>
      </p:sp>
    </p:spTree>
    <p:extLst>
      <p:ext uri="{BB962C8B-B14F-4D97-AF65-F5344CB8AC3E}">
        <p14:creationId xmlns:p14="http://schemas.microsoft.com/office/powerpoint/2010/main" val="173404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50B3E6-D556-17F1-4833-A89F8BEF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265043"/>
            <a:ext cx="11728174" cy="63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5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99567-E8AF-0124-91CB-EE64A3E92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251791"/>
            <a:ext cx="11754678" cy="64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9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9594FB-7F2D-4A4D-27A9-BF1FAD131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265043"/>
            <a:ext cx="11701670" cy="63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D8AEFA-179A-F9A8-D9E7-C4947A9F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251791"/>
            <a:ext cx="11661914" cy="63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1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65B4AF-8CA2-808A-762F-EAB72B073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265043"/>
            <a:ext cx="11661913" cy="63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0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90393D-DAB9-755B-CA50-9B325B06E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7" y="238539"/>
            <a:ext cx="1166191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48983-83C2-49E3-6A9B-28307C461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238539"/>
            <a:ext cx="11728174" cy="64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6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F32EDC-03EA-9D61-ABAB-2C3D43DE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264695"/>
            <a:ext cx="11670631" cy="640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214BCC-962D-6A6B-5F57-91A00F3C795C}"/>
              </a:ext>
            </a:extLst>
          </p:cNvPr>
          <p:cNvSpPr txBox="1"/>
          <p:nvPr/>
        </p:nvSpPr>
        <p:spPr>
          <a:xfrm>
            <a:off x="1173079" y="5751095"/>
            <a:ext cx="7745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goats can climb the hills and the rocks.</a:t>
            </a:r>
          </a:p>
        </p:txBody>
      </p:sp>
    </p:spTree>
    <p:extLst>
      <p:ext uri="{BB962C8B-B14F-4D97-AF65-F5344CB8AC3E}">
        <p14:creationId xmlns:p14="http://schemas.microsoft.com/office/powerpoint/2010/main" val="81459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1E9DA8-A71D-07EF-F0DD-361EC3AE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216568"/>
            <a:ext cx="11790948" cy="6424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F2F4B7-5FC9-010A-8A32-F7DEC9370DA7}"/>
              </a:ext>
            </a:extLst>
          </p:cNvPr>
          <p:cNvSpPr txBox="1"/>
          <p:nvPr/>
        </p:nvSpPr>
        <p:spPr>
          <a:xfrm>
            <a:off x="614395" y="5602348"/>
            <a:ext cx="9324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We have toast and jam for breakfast.</a:t>
            </a:r>
          </a:p>
        </p:txBody>
      </p:sp>
    </p:spTree>
    <p:extLst>
      <p:ext uri="{BB962C8B-B14F-4D97-AF65-F5344CB8AC3E}">
        <p14:creationId xmlns:p14="http://schemas.microsoft.com/office/powerpoint/2010/main" val="421698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BBCE56-23FC-F3CA-4658-E76FB185E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264695"/>
            <a:ext cx="11694694" cy="6304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235E6-1AF8-BC10-8ED4-C793F950FD4F}"/>
              </a:ext>
            </a:extLst>
          </p:cNvPr>
          <p:cNvSpPr txBox="1"/>
          <p:nvPr/>
        </p:nvSpPr>
        <p:spPr>
          <a:xfrm>
            <a:off x="7889838" y="2525054"/>
            <a:ext cx="6100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Can you row a boat?</a:t>
            </a:r>
          </a:p>
        </p:txBody>
      </p:sp>
    </p:spTree>
    <p:extLst>
      <p:ext uri="{BB962C8B-B14F-4D97-AF65-F5344CB8AC3E}">
        <p14:creationId xmlns:p14="http://schemas.microsoft.com/office/powerpoint/2010/main" val="269158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C68866-5557-824D-293C-44809EA3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240633"/>
            <a:ext cx="11718758" cy="64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188CAE-FB2D-2CC8-E812-2936DEE5B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45" y="499618"/>
            <a:ext cx="4639458" cy="5858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7163D-35CC-734E-A61B-E47E88115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56405"/>
            <a:ext cx="6462320" cy="1609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C500DD-2ABF-EA0D-2838-B1F2D43BD547}"/>
              </a:ext>
            </a:extLst>
          </p:cNvPr>
          <p:cNvSpPr txBox="1"/>
          <p:nvPr/>
        </p:nvSpPr>
        <p:spPr>
          <a:xfrm>
            <a:off x="5433391" y="5701595"/>
            <a:ext cx="6280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x-ray shows that the bone is broken.</a:t>
            </a:r>
          </a:p>
        </p:txBody>
      </p:sp>
    </p:spTree>
    <p:extLst>
      <p:ext uri="{BB962C8B-B14F-4D97-AF65-F5344CB8AC3E}">
        <p14:creationId xmlns:p14="http://schemas.microsoft.com/office/powerpoint/2010/main" val="205707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9E8084-4ED3-A17F-F7B2-8BB66121F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1" y="1103174"/>
            <a:ext cx="11735817" cy="4651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202793-3789-EDE6-9C10-E8B679A6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1" y="0"/>
            <a:ext cx="6468417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89B2EC-B4BB-662B-C635-9AF37E1C23D9}"/>
              </a:ext>
            </a:extLst>
          </p:cNvPr>
          <p:cNvSpPr txBox="1"/>
          <p:nvPr/>
        </p:nvSpPr>
        <p:spPr>
          <a:xfrm>
            <a:off x="556742" y="5908021"/>
            <a:ext cx="8269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Last night we stayed at home and watch tv.</a:t>
            </a:r>
          </a:p>
        </p:txBody>
      </p:sp>
    </p:spTree>
    <p:extLst>
      <p:ext uri="{BB962C8B-B14F-4D97-AF65-F5344CB8AC3E}">
        <p14:creationId xmlns:p14="http://schemas.microsoft.com/office/powerpoint/2010/main" val="259309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39993A-FB10-82FB-99FB-13CB0AC91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1" y="288759"/>
            <a:ext cx="11694695" cy="63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5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F39197-67B3-939D-D2EC-AD5AD7D37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7" y="264695"/>
            <a:ext cx="11766885" cy="6352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57DC9-FEB3-DBC2-8C52-9EC7F23CD686}"/>
              </a:ext>
            </a:extLst>
          </p:cNvPr>
          <p:cNvSpPr txBox="1"/>
          <p:nvPr/>
        </p:nvSpPr>
        <p:spPr>
          <a:xfrm>
            <a:off x="764005" y="5734870"/>
            <a:ext cx="6100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 can see foot prints on the snow.</a:t>
            </a:r>
          </a:p>
        </p:txBody>
      </p:sp>
    </p:spTree>
    <p:extLst>
      <p:ext uri="{BB962C8B-B14F-4D97-AF65-F5344CB8AC3E}">
        <p14:creationId xmlns:p14="http://schemas.microsoft.com/office/powerpoint/2010/main" val="347073938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63</TotalTime>
  <Words>59</Words>
  <Application>Microsoft Office PowerPoint</Application>
  <PresentationFormat>Widescreen</PresentationFormat>
  <Paragraphs>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Corbel</vt:lpstr>
      <vt:lpstr>Basis</vt:lpstr>
      <vt:lpstr>1_Basis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Azadeh</dc:creator>
  <cp:lastModifiedBy>Azadeh</cp:lastModifiedBy>
  <cp:revision>2</cp:revision>
  <dcterms:created xsi:type="dcterms:W3CDTF">2022-07-03T10:14:58Z</dcterms:created>
  <dcterms:modified xsi:type="dcterms:W3CDTF">2023-02-17T14:08:35Z</dcterms:modified>
</cp:coreProperties>
</file>