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B4B"/>
    <a:srgbClr val="B44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8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9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16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52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1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42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255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0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3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1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86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84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114F51-8D09-40B9-951F-E2DDBC28B7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3B6D-A12F-4F54-A7FE-469E463E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9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Odi</a:t>
            </a:r>
            <a:r>
              <a:rPr lang="en-US" dirty="0" smtClean="0"/>
              <a:t> </a:t>
            </a:r>
            <a:r>
              <a:rPr lang="en-US" smtClean="0"/>
              <a:t>starter-session </a:t>
            </a:r>
            <a:r>
              <a:rPr lang="en-US" smtClean="0"/>
              <a:t>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latin typeface="Segoe Script" panose="020B0504020000000003" pitchFamily="34" charset="0"/>
              </a:rPr>
              <a:t>Teacher : Miss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smtClean="0">
                <a:solidFill>
                  <a:schemeClr val="accent4"/>
                </a:solidFill>
                <a:latin typeface="Segoe Script" panose="020B0504020000000003" pitchFamily="34" charset="0"/>
              </a:rPr>
              <a:t>Saina</a:t>
            </a:r>
            <a:endParaRPr lang="en-US" sz="2800" dirty="0">
              <a:solidFill>
                <a:schemeClr val="accent4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Page 24/Story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awa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 thinking about his family.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His father is a doctor and he works in the hospital.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mother is a piolet and she works at the airport.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He has got 1 brother, he is 7 years old.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He has got 1 sister, she is 9 years old.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He has got a friend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It's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name is W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aldo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aldo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 a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dragon , it's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green and it has got 2 wings.</a:t>
            </a:r>
            <a:endParaRPr lang="en" dirty="0">
              <a:solidFill>
                <a:schemeClr val="tx1">
                  <a:lumMod val="95000"/>
                  <a:lumOff val="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062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8259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airport</a:t>
            </a:r>
            <a:endParaRPr lang="en-US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5" y="2557463"/>
            <a:ext cx="6635750" cy="3438388"/>
          </a:xfrm>
        </p:spPr>
      </p:pic>
    </p:spTree>
    <p:extLst>
      <p:ext uri="{BB962C8B-B14F-4D97-AF65-F5344CB8AC3E}">
        <p14:creationId xmlns:p14="http://schemas.microsoft.com/office/powerpoint/2010/main" val="383408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B44CA5"/>
                </a:solidFill>
                <a:latin typeface="Segoe Print" panose="02000600000000000000" pitchFamily="2" charset="0"/>
              </a:rPr>
              <a:t>hospital</a:t>
            </a:r>
            <a:endParaRPr lang="en-US" sz="4000" dirty="0">
              <a:solidFill>
                <a:srgbClr val="B44CA5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6" y="2557463"/>
            <a:ext cx="5016137" cy="3542891"/>
          </a:xfrm>
        </p:spPr>
      </p:pic>
    </p:spTree>
    <p:extLst>
      <p:ext uri="{BB962C8B-B14F-4D97-AF65-F5344CB8AC3E}">
        <p14:creationId xmlns:p14="http://schemas.microsoft.com/office/powerpoint/2010/main" val="268619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Page 24/Questions</a:t>
            </a:r>
            <a:endParaRPr lang="en-US" sz="40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1.Who is the baby?</a:t>
            </a:r>
          </a:p>
          <a:p>
            <a:r>
              <a:rPr lang="en-US" dirty="0"/>
              <a:t>2.What's his father's job?</a:t>
            </a:r>
          </a:p>
          <a:p>
            <a:r>
              <a:rPr lang="en-US" dirty="0"/>
              <a:t>3.What's his mother's job?</a:t>
            </a:r>
          </a:p>
          <a:p>
            <a:r>
              <a:rPr lang="en-US" dirty="0"/>
              <a:t>4.How many siblings does he have?</a:t>
            </a:r>
          </a:p>
          <a:p>
            <a:r>
              <a:rPr lang="en-US" dirty="0"/>
              <a:t>5.How old is his </a:t>
            </a:r>
            <a:r>
              <a:rPr lang="en-US" dirty="0" smtClean="0"/>
              <a:t>brother?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4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B0B4B"/>
                </a:solidFill>
                <a:latin typeface="Segoe Print" panose="02000600000000000000" pitchFamily="2" charset="0"/>
              </a:rPr>
              <a:t>Page 24/Questions:</a:t>
            </a:r>
            <a:endParaRPr lang="en-US" sz="4000" dirty="0">
              <a:solidFill>
                <a:srgbClr val="EB0B4B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6.How </a:t>
            </a:r>
            <a:r>
              <a:rPr lang="en-US" dirty="0"/>
              <a:t>old is his sister?</a:t>
            </a:r>
          </a:p>
          <a:p>
            <a:r>
              <a:rPr lang="en-US" dirty="0"/>
              <a:t>7.Where does his mother work?</a:t>
            </a:r>
          </a:p>
          <a:p>
            <a:r>
              <a:rPr lang="en-US" dirty="0"/>
              <a:t>8.Where does his father work?</a:t>
            </a:r>
          </a:p>
          <a:p>
            <a:r>
              <a:rPr lang="en-US" dirty="0"/>
              <a:t>9.Who is his friend?</a:t>
            </a:r>
          </a:p>
          <a:p>
            <a:r>
              <a:rPr lang="en-US" dirty="0"/>
              <a:t>10.What </a:t>
            </a:r>
            <a:r>
              <a:rPr lang="en-US" dirty="0" smtClean="0"/>
              <a:t>color </a:t>
            </a:r>
            <a:r>
              <a:rPr lang="en-US" dirty="0"/>
              <a:t>is it?</a:t>
            </a:r>
            <a:endParaRPr lang="e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homework</a:t>
            </a:r>
            <a:endParaRPr lang="en-US" sz="40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1.Memorise the story of page 24.</a:t>
            </a:r>
          </a:p>
          <a:p>
            <a:r>
              <a:rPr lang="en-US" dirty="0" smtClean="0"/>
              <a:t>2.Write the questions in your notebook.</a:t>
            </a:r>
          </a:p>
          <a:p>
            <a:r>
              <a:rPr lang="en-US" dirty="0" smtClean="0"/>
              <a:t>3.Memorise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265447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171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Batang</vt:lpstr>
      <vt:lpstr>Garamond</vt:lpstr>
      <vt:lpstr>Segoe Print</vt:lpstr>
      <vt:lpstr>Segoe Script</vt:lpstr>
      <vt:lpstr>Organic</vt:lpstr>
      <vt:lpstr>Odi starter-session 15</vt:lpstr>
      <vt:lpstr>Page 24/Story</vt:lpstr>
      <vt:lpstr>airport</vt:lpstr>
      <vt:lpstr>hospital</vt:lpstr>
      <vt:lpstr>Page 24/Questions</vt:lpstr>
      <vt:lpstr>Page 24/Questions: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 starter-session 16</dc:title>
  <dc:creator>saina</dc:creator>
  <cp:lastModifiedBy>HP</cp:lastModifiedBy>
  <cp:revision>7</cp:revision>
  <dcterms:created xsi:type="dcterms:W3CDTF">2021-10-16T13:59:36Z</dcterms:created>
  <dcterms:modified xsi:type="dcterms:W3CDTF">2024-03-03T14:41:54Z</dcterms:modified>
</cp:coreProperties>
</file>