
<file path=[Content_Types].xml><?xml version="1.0" encoding="utf-8"?>
<Types xmlns="http://schemas.openxmlformats.org/package/2006/content-types">
  <Default Extension="bmp" ContentType="image/bmp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03FCE02C-6EC6-4E09-BC2C-9FDED4DE236E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B075A7A-4A9A-410F-B848-AB998ACC9419}" type="datetimeFigureOut">
              <a:rPr lang="en-US" dirty="0"/>
              <a:pPr/>
              <a:t>3/5/2024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A5F3E88-2D66-4D17-B0FA-EA13CB20B2FF}" type="datetimeFigureOut">
              <a:rPr lang="en-US" dirty="0"/>
              <a:pPr/>
              <a:t>3/5/2024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800"/>
            </a:lvl1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D8F36E1-9596-4E98-8786-4A17C5D29C65}" type="datetimeFigureOut">
              <a:rPr lang="en-US" dirty="0"/>
              <a:pPr/>
              <a:t>3/5/2024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EE4D1A55-63BC-4BA2-9538-7DDEADA10621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6D01ABB-8821-4BF5-97A9-E1A66ACAEAA9}" type="datetimeFigureOut">
              <a:rPr lang="en-US" dirty="0"/>
              <a:pPr/>
              <a:t>3/5/2024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0C37B1C-D4A1-4A4F-A470-80868146AFC5}" type="datetimeFigureOut">
              <a:rPr lang="en-US" dirty="0"/>
              <a:pPr/>
              <a:t>3/5/2024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31D1B9-F39E-471E-80A9-595CAA5664AD}" type="datetimeFigureOut">
              <a:rPr lang="en-US" dirty="0"/>
              <a:pPr/>
              <a:t>3/5/2024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FCEABC-E2B9-4606-A74F-CB06AF596887}" type="datetimeFigureOut">
              <a:rPr lang="en-US" dirty="0"/>
              <a:pPr/>
              <a:t>3/5/2024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234693" y="237744"/>
            <a:ext cx="8633081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16" name="Rectangle 15"/>
          <p:cNvSpPr/>
          <p:nvPr/>
        </p:nvSpPr>
        <p:spPr>
          <a:xfrm>
            <a:off x="371856" y="374904"/>
            <a:ext cx="8353044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0575" y="704850"/>
            <a:ext cx="7562850" cy="51435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A8850A0-01A3-4F4E-AA52-F716A9BFD4EB}" type="datetimeFigureOut">
              <a:rPr lang="en-US" dirty="0"/>
              <a:pPr/>
              <a:t>3/5/2024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39158" y="6214535"/>
            <a:ext cx="5184648" cy="256032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65000"/>
                <a:lumOff val="3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1"/>
          </a:solidFill>
          <a:ln w="6350" cap="sq">
            <a:solidFill>
              <a:schemeClr val="tx1">
                <a:lumMod val="7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solidFill>
            <a:schemeClr val="bg2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601076" cy="6382512"/>
          </a:xfrm>
          <a:solidFill>
            <a:srgbClr val="808080"/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5811CCA-BB49-46C7-A0E2-F42339750F9A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bg2"/>
                </a:solidFill>
              </a:defRPr>
            </a:lvl1pPr>
          </a:lstStyle>
          <a:p>
            <a:fld id="{17205CAA-4E5A-4223-BD55-C5D2841AC9EF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bg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/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Bahnschrift Condensed" panose="020B0502040204020203" pitchFamily="34" charset="0"/>
              </a:rPr>
              <a:t>Odi2part3-session 6</a:t>
            </a:r>
            <a:endParaRPr lang="en-US" sz="6000" dirty="0">
              <a:solidFill>
                <a:schemeClr val="accent1">
                  <a:lumMod val="60000"/>
                  <a:lumOff val="40000"/>
                </a:schemeClr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>
                <a:latin typeface="Bahnschrift Condensed" panose="020B0502040204020203" pitchFamily="34" charset="0"/>
              </a:rPr>
              <a:t>Teacher: miss </a:t>
            </a:r>
            <a:r>
              <a:rPr lang="en-US" sz="2800" dirty="0" err="1" smtClean="0">
                <a:latin typeface="Bahnschrift Condensed" panose="020B0502040204020203" pitchFamily="34" charset="0"/>
              </a:rPr>
              <a:t>saina</a:t>
            </a:r>
            <a:endParaRPr lang="en-US" sz="2800" dirty="0">
              <a:latin typeface="Bahnschrift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11057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885760"/>
          </a:xfrm>
        </p:spPr>
        <p:txBody>
          <a:bodyPr/>
          <a:lstStyle/>
          <a:p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Bahnschrift Condensed" panose="020B0502040204020203" pitchFamily="34" charset="0"/>
              </a:rPr>
              <a:t>Page 54 story:</a:t>
            </a:r>
            <a:endParaRPr lang="en-US" dirty="0">
              <a:solidFill>
                <a:schemeClr val="bg2">
                  <a:lumMod val="60000"/>
                  <a:lumOff val="40000"/>
                </a:schemeClr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58983"/>
            <a:ext cx="10058400" cy="4624251"/>
          </a:xfrm>
          <a:solidFill>
            <a:schemeClr val="bg2">
              <a:lumMod val="5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>
            <a:noAutofit/>
          </a:bodyPr>
          <a:lstStyle/>
          <a:p>
            <a:endParaRPr lang="en-US" sz="2200" dirty="0" smtClean="0">
              <a:latin typeface="Bookman Old Style" panose="02050604050505020204" pitchFamily="18" charset="0"/>
            </a:endParaRPr>
          </a:p>
          <a:p>
            <a:r>
              <a:rPr lang="en-US" sz="2200" dirty="0" smtClean="0">
                <a:latin typeface="Bookman Old Style" panose="02050604050505020204" pitchFamily="18" charset="0"/>
              </a:rPr>
              <a:t>Princess Emily, Joe and Lindy are playing </a:t>
            </a:r>
            <a:r>
              <a:rPr lang="en-US" sz="2200" dirty="0" err="1" smtClean="0">
                <a:latin typeface="Bookman Old Style" panose="02050604050505020204" pitchFamily="18" charset="0"/>
              </a:rPr>
              <a:t>boardgames</a:t>
            </a:r>
            <a:r>
              <a:rPr lang="en-US" sz="2200" dirty="0" smtClean="0">
                <a:latin typeface="Bookman Old Style" panose="02050604050505020204" pitchFamily="18" charset="0"/>
              </a:rPr>
              <a:t> in the castle.</a:t>
            </a:r>
          </a:p>
          <a:p>
            <a:r>
              <a:rPr lang="en-US" sz="2200" dirty="0" smtClean="0">
                <a:latin typeface="Bookman Old Style" panose="02050604050505020204" pitchFamily="18" charset="0"/>
              </a:rPr>
              <a:t>Joe doesn’t like rain because he likes outdoors activities.</a:t>
            </a:r>
          </a:p>
          <a:p>
            <a:r>
              <a:rPr lang="en-US" sz="2200" dirty="0" smtClean="0">
                <a:latin typeface="Bookman Old Style" panose="02050604050505020204" pitchFamily="18" charset="0"/>
              </a:rPr>
              <a:t>Grandad is gardening in the yard. He thinks that rain is good and helpful for plants, garden and also insects.</a:t>
            </a:r>
          </a:p>
          <a:p>
            <a:r>
              <a:rPr lang="en-US" sz="2200" dirty="0" smtClean="0">
                <a:latin typeface="Bookman Old Style" panose="02050604050505020204" pitchFamily="18" charset="0"/>
              </a:rPr>
              <a:t>Because rain makes the plants fresh.</a:t>
            </a:r>
          </a:p>
          <a:p>
            <a:r>
              <a:rPr lang="en-US" sz="2200" dirty="0" smtClean="0">
                <a:latin typeface="Bookman Old Style" panose="02050604050505020204" pitchFamily="18" charset="0"/>
              </a:rPr>
              <a:t>Pippin </a:t>
            </a:r>
            <a:r>
              <a:rPr lang="en-US" sz="2200" dirty="0" smtClean="0">
                <a:latin typeface="Bookman Old Style" panose="02050604050505020204" pitchFamily="18" charset="0"/>
              </a:rPr>
              <a:t>enjoys </a:t>
            </a:r>
            <a:r>
              <a:rPr lang="en-US" sz="2200" dirty="0" smtClean="0">
                <a:latin typeface="Bookman Old Style" panose="02050604050505020204" pitchFamily="18" charset="0"/>
              </a:rPr>
              <a:t>jumping in water too!</a:t>
            </a:r>
          </a:p>
          <a:p>
            <a:r>
              <a:rPr lang="en-US" sz="2200" dirty="0" smtClean="0">
                <a:latin typeface="Bookman Old Style" panose="02050604050505020204" pitchFamily="18" charset="0"/>
              </a:rPr>
              <a:t>Also a beautiful rainbow covered the sky and made every where prettier.</a:t>
            </a:r>
          </a:p>
          <a:p>
            <a:r>
              <a:rPr lang="en-US" sz="2200" dirty="0" smtClean="0">
                <a:latin typeface="Bookman Old Style" panose="02050604050505020204" pitchFamily="18" charset="0"/>
              </a:rPr>
              <a:t>They have a wonderful time in a sunny day together.</a:t>
            </a:r>
            <a:endParaRPr lang="en-US" sz="22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60468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Bahnschrift Condensed" panose="020B0502040204020203" pitchFamily="34" charset="0"/>
              </a:rPr>
              <a:t>Questions:</a:t>
            </a:r>
            <a:endParaRPr lang="en-US" dirty="0">
              <a:solidFill>
                <a:schemeClr val="accent6">
                  <a:lumMod val="60000"/>
                  <a:lumOff val="40000"/>
                </a:schemeClr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75000"/>
            </a:schemeClr>
          </a:solidFill>
        </p:spPr>
        <p:txBody>
          <a:bodyPr/>
          <a:lstStyle/>
          <a:p>
            <a:r>
              <a:rPr lang="en-US" sz="3200" dirty="0" smtClean="0">
                <a:latin typeface="Bookman Old Style" panose="02050604050505020204" pitchFamily="18" charset="0"/>
              </a:rPr>
              <a:t>1.Where are they?</a:t>
            </a:r>
          </a:p>
          <a:p>
            <a:r>
              <a:rPr lang="en-US" sz="3200" dirty="0" smtClean="0">
                <a:latin typeface="Bookman Old Style" panose="02050604050505020204" pitchFamily="18" charset="0"/>
              </a:rPr>
              <a:t>2.What are Joe, Lindy and Emily doing?</a:t>
            </a:r>
          </a:p>
          <a:p>
            <a:r>
              <a:rPr lang="en-US" sz="3200" dirty="0" smtClean="0">
                <a:latin typeface="Bookman Old Style" panose="02050604050505020204" pitchFamily="18" charset="0"/>
              </a:rPr>
              <a:t>3.What is grandpa doing?</a:t>
            </a:r>
          </a:p>
          <a:p>
            <a:r>
              <a:rPr lang="en-US" sz="3200" dirty="0" smtClean="0">
                <a:latin typeface="Bookman Old Style" panose="02050604050505020204" pitchFamily="18" charset="0"/>
              </a:rPr>
              <a:t>4.How was the weather at first?</a:t>
            </a:r>
          </a:p>
          <a:p>
            <a:r>
              <a:rPr lang="en-US" sz="3200" dirty="0" smtClean="0">
                <a:latin typeface="Bookman Old Style" panose="02050604050505020204" pitchFamily="18" charset="0"/>
              </a:rPr>
              <a:t>5.How was the weather later?</a:t>
            </a:r>
          </a:p>
          <a:p>
            <a:r>
              <a:rPr lang="en-US" sz="3200" dirty="0" smtClean="0">
                <a:latin typeface="Bookman Old Style" panose="02050604050505020204" pitchFamily="18" charset="0"/>
              </a:rPr>
              <a:t>6.What can you see in the sky?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48748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  <a:latin typeface="Bahnschrift Condensed" panose="020B0502040204020203" pitchFamily="34" charset="0"/>
              </a:rPr>
              <a:t>Questions: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en-US" sz="2800" dirty="0" smtClean="0">
                <a:latin typeface="Bookman Old Style" panose="02050604050505020204" pitchFamily="18" charset="0"/>
              </a:rPr>
              <a:t>7.What is pippin doing?</a:t>
            </a:r>
          </a:p>
          <a:p>
            <a:r>
              <a:rPr lang="en-US" sz="2800" dirty="0" smtClean="0">
                <a:latin typeface="Bookman Old Style" panose="02050604050505020204" pitchFamily="18" charset="0"/>
              </a:rPr>
              <a:t>8.Who likes gardening?</a:t>
            </a:r>
          </a:p>
          <a:p>
            <a:r>
              <a:rPr lang="en-US" sz="2800" dirty="0" smtClean="0">
                <a:latin typeface="Bookman Old Style" panose="02050604050505020204" pitchFamily="18" charset="0"/>
              </a:rPr>
              <a:t>9.Is rainy weather bad for insects? why?</a:t>
            </a:r>
          </a:p>
          <a:p>
            <a:r>
              <a:rPr lang="en-US" sz="2800" dirty="0" smtClean="0">
                <a:latin typeface="Bookman Old Style" panose="02050604050505020204" pitchFamily="18" charset="0"/>
              </a:rPr>
              <a:t>10.How does the rainbow appear in the sky?</a:t>
            </a:r>
          </a:p>
          <a:p>
            <a:r>
              <a:rPr lang="en-US" sz="2800" dirty="0" smtClean="0">
                <a:latin typeface="Bookman Old Style" panose="02050604050505020204" pitchFamily="18" charset="0"/>
              </a:rPr>
              <a:t>11.Who likes outdoor activities?</a:t>
            </a:r>
          </a:p>
          <a:p>
            <a:r>
              <a:rPr lang="en-US" sz="2800" smtClean="0">
                <a:latin typeface="Bookman Old Style" panose="02050604050505020204" pitchFamily="18" charset="0"/>
              </a:rPr>
              <a:t>12.Does </a:t>
            </a:r>
            <a:r>
              <a:rPr lang="en-US" sz="2800" dirty="0" smtClean="0">
                <a:latin typeface="Bookman Old Style" panose="02050604050505020204" pitchFamily="18" charset="0"/>
              </a:rPr>
              <a:t>Joe hate indoor activities?</a:t>
            </a:r>
            <a:endParaRPr lang="en-US" sz="28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98707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  <a:latin typeface="Bahnschrift Condensed" panose="020B0502040204020203" pitchFamily="34" charset="0"/>
              </a:rPr>
              <a:t>Outdoor activities:</a:t>
            </a:r>
            <a:endParaRPr lang="en-US" dirty="0">
              <a:solidFill>
                <a:srgbClr val="FFC000"/>
              </a:solidFill>
              <a:latin typeface="Bahnschrift Condensed" panose="020B05020402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rgbClr val="FFC000"/>
            </a:solidFill>
          </a:ln>
        </p:spPr>
        <p:txBody>
          <a:bodyPr>
            <a:normAutofit/>
          </a:bodyPr>
          <a:lstStyle/>
          <a:p>
            <a:r>
              <a:rPr lang="en-US" sz="2800" dirty="0" smtClean="0">
                <a:latin typeface="Bookman Old Style" panose="02050604050505020204" pitchFamily="18" charset="0"/>
              </a:rPr>
              <a:t>Playing in the yard/garden</a:t>
            </a:r>
          </a:p>
          <a:p>
            <a:r>
              <a:rPr lang="en-US" sz="2800" dirty="0" smtClean="0">
                <a:latin typeface="Bookman Old Style" panose="02050604050505020204" pitchFamily="18" charset="0"/>
              </a:rPr>
              <a:t>Going for a walk</a:t>
            </a:r>
          </a:p>
          <a:p>
            <a:r>
              <a:rPr lang="en-US" sz="2800" dirty="0" smtClean="0">
                <a:latin typeface="Bookman Old Style" panose="02050604050505020204" pitchFamily="18" charset="0"/>
              </a:rPr>
              <a:t>Playing some sports like badminton, football,… with your friends</a:t>
            </a:r>
          </a:p>
          <a:p>
            <a:r>
              <a:rPr lang="en-US" sz="2800" dirty="0" smtClean="0">
                <a:latin typeface="Bookman Old Style" panose="02050604050505020204" pitchFamily="18" charset="0"/>
              </a:rPr>
              <a:t>Going to the park</a:t>
            </a:r>
          </a:p>
          <a:p>
            <a:r>
              <a:rPr lang="en-US" sz="2800" dirty="0" smtClean="0">
                <a:latin typeface="Bookman Old Style" panose="02050604050505020204" pitchFamily="18" charset="0"/>
              </a:rPr>
              <a:t>Going to the picnic</a:t>
            </a:r>
            <a:endParaRPr lang="en-US" sz="28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06745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Bahnschrift" panose="020B0502040204020203" pitchFamily="34" charset="0"/>
              </a:rPr>
              <a:t>homework</a:t>
            </a:r>
            <a:endParaRPr lang="en-US" dirty="0">
              <a:solidFill>
                <a:schemeClr val="accent4">
                  <a:lumMod val="60000"/>
                  <a:lumOff val="40000"/>
                </a:schemeClr>
              </a:solidFill>
              <a:latin typeface="Bahnschrift" panose="020B0502040204020203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Bookman Old Style" panose="02050604050505020204" pitchFamily="18" charset="0"/>
              </a:rPr>
              <a:t>Memorize the story of page 54.</a:t>
            </a:r>
          </a:p>
          <a:p>
            <a:r>
              <a:rPr lang="en-US" sz="2800" dirty="0" smtClean="0">
                <a:latin typeface="Bookman Old Style" panose="02050604050505020204" pitchFamily="18" charset="0"/>
              </a:rPr>
              <a:t>Do 2 pages of your activity book.</a:t>
            </a:r>
          </a:p>
          <a:p>
            <a:r>
              <a:rPr lang="en-US" sz="2800" dirty="0" smtClean="0">
                <a:latin typeface="Bookman Old Style" panose="02050604050505020204" pitchFamily="18" charset="0"/>
              </a:rPr>
              <a:t>Do 1 page of grammar book.</a:t>
            </a:r>
            <a:endParaRPr lang="en-US" sz="28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83161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26B02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6728D11B-929E-4324-91B0-4A4DA4CAC3D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Savon</Template>
  <TotalTime>20</TotalTime>
  <Words>228</Words>
  <Application>Microsoft Office PowerPoint</Application>
  <PresentationFormat>Widescreen</PresentationFormat>
  <Paragraphs>35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Bahnschrift</vt:lpstr>
      <vt:lpstr>Bahnschrift Condensed</vt:lpstr>
      <vt:lpstr>Bookman Old Style</vt:lpstr>
      <vt:lpstr>Century Gothic</vt:lpstr>
      <vt:lpstr>Savon</vt:lpstr>
      <vt:lpstr>Odi2part3-session 6</vt:lpstr>
      <vt:lpstr>Page 54 story:</vt:lpstr>
      <vt:lpstr>Questions:</vt:lpstr>
      <vt:lpstr>Questions:</vt:lpstr>
      <vt:lpstr>Outdoor activities:</vt:lpstr>
      <vt:lpstr>homework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Odi2part3-session 6</dc:title>
  <dc:creator>HP</dc:creator>
  <cp:lastModifiedBy>HP</cp:lastModifiedBy>
  <cp:revision>5</cp:revision>
  <dcterms:created xsi:type="dcterms:W3CDTF">2024-03-04T20:08:14Z</dcterms:created>
  <dcterms:modified xsi:type="dcterms:W3CDTF">2024-03-05T16:26:14Z</dcterms:modified>
</cp:coreProperties>
</file>