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9/18/2022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latin typeface="Segoe Print" panose="02000600000000000000" pitchFamily="2" charset="0"/>
              </a:rPr>
              <a:t>Odi3part4-session6</a:t>
            </a:r>
            <a:endParaRPr lang="en-US" dirty="0">
              <a:solidFill>
                <a:schemeClr val="accent6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Teacher: miss saina</a:t>
            </a:r>
            <a:endParaRPr lang="en-US" sz="3600" dirty="0">
              <a:solidFill>
                <a:srgbClr val="FFC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847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Segoe Print" panose="02000600000000000000" pitchFamily="2" charset="0"/>
              </a:rPr>
              <a:t>Personal questions:</a:t>
            </a:r>
            <a:endParaRPr lang="en-US" dirty="0">
              <a:solidFill>
                <a:srgbClr val="92D05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87567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1.How often do you go to school by car?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2.When does your </a:t>
            </a:r>
            <a:r>
              <a:rPr lang="en-US" sz="28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class </a:t>
            </a:r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start?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3.When do you have music class?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4.When does your teacher leave the class?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5.How often does your friend go to school by bus?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6.What time does your daddy leave the house for work?</a:t>
            </a:r>
          </a:p>
          <a:p>
            <a:endParaRPr lang="en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egoe Print" panose="02000600000000000000" pitchFamily="2" charset="0"/>
              </a:rPr>
              <a:t>Page 80/questions/Marta:</a:t>
            </a:r>
            <a:endParaRPr lang="en-US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404549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1.Where does Marta leave?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2.What time do the shops open?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3.What time do the shops close?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4.When do the schools start?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5.When do the schools finish?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6.Where does she eat lunch and dinner?</a:t>
            </a:r>
          </a:p>
          <a:p>
            <a:r>
              <a:rPr lang="en-US" sz="2800" dirty="0">
                <a:solidFill>
                  <a:schemeClr val="tx1"/>
                </a:solidFill>
                <a:latin typeface="Book Antiqua" panose="02040602050305030304" pitchFamily="18" charset="0"/>
              </a:rPr>
              <a:t>7.What time do they eat dinner usually?</a:t>
            </a:r>
          </a:p>
          <a:p>
            <a:endParaRPr lang="en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sz="28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11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  <a:latin typeface="Segoe Print" panose="02000600000000000000" pitchFamily="2" charset="0"/>
              </a:rPr>
              <a:t>Page 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Segoe Print" panose="02000600000000000000" pitchFamily="2" charset="0"/>
              </a:rPr>
              <a:t>80/questions/Markos: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99324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1.Where does Markos live?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2.What time do the shops open?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3.What time do the shops close?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4.When do the schools start?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5.When do the schools finish?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6.Where </a:t>
            </a:r>
            <a:r>
              <a:rPr lang="en-US" sz="2400">
                <a:solidFill>
                  <a:schemeClr val="tx1"/>
                </a:solidFill>
                <a:latin typeface="Book Antiqua" panose="02040602050305030304" pitchFamily="18" charset="0"/>
              </a:rPr>
              <a:t>does </a:t>
            </a:r>
            <a:r>
              <a:rPr lang="en-US" sz="2400" smtClean="0">
                <a:solidFill>
                  <a:schemeClr val="tx1"/>
                </a:solidFill>
                <a:latin typeface="Book Antiqua" panose="02040602050305030304" pitchFamily="18" charset="0"/>
              </a:rPr>
              <a:t>he 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eat lunch and dinner?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7.What time do they eat dinner usually?</a:t>
            </a:r>
          </a:p>
          <a:p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8.What do the shops do between 2.00 and 6.00?</a:t>
            </a:r>
            <a:endParaRPr lang="en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Homework:</a:t>
            </a:r>
            <a:endParaRPr lang="en-US" dirty="0">
              <a:solidFill>
                <a:schemeClr val="accent3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1.Please answer the questions of your </a:t>
            </a:r>
            <a:r>
              <a:rPr lang="en-US" sz="32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powerpoint</a:t>
            </a:r>
            <a:r>
              <a:rPr lang="en-US" sz="3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2.Do 1 page of activity book.</a:t>
            </a:r>
            <a:endParaRPr lang="en-US" sz="32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43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</TotalTime>
  <Words>188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Book Antiqua</vt:lpstr>
      <vt:lpstr>Century Gothic</vt:lpstr>
      <vt:lpstr>Segoe Print</vt:lpstr>
      <vt:lpstr>Wingdings 3</vt:lpstr>
      <vt:lpstr>Ion Boardroom</vt:lpstr>
      <vt:lpstr>Odi3part4-session6</vt:lpstr>
      <vt:lpstr>Personal questions:</vt:lpstr>
      <vt:lpstr>Page 80/questions/Marta:</vt:lpstr>
      <vt:lpstr>Page 80/questions/Markos:</vt:lpstr>
      <vt:lpstr>Homework: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Odi3part4-session6</dc:title>
  <dc:creator>saina</dc:creator>
  <cp:lastModifiedBy>saina</cp:lastModifiedBy>
  <cp:revision>3</cp:revision>
  <dcterms:created xsi:type="dcterms:W3CDTF">2022-09-18T08:23:42Z</dcterms:created>
  <dcterms:modified xsi:type="dcterms:W3CDTF">2022-09-18T13:34:12Z</dcterms:modified>
</cp:coreProperties>
</file>