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  <p:sldMasterId id="2147483696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91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69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22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51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5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77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0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2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5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84342E-CC47-BC94-AA8E-2D1D52A7B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265043"/>
            <a:ext cx="11714922" cy="63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1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F27D-C706-C59E-CC08-84C10D25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D6030-B448-AD55-2355-F6BC96BB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3151C-5591-10D5-FB36-C73C7082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3" y="243564"/>
            <a:ext cx="11741914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0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9EDB-8577-60C8-9B6D-3943F285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84580-4960-D99E-2607-FD5E9BDF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2EA15-0405-AC7A-BA4E-459B4BBC4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401785"/>
            <a:ext cx="11651673" cy="6234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5E39F4-2BB5-1A38-6439-5A9ABE328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29" y="4486517"/>
            <a:ext cx="231058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9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50D8F-E19E-026D-9DE4-18053D361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41" y="950761"/>
            <a:ext cx="7346317" cy="495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19F0D-1ECF-06EB-C7D9-9284C7158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56" y="5178505"/>
            <a:ext cx="630990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9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FD0B6-99E0-C27D-BEC6-19F22E207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19" y="667861"/>
            <a:ext cx="9227126" cy="4718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2B71E-F80A-8F1D-6E56-667C207EB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90" y="5760333"/>
            <a:ext cx="62550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4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80A9A-DC13-75A9-90BC-151FC4DF4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64" y="1228153"/>
            <a:ext cx="5047926" cy="4401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94BD72-E6F0-343A-EE05-4AD7A8A12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182" y="3428999"/>
            <a:ext cx="637087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A62407-8488-FA01-7A3D-FF5485D4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04" y="911134"/>
            <a:ext cx="6480610" cy="5035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DDBFEC-02CD-ED7D-1B91-EE525D29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907" y="4660499"/>
            <a:ext cx="280440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1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D76136-7DF0-1621-D005-C1A2CCC45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278297"/>
            <a:ext cx="11741426" cy="6374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82323-D6B0-F7D2-11B8-15F025457044}"/>
              </a:ext>
            </a:extLst>
          </p:cNvPr>
          <p:cNvSpPr txBox="1"/>
          <p:nvPr/>
        </p:nvSpPr>
        <p:spPr>
          <a:xfrm>
            <a:off x="702364" y="630343"/>
            <a:ext cx="8918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leaves fall down the trees in fall.</a:t>
            </a:r>
          </a:p>
        </p:txBody>
      </p:sp>
    </p:spTree>
    <p:extLst>
      <p:ext uri="{BB962C8B-B14F-4D97-AF65-F5344CB8AC3E}">
        <p14:creationId xmlns:p14="http://schemas.microsoft.com/office/powerpoint/2010/main" val="362185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B358F-70AE-3E1F-29A6-E51BFFC9B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72" y="844072"/>
            <a:ext cx="7279255" cy="5169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DCB1C3-4D4D-5BBE-C770-EE8AB0C3B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69" y="3551910"/>
            <a:ext cx="2310584" cy="1609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7D091A-6ED4-5DC5-5E59-07EA31073D48}"/>
              </a:ext>
            </a:extLst>
          </p:cNvPr>
          <p:cNvSpPr txBox="1"/>
          <p:nvPr/>
        </p:nvSpPr>
        <p:spPr>
          <a:xfrm>
            <a:off x="1086678" y="585542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seal lives around the sea.</a:t>
            </a:r>
          </a:p>
        </p:txBody>
      </p:sp>
    </p:spTree>
    <p:extLst>
      <p:ext uri="{BB962C8B-B14F-4D97-AF65-F5344CB8AC3E}">
        <p14:creationId xmlns:p14="http://schemas.microsoft.com/office/powerpoint/2010/main" val="88276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65EEDC-4198-CA67-02EC-69695BF5A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251791"/>
            <a:ext cx="11741426" cy="63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7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58BFF-AF24-D3D9-BFDA-1B6D63E3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61" y="513439"/>
            <a:ext cx="7346317" cy="495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42754D-D153-E482-38C1-166AEE415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78" y="3250315"/>
            <a:ext cx="6309907" cy="1072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8ADFE3-FF9E-723C-ECB8-51FCD6DC7512}"/>
              </a:ext>
            </a:extLst>
          </p:cNvPr>
          <p:cNvSpPr txBox="1"/>
          <p:nvPr/>
        </p:nvSpPr>
        <p:spPr>
          <a:xfrm>
            <a:off x="996219" y="575083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sheep are grazing on the hill.</a:t>
            </a:r>
          </a:p>
        </p:txBody>
      </p:sp>
    </p:spTree>
    <p:extLst>
      <p:ext uri="{BB962C8B-B14F-4D97-AF65-F5344CB8AC3E}">
        <p14:creationId xmlns:p14="http://schemas.microsoft.com/office/powerpoint/2010/main" val="257817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893F52-36A7-CFFE-F031-A77635DA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8" y="306043"/>
            <a:ext cx="6075708" cy="4716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569B2-F591-B254-8072-B6E617090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86" y="497371"/>
            <a:ext cx="5145985" cy="4525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8C35B5-7174-F4FE-9D2D-C3AABFB4B1BB}"/>
              </a:ext>
            </a:extLst>
          </p:cNvPr>
          <p:cNvSpPr txBox="1"/>
          <p:nvPr/>
        </p:nvSpPr>
        <p:spPr>
          <a:xfrm>
            <a:off x="298588" y="5775854"/>
            <a:ext cx="8812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street was full of cars , I can’t park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7CA28-D0FA-3A82-966E-44B8923C413D}"/>
              </a:ext>
            </a:extLst>
          </p:cNvPr>
          <p:cNvSpPr txBox="1"/>
          <p:nvPr/>
        </p:nvSpPr>
        <p:spPr>
          <a:xfrm>
            <a:off x="419929" y="510682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street</a:t>
            </a:r>
          </a:p>
        </p:txBody>
      </p:sp>
    </p:spTree>
    <p:extLst>
      <p:ext uri="{BB962C8B-B14F-4D97-AF65-F5344CB8AC3E}">
        <p14:creationId xmlns:p14="http://schemas.microsoft.com/office/powerpoint/2010/main" val="135315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349F4-E669-0C78-D597-E1567C84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238539"/>
            <a:ext cx="11714922" cy="64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6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8FC143-9F14-0FC2-A34D-59E07127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74" y="581845"/>
            <a:ext cx="5047926" cy="4395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A0994A-3086-3B9F-3DB1-2E25E8A11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112" y="581845"/>
            <a:ext cx="6370872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A890C0-7E25-4799-5EFE-C97D697AC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417" y="1656522"/>
            <a:ext cx="3669901" cy="4166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95487E-083A-E203-3C03-69293E857777}"/>
              </a:ext>
            </a:extLst>
          </p:cNvPr>
          <p:cNvSpPr txBox="1"/>
          <p:nvPr/>
        </p:nvSpPr>
        <p:spPr>
          <a:xfrm>
            <a:off x="1048074" y="5700508"/>
            <a:ext cx="7070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jelly fish can sting you.</a:t>
            </a:r>
          </a:p>
        </p:txBody>
      </p:sp>
    </p:spTree>
    <p:extLst>
      <p:ext uri="{BB962C8B-B14F-4D97-AF65-F5344CB8AC3E}">
        <p14:creationId xmlns:p14="http://schemas.microsoft.com/office/powerpoint/2010/main" val="96693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F5617B-323A-9D24-87C4-3A6220519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520" y="4412068"/>
            <a:ext cx="2804403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C13FE6-147B-133C-845C-05C5D57B0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3" y="662609"/>
            <a:ext cx="6482841" cy="5035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7C2B35-06E5-DCA8-213C-271C1651F598}"/>
              </a:ext>
            </a:extLst>
          </p:cNvPr>
          <p:cNvSpPr txBox="1"/>
          <p:nvPr/>
        </p:nvSpPr>
        <p:spPr>
          <a:xfrm>
            <a:off x="848138" y="5911375"/>
            <a:ext cx="8759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My mother spreads jam and butter on the bread.</a:t>
            </a:r>
          </a:p>
        </p:txBody>
      </p:sp>
    </p:spTree>
    <p:extLst>
      <p:ext uri="{BB962C8B-B14F-4D97-AF65-F5344CB8AC3E}">
        <p14:creationId xmlns:p14="http://schemas.microsoft.com/office/powerpoint/2010/main" val="72204625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</TotalTime>
  <Words>53</Words>
  <Application>Microsoft Office PowerPoint</Application>
  <PresentationFormat>Widescreen</PresentationFormat>
  <Paragraphs>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Corbel</vt:lpstr>
      <vt:lpstr>Basis</vt:lpstr>
      <vt:lpstr>1_Basis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Azadeh</dc:creator>
  <cp:lastModifiedBy>Azadeh</cp:lastModifiedBy>
  <cp:revision>2</cp:revision>
  <dcterms:created xsi:type="dcterms:W3CDTF">2022-07-05T02:31:42Z</dcterms:created>
  <dcterms:modified xsi:type="dcterms:W3CDTF">2023-02-17T14:11:22Z</dcterms:modified>
</cp:coreProperties>
</file>