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3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5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56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4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0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2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3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27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8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7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8CC159-2BDE-024D-9A63-55DAE682E153}"/>
              </a:ext>
            </a:extLst>
          </p:cNvPr>
          <p:cNvSpPr txBox="1"/>
          <p:nvPr/>
        </p:nvSpPr>
        <p:spPr>
          <a:xfrm>
            <a:off x="4752109" y="1069170"/>
            <a:ext cx="60960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 err="1">
                <a:solidFill>
                  <a:srgbClr val="FF0000"/>
                </a:solidFill>
              </a:rPr>
              <a:t>sh</a:t>
            </a:r>
            <a:endParaRPr lang="en-US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8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59FF02-3574-75F7-B881-6A6C714C0586}"/>
              </a:ext>
            </a:extLst>
          </p:cNvPr>
          <p:cNvSpPr txBox="1"/>
          <p:nvPr/>
        </p:nvSpPr>
        <p:spPr>
          <a:xfrm>
            <a:off x="1011382" y="478218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fox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378B1-F3EE-6392-D6D3-51C92DA10BDD}"/>
              </a:ext>
            </a:extLst>
          </p:cNvPr>
          <p:cNvSpPr txBox="1"/>
          <p:nvPr/>
        </p:nvSpPr>
        <p:spPr>
          <a:xfrm>
            <a:off x="1011381" y="5710443"/>
            <a:ext cx="7204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The hunter shut and kill the fox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17F9A-5478-5378-1B37-397E57DA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52" y="372054"/>
            <a:ext cx="9000259" cy="53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4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5E8A2C-6435-E176-8EAB-1DBA271E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91" y="755672"/>
            <a:ext cx="6114818" cy="5346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D972B-C7D2-4AFE-D7BD-3F541163E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63" y="4758722"/>
            <a:ext cx="62550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4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2D959-371A-56D4-D037-489D0267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30" y="880651"/>
            <a:ext cx="8358340" cy="5096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D12CD-2A23-BD8A-2A38-A8B65C70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70" y="5008001"/>
            <a:ext cx="627942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07813-6BC5-BE0E-BF52-41E996D4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4" y="905037"/>
            <a:ext cx="9461812" cy="5047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22FFC-7D37-7816-6203-2E64FDDEC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3" y="5662865"/>
            <a:ext cx="627942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19979-AB23-224F-C5CE-B9F535AE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05" y="392929"/>
            <a:ext cx="4584589" cy="6072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8E2ADF-FAC8-4191-6856-4C4B129D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39" y="5368872"/>
            <a:ext cx="62855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6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31BE76-0908-899C-9944-07A2BD145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27" y="1212912"/>
            <a:ext cx="8699746" cy="4432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68418-DAA8-E22E-C105-B0E4B943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84" y="5091230"/>
            <a:ext cx="62489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5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6A6F6-980D-A769-8956-12CDFC23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08" y="807493"/>
            <a:ext cx="8108383" cy="5243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D8C6A-1B7F-518A-D5E1-ABEF6611F562}"/>
              </a:ext>
            </a:extLst>
          </p:cNvPr>
          <p:cNvSpPr txBox="1"/>
          <p:nvPr/>
        </p:nvSpPr>
        <p:spPr>
          <a:xfrm>
            <a:off x="692727" y="53556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304691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440D71-5972-99BD-7FA9-DDC397D1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62" y="758720"/>
            <a:ext cx="8998476" cy="5340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00C38-946F-092E-0876-F0E138B32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17" y="5288159"/>
            <a:ext cx="62550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6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7A780F-487C-6CE7-C9AB-4D15AEC02E37}"/>
              </a:ext>
            </a:extLst>
          </p:cNvPr>
          <p:cNvSpPr txBox="1"/>
          <p:nvPr/>
        </p:nvSpPr>
        <p:spPr>
          <a:xfrm>
            <a:off x="706581" y="5793662"/>
            <a:ext cx="9545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Take off your muddy shoes then come in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AF00E-DD6E-AA32-1553-BB4BA33AB930}"/>
              </a:ext>
            </a:extLst>
          </p:cNvPr>
          <p:cNvSpPr txBox="1"/>
          <p:nvPr/>
        </p:nvSpPr>
        <p:spPr>
          <a:xfrm>
            <a:off x="706581" y="439426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shoes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09799-5E09-8BBE-BDDE-D5E16814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38" y="418007"/>
            <a:ext cx="6112231" cy="5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EF1F0-8460-1CBD-B9B1-9E7CC417235B}"/>
              </a:ext>
            </a:extLst>
          </p:cNvPr>
          <p:cNvSpPr txBox="1"/>
          <p:nvPr/>
        </p:nvSpPr>
        <p:spPr>
          <a:xfrm>
            <a:off x="872837" y="46384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EBFD7-8AEA-97E2-B3D8-2EA7F5C8B3FF}"/>
              </a:ext>
            </a:extLst>
          </p:cNvPr>
          <p:cNvSpPr txBox="1"/>
          <p:nvPr/>
        </p:nvSpPr>
        <p:spPr>
          <a:xfrm>
            <a:off x="872837" y="57018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 travel to kish island by ship.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1D71D-000D-2C92-AFBC-0FC881D2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12" y="387927"/>
            <a:ext cx="8358052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2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A71F7-AAA2-6A8E-D1E3-A69426F88CA6}"/>
              </a:ext>
            </a:extLst>
          </p:cNvPr>
          <p:cNvSpPr txBox="1"/>
          <p:nvPr/>
        </p:nvSpPr>
        <p:spPr>
          <a:xfrm>
            <a:off x="678873" y="43249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C6F62-D732-9583-DD32-D6CD5414B1DB}"/>
              </a:ext>
            </a:extLst>
          </p:cNvPr>
          <p:cNvSpPr txBox="1"/>
          <p:nvPr/>
        </p:nvSpPr>
        <p:spPr>
          <a:xfrm>
            <a:off x="678873" y="5862843"/>
            <a:ext cx="8409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I go to the shop to get some milk.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156F3-F3DE-4877-3ACE-64F7B675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2" y="277000"/>
            <a:ext cx="9462654" cy="50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AF0599-9CA4-0D57-D33A-2D817373B1FA}"/>
              </a:ext>
            </a:extLst>
          </p:cNvPr>
          <p:cNvSpPr txBox="1"/>
          <p:nvPr/>
        </p:nvSpPr>
        <p:spPr>
          <a:xfrm>
            <a:off x="4461163" y="2135970"/>
            <a:ext cx="60960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Yy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9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F4C50-288C-7E70-5F08-F8AB6517E024}"/>
              </a:ext>
            </a:extLst>
          </p:cNvPr>
          <p:cNvSpPr txBox="1"/>
          <p:nvPr/>
        </p:nvSpPr>
        <p:spPr>
          <a:xfrm>
            <a:off x="706582" y="50592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Yogurt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B175F-39A7-7A47-85DD-8D194537CFD0}"/>
              </a:ext>
            </a:extLst>
          </p:cNvPr>
          <p:cNvSpPr txBox="1"/>
          <p:nvPr/>
        </p:nvSpPr>
        <p:spPr>
          <a:xfrm>
            <a:off x="706582" y="59044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yogurt is healthy food for children.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F21BA-F106-7209-8619-CDE6D9AA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69" y="416564"/>
            <a:ext cx="4584700" cy="60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D05C6-C62F-7197-D3D1-045ED8B6ED01}"/>
              </a:ext>
            </a:extLst>
          </p:cNvPr>
          <p:cNvSpPr txBox="1"/>
          <p:nvPr/>
        </p:nvSpPr>
        <p:spPr>
          <a:xfrm>
            <a:off x="609600" y="47129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yacht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89EB5-0E2F-B103-1691-C451FB598D10}"/>
              </a:ext>
            </a:extLst>
          </p:cNvPr>
          <p:cNvSpPr txBox="1"/>
          <p:nvPr/>
        </p:nvSpPr>
        <p:spPr>
          <a:xfrm>
            <a:off x="609599" y="5696588"/>
            <a:ext cx="8049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wind helps yacht to go forward.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A2900-981A-99B8-D171-D4684B53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10" y="864236"/>
            <a:ext cx="8700308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6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EAEBDF-8B65-F18D-36CC-0F6D3E1A6490}"/>
              </a:ext>
            </a:extLst>
          </p:cNvPr>
          <p:cNvSpPr txBox="1"/>
          <p:nvPr/>
        </p:nvSpPr>
        <p:spPr>
          <a:xfrm>
            <a:off x="4281054" y="-1161412"/>
            <a:ext cx="6096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1382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6FAA8D-BBC5-AF00-D151-D6A07AB9977F}"/>
              </a:ext>
            </a:extLst>
          </p:cNvPr>
          <p:cNvSpPr txBox="1"/>
          <p:nvPr/>
        </p:nvSpPr>
        <p:spPr>
          <a:xfrm>
            <a:off x="609599" y="5876697"/>
            <a:ext cx="8007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x-ray  shows that your leg is broken.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C9AE4-054F-DB7C-5075-BE96E71E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51" y="396528"/>
            <a:ext cx="8110117" cy="52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027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145</TotalTime>
  <Words>69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Corbel</vt:lpstr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</dc:creator>
  <cp:lastModifiedBy>Azadeh</cp:lastModifiedBy>
  <cp:revision>4</cp:revision>
  <dcterms:created xsi:type="dcterms:W3CDTF">2022-07-18T09:17:21Z</dcterms:created>
  <dcterms:modified xsi:type="dcterms:W3CDTF">2023-02-17T14:18:40Z</dcterms:modified>
</cp:coreProperties>
</file>