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  <p:sldMasterId id="2147483696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72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108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60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160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530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57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799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355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37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863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936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47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5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EAD0B9-5DF9-146B-B771-52C6C022E68B}"/>
              </a:ext>
            </a:extLst>
          </p:cNvPr>
          <p:cNvSpPr txBox="1"/>
          <p:nvPr/>
        </p:nvSpPr>
        <p:spPr>
          <a:xfrm>
            <a:off x="4987636" y="1387825"/>
            <a:ext cx="609600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900" dirty="0">
                <a:solidFill>
                  <a:srgbClr val="FF0000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680234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9220E0-1900-DF41-6B7E-19EAD141DA07}"/>
              </a:ext>
            </a:extLst>
          </p:cNvPr>
          <p:cNvSpPr txBox="1"/>
          <p:nvPr/>
        </p:nvSpPr>
        <p:spPr>
          <a:xfrm>
            <a:off x="5320145" y="1249280"/>
            <a:ext cx="6096000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900" dirty="0">
                <a:solidFill>
                  <a:srgbClr val="FF000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521780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79EFD2-BB01-1D32-2E68-FC88EA2D6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95" y="762000"/>
            <a:ext cx="6720028" cy="57773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4D1C16-EE29-23AC-E55D-311A923D933C}"/>
              </a:ext>
            </a:extLst>
          </p:cNvPr>
          <p:cNvSpPr txBox="1"/>
          <p:nvPr/>
        </p:nvSpPr>
        <p:spPr>
          <a:xfrm>
            <a:off x="6289963" y="580361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The van is full of passengers.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7AF26D-AA73-3977-EDEB-7A8F2C2CF909}"/>
              </a:ext>
            </a:extLst>
          </p:cNvPr>
          <p:cNvSpPr txBox="1"/>
          <p:nvPr/>
        </p:nvSpPr>
        <p:spPr>
          <a:xfrm>
            <a:off x="6289963" y="3466006"/>
            <a:ext cx="670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van</a:t>
            </a:r>
          </a:p>
        </p:txBody>
      </p:sp>
    </p:spTree>
    <p:extLst>
      <p:ext uri="{BB962C8B-B14F-4D97-AF65-F5344CB8AC3E}">
        <p14:creationId xmlns:p14="http://schemas.microsoft.com/office/powerpoint/2010/main" val="2255654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C4DABB-6D6E-FDED-C2F1-774B79F7C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18" y="450272"/>
            <a:ext cx="5791200" cy="5957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D5ED85-A976-0839-08BE-36123D5BC22C}"/>
              </a:ext>
            </a:extLst>
          </p:cNvPr>
          <p:cNvSpPr txBox="1"/>
          <p:nvPr/>
        </p:nvSpPr>
        <p:spPr>
          <a:xfrm>
            <a:off x="5361710" y="576139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playing the violin is really hard.</a:t>
            </a:r>
          </a:p>
        </p:txBody>
      </p:sp>
    </p:spTree>
    <p:extLst>
      <p:ext uri="{BB962C8B-B14F-4D97-AF65-F5344CB8AC3E}">
        <p14:creationId xmlns:p14="http://schemas.microsoft.com/office/powerpoint/2010/main" val="1341273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2F3ACB-F8E7-C991-CB65-2E6DA1AF02EE}"/>
              </a:ext>
            </a:extLst>
          </p:cNvPr>
          <p:cNvSpPr txBox="1"/>
          <p:nvPr/>
        </p:nvSpPr>
        <p:spPr>
          <a:xfrm>
            <a:off x="4987636" y="1886589"/>
            <a:ext cx="609600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600" dirty="0" err="1">
                <a:solidFill>
                  <a:srgbClr val="FF0000"/>
                </a:solidFill>
              </a:rPr>
              <a:t>oo</a:t>
            </a:r>
            <a:endParaRPr lang="en-US" sz="1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85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F395CD-6364-4A3B-B69B-ABF518FBA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533" y="346364"/>
            <a:ext cx="8759952" cy="54309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DE2E16-33F3-BB35-B8A9-889B8E53B9E7}"/>
              </a:ext>
            </a:extLst>
          </p:cNvPr>
          <p:cNvSpPr txBox="1"/>
          <p:nvPr/>
        </p:nvSpPr>
        <p:spPr>
          <a:xfrm>
            <a:off x="720437" y="597368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moon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3B5BB-857F-9390-8D8F-0A240EC2B18A}"/>
              </a:ext>
            </a:extLst>
          </p:cNvPr>
          <p:cNvSpPr txBox="1"/>
          <p:nvPr/>
        </p:nvSpPr>
        <p:spPr>
          <a:xfrm>
            <a:off x="3048000" y="5926861"/>
            <a:ext cx="8049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The moon comes out from behind the clouds.</a:t>
            </a:r>
          </a:p>
        </p:txBody>
      </p:sp>
    </p:spTree>
    <p:extLst>
      <p:ext uri="{BB962C8B-B14F-4D97-AF65-F5344CB8AC3E}">
        <p14:creationId xmlns:p14="http://schemas.microsoft.com/office/powerpoint/2010/main" val="2598823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8B4AC0-D94E-F40E-7A3A-B1CED5BEA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433387"/>
            <a:ext cx="9124950" cy="4845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A3B5A0-CC42-ABD1-2165-2222DB02E05B}"/>
              </a:ext>
            </a:extLst>
          </p:cNvPr>
          <p:cNvSpPr txBox="1"/>
          <p:nvPr/>
        </p:nvSpPr>
        <p:spPr>
          <a:xfrm>
            <a:off x="1163781" y="543335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book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A245A-FFCE-6CA2-E090-C9EA3421D31D}"/>
              </a:ext>
            </a:extLst>
          </p:cNvPr>
          <p:cNvSpPr txBox="1"/>
          <p:nvPr/>
        </p:nvSpPr>
        <p:spPr>
          <a:xfrm>
            <a:off x="2937164" y="583983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 borrow a book from the library.</a:t>
            </a:r>
          </a:p>
        </p:txBody>
      </p:sp>
    </p:spTree>
    <p:extLst>
      <p:ext uri="{BB962C8B-B14F-4D97-AF65-F5344CB8AC3E}">
        <p14:creationId xmlns:p14="http://schemas.microsoft.com/office/powerpoint/2010/main" val="3943652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A21677-8291-4700-4B87-A8BB8B687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588" y="679465"/>
            <a:ext cx="8388823" cy="5499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365D3-9CE0-1D78-4C1F-7E3419D48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99" y="5748728"/>
            <a:ext cx="62550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45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CF52F7-B2F0-6F4B-A74B-9C73397DF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006" y="901989"/>
            <a:ext cx="6693988" cy="5054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7D7BC-E351-FC66-7A40-15E7F54D9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36" y="4905562"/>
            <a:ext cx="637087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36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A09A4C-BB08-A1CE-E99B-A377C5929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662" y="871506"/>
            <a:ext cx="7242676" cy="5114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9E715C-522F-19CB-D3D3-4992F857D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10" y="5556687"/>
            <a:ext cx="624894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99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D79D06-8076-40AD-E818-BFDB95753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979" y="831879"/>
            <a:ext cx="6950042" cy="51942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A6BC0C-4470-6377-7904-FF2003E63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27" y="5256565"/>
            <a:ext cx="62550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59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4441DC-28F8-C48B-F081-C7CF9F33F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394" y="387928"/>
            <a:ext cx="8387212" cy="5500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64BCCE-D231-4738-C20C-11F70E303FBE}"/>
              </a:ext>
            </a:extLst>
          </p:cNvPr>
          <p:cNvSpPr txBox="1"/>
          <p:nvPr/>
        </p:nvSpPr>
        <p:spPr>
          <a:xfrm>
            <a:off x="942109" y="483760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wind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8FC4C2-067D-CBEF-FE6B-390C90D75B5E}"/>
              </a:ext>
            </a:extLst>
          </p:cNvPr>
          <p:cNvSpPr txBox="1"/>
          <p:nvPr/>
        </p:nvSpPr>
        <p:spPr>
          <a:xfrm>
            <a:off x="651163" y="5797919"/>
            <a:ext cx="8963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I can’t stand here the wind is so strong.</a:t>
            </a:r>
          </a:p>
        </p:txBody>
      </p:sp>
    </p:spTree>
    <p:extLst>
      <p:ext uri="{BB962C8B-B14F-4D97-AF65-F5344CB8AC3E}">
        <p14:creationId xmlns:p14="http://schemas.microsoft.com/office/powerpoint/2010/main" val="1694639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1EFEA2-B9FF-52A7-209D-4CC57F34D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342" y="499618"/>
            <a:ext cx="5767316" cy="58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49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F6E2F1-5359-2AAE-6832-495C8FD73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585" y="566680"/>
            <a:ext cx="6620830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91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9AB9BB-D69D-40E0-E6E4-E57CA59C0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764" y="539245"/>
            <a:ext cx="6724471" cy="57795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44DCBD-7E13-86E7-0ED0-E5F062092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31" y="5314770"/>
            <a:ext cx="6895174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41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44A99F-01A6-1318-DD17-AB741BAC3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149" y="450846"/>
            <a:ext cx="5791702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90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B710C7-7B3C-36AA-4295-67510E289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644" y="712996"/>
            <a:ext cx="8760711" cy="5432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82906F-E8AB-7DEC-7B40-70EA4B4CD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56" y="5715197"/>
            <a:ext cx="624894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34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3FE058-DE09-C852-28C5-A8CBCFA15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797" y="1005630"/>
            <a:ext cx="9120406" cy="4846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171196-6F2E-3B4F-3EA8-7B52AD5C3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90" y="5852370"/>
            <a:ext cx="62550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0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EDCDA1-0EE9-484D-91C1-916783F34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279" y="905037"/>
            <a:ext cx="6693988" cy="5047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42804A-EE2D-7AE1-8023-F891C1443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419" y="905037"/>
            <a:ext cx="6370872" cy="1286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3AFF1F-1E66-3EA3-FA30-739CA513ED00}"/>
              </a:ext>
            </a:extLst>
          </p:cNvPr>
          <p:cNvSpPr txBox="1"/>
          <p:nvPr/>
        </p:nvSpPr>
        <p:spPr>
          <a:xfrm>
            <a:off x="6096000" y="5759000"/>
            <a:ext cx="6934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The walrus has 2 long teeth.</a:t>
            </a:r>
          </a:p>
        </p:txBody>
      </p:sp>
    </p:spTree>
    <p:extLst>
      <p:ext uri="{BB962C8B-B14F-4D97-AF65-F5344CB8AC3E}">
        <p14:creationId xmlns:p14="http://schemas.microsoft.com/office/powerpoint/2010/main" val="4242880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2DCE10-0AB2-664B-8112-BB8037A1743A}"/>
              </a:ext>
            </a:extLst>
          </p:cNvPr>
          <p:cNvSpPr txBox="1"/>
          <p:nvPr/>
        </p:nvSpPr>
        <p:spPr>
          <a:xfrm>
            <a:off x="5070763" y="1969716"/>
            <a:ext cx="60960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494583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50F82B-35B7-963A-0115-451BEB6C0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515" y="249382"/>
            <a:ext cx="7240970" cy="51123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90C799-3E9C-3EF9-323D-ACEED57B9A17}"/>
              </a:ext>
            </a:extLst>
          </p:cNvPr>
          <p:cNvSpPr txBox="1"/>
          <p:nvPr/>
        </p:nvSpPr>
        <p:spPr>
          <a:xfrm>
            <a:off x="928254" y="574270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I need string to tie this box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D85BD-8BA5-2DB6-97BF-4ADF4F1DC1A9}"/>
              </a:ext>
            </a:extLst>
          </p:cNvPr>
          <p:cNvSpPr txBox="1"/>
          <p:nvPr/>
        </p:nvSpPr>
        <p:spPr>
          <a:xfrm>
            <a:off x="928254" y="499237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string</a:t>
            </a:r>
          </a:p>
        </p:txBody>
      </p:sp>
    </p:spTree>
    <p:extLst>
      <p:ext uri="{BB962C8B-B14F-4D97-AF65-F5344CB8AC3E}">
        <p14:creationId xmlns:p14="http://schemas.microsoft.com/office/powerpoint/2010/main" val="252398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536933-A100-E06B-E034-E108A14F1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540" y="304800"/>
            <a:ext cx="6951355" cy="5195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7BD80B-60E7-2EBE-01BA-D3F5A17B5D12}"/>
              </a:ext>
            </a:extLst>
          </p:cNvPr>
          <p:cNvSpPr txBox="1"/>
          <p:nvPr/>
        </p:nvSpPr>
        <p:spPr>
          <a:xfrm>
            <a:off x="637309" y="5793570"/>
            <a:ext cx="7772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My mom wears a golden ring on her left hand.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10828B-F85E-2302-690F-C34034752C77}"/>
              </a:ext>
            </a:extLst>
          </p:cNvPr>
          <p:cNvSpPr txBox="1"/>
          <p:nvPr/>
        </p:nvSpPr>
        <p:spPr>
          <a:xfrm>
            <a:off x="637309" y="464364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ring </a:t>
            </a:r>
          </a:p>
        </p:txBody>
      </p:sp>
    </p:spTree>
    <p:extLst>
      <p:ext uri="{BB962C8B-B14F-4D97-AF65-F5344CB8AC3E}">
        <p14:creationId xmlns:p14="http://schemas.microsoft.com/office/powerpoint/2010/main" val="426830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677B31-E447-6DF3-980C-3C0664245F4F}"/>
              </a:ext>
            </a:extLst>
          </p:cNvPr>
          <p:cNvSpPr txBox="1"/>
          <p:nvPr/>
        </p:nvSpPr>
        <p:spPr>
          <a:xfrm>
            <a:off x="4613564" y="1249279"/>
            <a:ext cx="6096000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900" dirty="0">
                <a:solidFill>
                  <a:srgbClr val="FF0000"/>
                </a:solidFill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786472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B8C182-12F4-4816-8076-7608DB6AD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319" y="387927"/>
            <a:ext cx="5765800" cy="5860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1F827A-1978-49FD-A83D-CD5EC782605F}"/>
              </a:ext>
            </a:extLst>
          </p:cNvPr>
          <p:cNvSpPr txBox="1"/>
          <p:nvPr/>
        </p:nvSpPr>
        <p:spPr>
          <a:xfrm>
            <a:off x="886691" y="480989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The zebra is striped.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A089F3-D2A1-BDBD-EFC5-C0F9C383DF5D}"/>
              </a:ext>
            </a:extLst>
          </p:cNvPr>
          <p:cNvSpPr txBox="1"/>
          <p:nvPr/>
        </p:nvSpPr>
        <p:spPr>
          <a:xfrm>
            <a:off x="886691" y="566362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The zebra looks like a horse.</a:t>
            </a:r>
          </a:p>
        </p:txBody>
      </p:sp>
    </p:spTree>
    <p:extLst>
      <p:ext uri="{BB962C8B-B14F-4D97-AF65-F5344CB8AC3E}">
        <p14:creationId xmlns:p14="http://schemas.microsoft.com/office/powerpoint/2010/main" val="136258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A5ECCB-8F70-C0BF-D585-5131D139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282" y="568036"/>
            <a:ext cx="6622235" cy="57219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AB9E32-F59A-9C5A-12B7-17316BFE7D1A}"/>
              </a:ext>
            </a:extLst>
          </p:cNvPr>
          <p:cNvSpPr txBox="1"/>
          <p:nvPr/>
        </p:nvSpPr>
        <p:spPr>
          <a:xfrm>
            <a:off x="443345" y="5705188"/>
            <a:ext cx="5652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 up my zip at the back.</a:t>
            </a:r>
          </a:p>
        </p:txBody>
      </p:sp>
    </p:spTree>
    <p:extLst>
      <p:ext uri="{BB962C8B-B14F-4D97-AF65-F5344CB8AC3E}">
        <p14:creationId xmlns:p14="http://schemas.microsoft.com/office/powerpoint/2010/main" val="3469472014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1_Basis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84</TotalTime>
  <Words>98</Words>
  <Application>Microsoft Office PowerPoint</Application>
  <PresentationFormat>Widescreen</PresentationFormat>
  <Paragraphs>22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Corbel</vt:lpstr>
      <vt:lpstr>Basis</vt:lpstr>
      <vt:lpstr>1_Basis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Azadeh</dc:creator>
  <cp:lastModifiedBy>Azadeh</cp:lastModifiedBy>
  <cp:revision>2</cp:revision>
  <dcterms:created xsi:type="dcterms:W3CDTF">2022-07-26T10:37:28Z</dcterms:created>
  <dcterms:modified xsi:type="dcterms:W3CDTF">2023-02-17T14:32:19Z</dcterms:modified>
</cp:coreProperties>
</file>