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7B784C-4C14-E32A-EC6E-15B996D6DBA9}"/>
              </a:ext>
            </a:extLst>
          </p:cNvPr>
          <p:cNvSpPr txBox="1"/>
          <p:nvPr/>
        </p:nvSpPr>
        <p:spPr>
          <a:xfrm>
            <a:off x="4599709" y="1543868"/>
            <a:ext cx="6096000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</a:rPr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3807510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A13FA2-4968-F89C-1481-CCED33A20DDD}"/>
              </a:ext>
            </a:extLst>
          </p:cNvPr>
          <p:cNvSpPr txBox="1"/>
          <p:nvPr/>
        </p:nvSpPr>
        <p:spPr>
          <a:xfrm>
            <a:off x="734290" y="5668880"/>
            <a:ext cx="101415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I lock the door and drop the keys in my purse.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E0B609-969F-DD32-AA1B-07CD81F48FD8}"/>
              </a:ext>
            </a:extLst>
          </p:cNvPr>
          <p:cNvSpPr txBox="1"/>
          <p:nvPr/>
        </p:nvSpPr>
        <p:spPr>
          <a:xfrm>
            <a:off x="734291" y="501771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purse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FCF11F-E13C-73F6-4809-ECB0A627B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45" y="585703"/>
            <a:ext cx="4097489" cy="3828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624F2E-2DD5-3825-6DB4-0F34AAE35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310" y="585703"/>
            <a:ext cx="724844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36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F1F128-DBE6-1011-3EA5-FCBE8EECD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31" y="282824"/>
            <a:ext cx="3905435" cy="2258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8EC63F-70D0-6D91-8754-91895AF19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600" y="282824"/>
            <a:ext cx="3332352" cy="23482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B2DA40-8E77-A95D-23F9-C09F9F2C2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207" y="282824"/>
            <a:ext cx="4198362" cy="2348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CE6E3A-FE44-3BE2-1112-DB0093A6D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32" y="2866322"/>
            <a:ext cx="2088512" cy="33104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86E738-E650-09AE-7614-5DD4A2289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1944" y="3025292"/>
            <a:ext cx="2410723" cy="3310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C05AE2-02AB-375B-F134-2266C29705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2944" y="2785826"/>
            <a:ext cx="3455625" cy="37893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B3E3FA-5731-0B7B-76B0-FD328D1ACC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7319" y="2631120"/>
            <a:ext cx="3455625" cy="394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2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195286-A270-4F8E-67B6-50336C818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557" y="512618"/>
            <a:ext cx="6864886" cy="49460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942AB0-A335-117F-E2BD-D0B9890E5EB6}"/>
              </a:ext>
            </a:extLst>
          </p:cNvPr>
          <p:cNvSpPr txBox="1"/>
          <p:nvPr/>
        </p:nvSpPr>
        <p:spPr>
          <a:xfrm>
            <a:off x="554180" y="5822162"/>
            <a:ext cx="81880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Where are you going for your summer holiday?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4055A9-EFEA-33BF-39A0-3F936104573F}"/>
              </a:ext>
            </a:extLst>
          </p:cNvPr>
          <p:cNvSpPr txBox="1"/>
          <p:nvPr/>
        </p:nvSpPr>
        <p:spPr>
          <a:xfrm>
            <a:off x="692727" y="482375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summer</a:t>
            </a:r>
          </a:p>
        </p:txBody>
      </p:sp>
    </p:spTree>
    <p:extLst>
      <p:ext uri="{BB962C8B-B14F-4D97-AF65-F5344CB8AC3E}">
        <p14:creationId xmlns:p14="http://schemas.microsoft.com/office/powerpoint/2010/main" val="3851244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1B5CD6-0AE0-9608-7D1F-331044C9A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983" y="346364"/>
            <a:ext cx="8802944" cy="52785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8FC43B-548B-F387-B334-FE49E359B6B7}"/>
              </a:ext>
            </a:extLst>
          </p:cNvPr>
          <p:cNvSpPr txBox="1"/>
          <p:nvPr/>
        </p:nvSpPr>
        <p:spPr>
          <a:xfrm>
            <a:off x="595746" y="581914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she fell off the ladder and hurt herself.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99BAA5-47FD-BCCE-ECB6-B8409F4CB64A}"/>
              </a:ext>
            </a:extLst>
          </p:cNvPr>
          <p:cNvSpPr txBox="1"/>
          <p:nvPr/>
        </p:nvSpPr>
        <p:spPr>
          <a:xfrm>
            <a:off x="595746" y="521168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ladder</a:t>
            </a:r>
          </a:p>
        </p:txBody>
      </p:sp>
    </p:spTree>
    <p:extLst>
      <p:ext uri="{BB962C8B-B14F-4D97-AF65-F5344CB8AC3E}">
        <p14:creationId xmlns:p14="http://schemas.microsoft.com/office/powerpoint/2010/main" val="1789242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4D07AE-1653-D8A0-5EA7-FE9B0138558C}"/>
              </a:ext>
            </a:extLst>
          </p:cNvPr>
          <p:cNvSpPr txBox="1"/>
          <p:nvPr/>
        </p:nvSpPr>
        <p:spPr>
          <a:xfrm>
            <a:off x="5555672" y="2038989"/>
            <a:ext cx="6096000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900" dirty="0" err="1">
                <a:solidFill>
                  <a:srgbClr val="FF0000"/>
                </a:solidFill>
              </a:rPr>
              <a:t>ir</a:t>
            </a:r>
            <a:endParaRPr lang="en-US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62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501008-D424-98FF-6524-6D17AC1BBAC2}"/>
              </a:ext>
            </a:extLst>
          </p:cNvPr>
          <p:cNvSpPr txBox="1"/>
          <p:nvPr/>
        </p:nvSpPr>
        <p:spPr>
          <a:xfrm>
            <a:off x="845127" y="5668880"/>
            <a:ext cx="9240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I invite only the girls to my birthday party.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D4C34-E40A-8C51-634E-A9220C0AD0D3}"/>
              </a:ext>
            </a:extLst>
          </p:cNvPr>
          <p:cNvSpPr txBox="1"/>
          <p:nvPr/>
        </p:nvSpPr>
        <p:spPr>
          <a:xfrm>
            <a:off x="845127" y="462978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girl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53AF39-9D70-48EB-145B-EB3E4A87B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722" y="501607"/>
            <a:ext cx="6224555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4C6C7C-309B-5121-F2C2-04D09FA9C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11" y="1005630"/>
            <a:ext cx="4571134" cy="33112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9B1FBE-9D85-80E3-1AB6-D86A957EC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807" y="437594"/>
            <a:ext cx="6040582" cy="48467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B0A079-A192-94BB-10F4-C5665E189D82}"/>
              </a:ext>
            </a:extLst>
          </p:cNvPr>
          <p:cNvSpPr txBox="1"/>
          <p:nvPr/>
        </p:nvSpPr>
        <p:spPr>
          <a:xfrm>
            <a:off x="420833" y="5774075"/>
            <a:ext cx="11701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I want to wear a short skirt and high heels for the party.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8EC58B-5BD5-C20D-3CE6-5DBF092C143E}"/>
              </a:ext>
            </a:extLst>
          </p:cNvPr>
          <p:cNvSpPr txBox="1"/>
          <p:nvPr/>
        </p:nvSpPr>
        <p:spPr>
          <a:xfrm>
            <a:off x="762866" y="48066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skirt </a:t>
            </a:r>
          </a:p>
        </p:txBody>
      </p:sp>
    </p:spTree>
    <p:extLst>
      <p:ext uri="{BB962C8B-B14F-4D97-AF65-F5344CB8AC3E}">
        <p14:creationId xmlns:p14="http://schemas.microsoft.com/office/powerpoint/2010/main" val="2065236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225349-4802-FD0B-7CC7-C32E0C48E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363" y="346363"/>
            <a:ext cx="8646653" cy="48629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BC3EEA-A39E-085F-AADA-AEEA03CA4A94}"/>
              </a:ext>
            </a:extLst>
          </p:cNvPr>
          <p:cNvSpPr txBox="1"/>
          <p:nvPr/>
        </p:nvSpPr>
        <p:spPr>
          <a:xfrm>
            <a:off x="651164" y="550262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bird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579C53-7793-3C1D-E7A7-B40F901061CD}"/>
              </a:ext>
            </a:extLst>
          </p:cNvPr>
          <p:cNvSpPr txBox="1"/>
          <p:nvPr/>
        </p:nvSpPr>
        <p:spPr>
          <a:xfrm>
            <a:off x="2521528" y="5502625"/>
            <a:ext cx="82988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A flock of birds fly up into the sky.</a:t>
            </a:r>
          </a:p>
        </p:txBody>
      </p:sp>
    </p:spTree>
    <p:extLst>
      <p:ext uri="{BB962C8B-B14F-4D97-AF65-F5344CB8AC3E}">
        <p14:creationId xmlns:p14="http://schemas.microsoft.com/office/powerpoint/2010/main" val="262082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6BE9F9-1EFC-42D9-5032-8C4003DA4B82}"/>
              </a:ext>
            </a:extLst>
          </p:cNvPr>
          <p:cNvSpPr txBox="1"/>
          <p:nvPr/>
        </p:nvSpPr>
        <p:spPr>
          <a:xfrm>
            <a:off x="4918364" y="1761898"/>
            <a:ext cx="6096000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900" dirty="0" err="1">
                <a:solidFill>
                  <a:srgbClr val="FF0000"/>
                </a:solidFill>
              </a:rPr>
              <a:t>ur</a:t>
            </a:r>
            <a:endParaRPr lang="en-US" sz="23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1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D1E085-605A-F9D3-1C85-0E28C98A090F}"/>
              </a:ext>
            </a:extLst>
          </p:cNvPr>
          <p:cNvSpPr txBox="1"/>
          <p:nvPr/>
        </p:nvSpPr>
        <p:spPr>
          <a:xfrm>
            <a:off x="581891" y="562475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curly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7C0061-7938-DA58-DD82-298823513F4C}"/>
              </a:ext>
            </a:extLst>
          </p:cNvPr>
          <p:cNvSpPr txBox="1"/>
          <p:nvPr/>
        </p:nvSpPr>
        <p:spPr>
          <a:xfrm>
            <a:off x="3172690" y="569412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It’s hard to brush curly hair.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E3635D-35D8-18E0-5FE8-B84A370F3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202" y="325632"/>
            <a:ext cx="7766977" cy="52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5408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85</TotalTime>
  <Words>81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Azadeh</dc:creator>
  <cp:lastModifiedBy>Azadeh</cp:lastModifiedBy>
  <cp:revision>2</cp:revision>
  <dcterms:created xsi:type="dcterms:W3CDTF">2022-07-31T10:38:41Z</dcterms:created>
  <dcterms:modified xsi:type="dcterms:W3CDTF">2023-02-17T14:36:14Z</dcterms:modified>
</cp:coreProperties>
</file>