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81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7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4E0BF79-FAC6-4A96-8DE1-F7B82E2E1652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4961B7-6B89-48AB-966F-622E2788EECC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21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4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2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5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2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3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6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6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ODI3P4, UNIT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KIANA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do 2 pages of activity book and 1 page of reading book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7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430" y="516367"/>
            <a:ext cx="105855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Professor bloom and kids are checking the weather on earth. Because they want to come back soon.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Rose likes warm and sunny weather,  she looks good with sunglasses.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She also likes wet weather so she’s happy on rainy days.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Harry hates humid weather, he thinks it’s sticky and hot. 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Nobody likes stormy weather with a loud thunder and bright lightning.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They are so happy to go back to earth.</a:t>
            </a:r>
          </a:p>
        </p:txBody>
      </p:sp>
    </p:spTree>
    <p:extLst>
      <p:ext uri="{BB962C8B-B14F-4D97-AF65-F5344CB8AC3E}">
        <p14:creationId xmlns:p14="http://schemas.microsoft.com/office/powerpoint/2010/main" val="167147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Unit 8/questions:</a:t>
            </a:r>
            <a:endParaRPr lang="en-US" dirty="0">
              <a:solidFill>
                <a:schemeClr val="accent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1.Where are they?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2.What are they doing?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3.Are they happy?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4.What are they talking about?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5.What is professor bloom doing?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6.How is the weather today?</a:t>
            </a:r>
          </a:p>
          <a:p>
            <a:endParaRPr lang="en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99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Unit </a:t>
            </a:r>
            <a:r>
              <a:rPr lang="en-US" dirty="0" smtClean="0">
                <a:solidFill>
                  <a:srgbClr val="9999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8/personal questions</a:t>
            </a:r>
            <a:r>
              <a:rPr lang="en-US" dirty="0">
                <a:solidFill>
                  <a:srgbClr val="9999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  <a:endParaRPr lang="en-US" dirty="0">
              <a:solidFill>
                <a:srgbClr val="99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1.Whats your favorite weather?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2.Why do you like sunny days?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3.Why don't you like windy weather?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4</a:t>
            </a:r>
            <a:r>
              <a:rPr lang="en-US" sz="3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.What </a:t>
            </a:r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do you need in snowy weather?</a:t>
            </a:r>
          </a:p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5</a:t>
            </a:r>
            <a:r>
              <a:rPr lang="en-US" sz="3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.What </a:t>
            </a:r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should we do in stormy weather</a:t>
            </a:r>
            <a:r>
              <a:rPr lang="en-US" sz="3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?</a:t>
            </a:r>
          </a:p>
          <a:p>
            <a:r>
              <a:rPr lang="en-US" sz="3600" dirty="0" smtClean="0">
                <a:latin typeface="Book Antiqua" panose="02040602050305030304" pitchFamily="18" charset="0"/>
              </a:rPr>
              <a:t>6.What do you wear in sunny weather?</a:t>
            </a:r>
            <a:endParaRPr lang="en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sz="3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Warm= hot</a:t>
            </a:r>
            <a:endParaRPr lang="en-US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29" y="2124347"/>
            <a:ext cx="3079115" cy="3694938"/>
          </a:xfrm>
        </p:spPr>
      </p:pic>
    </p:spTree>
    <p:extLst>
      <p:ext uri="{BB962C8B-B14F-4D97-AF65-F5344CB8AC3E}">
        <p14:creationId xmlns:p14="http://schemas.microsoft.com/office/powerpoint/2010/main" val="11920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Temperature= Is how hot or cold something is.</a:t>
            </a:r>
            <a:endParaRPr lang="en-US" dirty="0">
              <a:solidFill>
                <a:schemeClr val="bg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17" y="2110467"/>
            <a:ext cx="4048487" cy="3753104"/>
          </a:xfrm>
        </p:spPr>
      </p:pic>
    </p:spTree>
    <p:extLst>
      <p:ext uri="{BB962C8B-B14F-4D97-AF65-F5344CB8AC3E}">
        <p14:creationId xmlns:p14="http://schemas.microsoft.com/office/powerpoint/2010/main" val="236307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7415"/>
            <a:ext cx="10058400" cy="145075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Humid= a high amount of water in the air but not liquid drops; in fog, rain or cloud.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67" y="2351210"/>
            <a:ext cx="2436086" cy="23403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90" y="2351210"/>
            <a:ext cx="2627377" cy="26273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69567" y="4978587"/>
            <a:ext cx="295691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Liquid drop</a:t>
            </a:r>
          </a:p>
          <a:p>
            <a:pPr algn="ctr"/>
            <a:r>
              <a:rPr lang="en-US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(water drop)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765" y="2140898"/>
            <a:ext cx="3048000" cy="304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67692" y="5378696"/>
            <a:ext cx="198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humid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90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Thunder=loud sound of storm</a:t>
            </a:r>
            <a:endParaRPr lang="en-US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36" y="1846263"/>
            <a:ext cx="5718253" cy="4022725"/>
          </a:xfrm>
        </p:spPr>
      </p:pic>
    </p:spTree>
    <p:extLst>
      <p:ext uri="{BB962C8B-B14F-4D97-AF65-F5344CB8AC3E}">
        <p14:creationId xmlns:p14="http://schemas.microsoft.com/office/powerpoint/2010/main" val="269541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Homework:</a:t>
            </a:r>
            <a:endParaRPr lang="en-US" dirty="0">
              <a:solidFill>
                <a:schemeClr val="bg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1.Memorise the meanings of new words.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2.Make sentence with new words.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3.Answer the questions of power point.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4.Do 2 pages of reading book of unit 8 and 1 page of activity book of unit 8.</a:t>
            </a:r>
            <a:endParaRPr lang="en-US" sz="4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72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37</TotalTime>
  <Words>265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Book Antiqua</vt:lpstr>
      <vt:lpstr>Bookman Old Style</vt:lpstr>
      <vt:lpstr>Corbel</vt:lpstr>
      <vt:lpstr>MV Boli</vt:lpstr>
      <vt:lpstr>Wingdings</vt:lpstr>
      <vt:lpstr>Banded</vt:lpstr>
      <vt:lpstr>ODI3P4, UNIT 8</vt:lpstr>
      <vt:lpstr>PowerPoint Presentation</vt:lpstr>
      <vt:lpstr>Unit 8/questions:</vt:lpstr>
      <vt:lpstr>Unit 8/personal questions:</vt:lpstr>
      <vt:lpstr>Warm= hot</vt:lpstr>
      <vt:lpstr>Temperature= Is how hot or cold something is.</vt:lpstr>
      <vt:lpstr>Humid= a high amount of water in the air but not liquid drops; in fog, rain or cloud.</vt:lpstr>
      <vt:lpstr>Thunder=loud sound of storm</vt:lpstr>
      <vt:lpstr>Homework:</vt:lpstr>
      <vt:lpstr>Homework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</dc:creator>
  <cp:lastModifiedBy>Macbook</cp:lastModifiedBy>
  <cp:revision>5</cp:revision>
  <dcterms:created xsi:type="dcterms:W3CDTF">2024-04-07T10:13:25Z</dcterms:created>
  <dcterms:modified xsi:type="dcterms:W3CDTF">2024-04-08T09:16:36Z</dcterms:modified>
</cp:coreProperties>
</file>