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1" r:id="rId7"/>
    <p:sldId id="262" r:id="rId8"/>
    <p:sldId id="263" r:id="rId9"/>
    <p:sldId id="264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13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Odi</a:t>
            </a:r>
            <a:r>
              <a:rPr lang="en-US" dirty="0" smtClean="0"/>
              <a:t> starter2-session2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Teacher: miss saina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477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P</a:t>
            </a:r>
            <a:r>
              <a:rPr lang="en-US" dirty="0" smtClean="0">
                <a:solidFill>
                  <a:schemeClr val="accent3"/>
                </a:solidFill>
              </a:rPr>
              <a:t>ersonal questions: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82611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1.Have you ever get sick?</a:t>
            </a:r>
          </a:p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2.How did you feel?</a:t>
            </a:r>
          </a:p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3.What was your problem?</a:t>
            </a:r>
          </a:p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4.Which medicines did you use?</a:t>
            </a:r>
          </a:p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5.What should we do when we get sick?</a:t>
            </a:r>
          </a:p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6.What should we do when our family member gets sick?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147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kianaabbasi13@gmail.com</a:t>
            </a:r>
          </a:p>
          <a:p>
            <a:r>
              <a:rPr lang="en-US" sz="4000" dirty="0"/>
              <a:t>DO 2 page of reading book and 1 page of activity book.</a:t>
            </a:r>
          </a:p>
        </p:txBody>
      </p:sp>
    </p:spTree>
    <p:extLst>
      <p:ext uri="{BB962C8B-B14F-4D97-AF65-F5344CB8AC3E}">
        <p14:creationId xmlns:p14="http://schemas.microsoft.com/office/powerpoint/2010/main" val="3188348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body: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08737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head  </a:t>
            </a:r>
            <a:r>
              <a:rPr lang="en-US" sz="2800" dirty="0" smtClean="0"/>
              <a:t>/   </a:t>
            </a:r>
            <a:r>
              <a:rPr lang="en-US" sz="2800" dirty="0"/>
              <a:t>tummy</a:t>
            </a:r>
          </a:p>
          <a:p>
            <a:pPr algn="ctr"/>
            <a:r>
              <a:rPr lang="en-US" sz="2800" dirty="0"/>
              <a:t>neck  </a:t>
            </a:r>
            <a:r>
              <a:rPr lang="en-US" sz="2800" dirty="0" smtClean="0"/>
              <a:t>/   </a:t>
            </a:r>
            <a:r>
              <a:rPr lang="en-US" sz="2800" dirty="0"/>
              <a:t>back</a:t>
            </a:r>
          </a:p>
          <a:p>
            <a:pPr algn="ctr"/>
            <a:r>
              <a:rPr lang="en-US" sz="2800" dirty="0"/>
              <a:t>shoulders </a:t>
            </a:r>
            <a:r>
              <a:rPr lang="en-US" sz="2800" dirty="0" smtClean="0"/>
              <a:t>/  </a:t>
            </a:r>
            <a:r>
              <a:rPr lang="en-US" sz="2800" dirty="0"/>
              <a:t>legs</a:t>
            </a:r>
          </a:p>
          <a:p>
            <a:pPr algn="ctr"/>
            <a:r>
              <a:rPr lang="en-US" sz="2800" dirty="0"/>
              <a:t>arms   </a:t>
            </a:r>
            <a:r>
              <a:rPr lang="en-US" sz="2800" dirty="0" smtClean="0"/>
              <a:t>/   </a:t>
            </a:r>
            <a:r>
              <a:rPr lang="en-US" sz="2800" dirty="0"/>
              <a:t>toes</a:t>
            </a:r>
          </a:p>
          <a:p>
            <a:pPr algn="ctr"/>
            <a:r>
              <a:rPr lang="en-US" sz="2800" dirty="0"/>
              <a:t>hand  </a:t>
            </a:r>
            <a:r>
              <a:rPr lang="en-US" sz="2800" dirty="0" smtClean="0"/>
              <a:t>/    </a:t>
            </a:r>
            <a:r>
              <a:rPr lang="en-US" sz="2800" dirty="0"/>
              <a:t>feet</a:t>
            </a:r>
          </a:p>
          <a:p>
            <a:pPr algn="ctr"/>
            <a:r>
              <a:rPr lang="en-US" sz="2800" dirty="0"/>
              <a:t>fingers     </a:t>
            </a:r>
            <a:endParaRPr lang="en" sz="2800" dirty="0"/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00740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709" y="640080"/>
            <a:ext cx="6289040" cy="5557521"/>
          </a:xfrm>
        </p:spPr>
      </p:pic>
    </p:spTree>
    <p:extLst>
      <p:ext uri="{BB962C8B-B14F-4D97-AF65-F5344CB8AC3E}">
        <p14:creationId xmlns:p14="http://schemas.microsoft.com/office/powerpoint/2010/main" val="783597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Pains and remedy: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439365"/>
            <a:ext cx="9601196" cy="370017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1.Headache: When you have pain in your head</a:t>
            </a: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2.Earache: When you have pain in your ear.</a:t>
            </a: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3.Toothache: When you have pain in your tooth.</a:t>
            </a: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4.Sore throat: When you have pain in your throat.</a:t>
            </a: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5.Backache: When you have pain in your back.</a:t>
            </a: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6.Stomachache: When you have pain in your stomach/tummy.</a:t>
            </a: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7.Foot sore: When you have pain in your foot.</a:t>
            </a:r>
          </a:p>
          <a:p>
            <a:endParaRPr lang="en-US" dirty="0">
              <a:solidFill>
                <a:schemeClr val="accent3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49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Pains and remedy: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55818"/>
            <a:ext cx="9601196" cy="164592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Book Antiqua" panose="02040602050305030304" pitchFamily="18" charset="0"/>
              </a:rPr>
              <a:t>Cough and sneeze: the air comes out from your lungs with a sharp sound.</a:t>
            </a:r>
          </a:p>
          <a:p>
            <a:r>
              <a:rPr lang="en-US" sz="2800" dirty="0">
                <a:latin typeface="Book Antiqua" panose="02040602050305030304" pitchFamily="18" charset="0"/>
              </a:rPr>
              <a:t>Fever: your body gets hotter than usual.</a:t>
            </a:r>
          </a:p>
          <a:p>
            <a:endParaRPr lang="en-US" sz="2800" dirty="0">
              <a:latin typeface="Book Antiqua" panose="02040602050305030304" pitchFamily="18" charset="0"/>
            </a:endParaRP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210" y="4245429"/>
            <a:ext cx="2428875" cy="1885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3" y="4206458"/>
            <a:ext cx="1865376" cy="17617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026" y="4206458"/>
            <a:ext cx="1865376" cy="186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423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I cut my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finger.It’s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 bleeding. I need a plaster.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083" y="2557463"/>
            <a:ext cx="4423833" cy="3317875"/>
          </a:xfrm>
        </p:spPr>
      </p:pic>
    </p:spTree>
    <p:extLst>
      <p:ext uri="{BB962C8B-B14F-4D97-AF65-F5344CB8AC3E}">
        <p14:creationId xmlns:p14="http://schemas.microsoft.com/office/powerpoint/2010/main" val="1213788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latin typeface="Book Antiqua" panose="02040602050305030304" pitchFamily="18" charset="0"/>
              </a:rPr>
              <a:t>I burn my hand. It hurts. I need a bandage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970" y="2561988"/>
            <a:ext cx="4629110" cy="3407737"/>
          </a:xfrm>
        </p:spPr>
      </p:pic>
    </p:spTree>
    <p:extLst>
      <p:ext uri="{BB962C8B-B14F-4D97-AF65-F5344CB8AC3E}">
        <p14:creationId xmlns:p14="http://schemas.microsoft.com/office/powerpoint/2010/main" val="3281571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7030A0"/>
                </a:solidFill>
                <a:latin typeface="Book Antiqua" panose="02040602050305030304" pitchFamily="18" charset="0"/>
              </a:rPr>
              <a:t>I get sick. I feel pain. I need some pills.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594" y="2557463"/>
            <a:ext cx="4976812" cy="3317875"/>
          </a:xfrm>
        </p:spPr>
      </p:pic>
    </p:spTree>
    <p:extLst>
      <p:ext uri="{BB962C8B-B14F-4D97-AF65-F5344CB8AC3E}">
        <p14:creationId xmlns:p14="http://schemas.microsoft.com/office/powerpoint/2010/main" val="97860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</a:rPr>
              <a:t>I have cold, I have sore throat. I need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</a:rPr>
              <a:t>syrup.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034" y="2568519"/>
            <a:ext cx="5111931" cy="3409265"/>
          </a:xfrm>
        </p:spPr>
      </p:pic>
    </p:spTree>
    <p:extLst>
      <p:ext uri="{BB962C8B-B14F-4D97-AF65-F5344CB8AC3E}">
        <p14:creationId xmlns:p14="http://schemas.microsoft.com/office/powerpoint/2010/main" val="31980215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</TotalTime>
  <Words>239</Words>
  <Application>Microsoft Office PowerPoint</Application>
  <PresentationFormat>Widescreen</PresentationFormat>
  <Paragraphs>34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Book Antiqua</vt:lpstr>
      <vt:lpstr>Calibri</vt:lpstr>
      <vt:lpstr>Garamond</vt:lpstr>
      <vt:lpstr>Organic</vt:lpstr>
      <vt:lpstr>Odi starter2-session2</vt:lpstr>
      <vt:lpstr>Parts of body:</vt:lpstr>
      <vt:lpstr>PowerPoint Presentation</vt:lpstr>
      <vt:lpstr>Pains and remedy:</vt:lpstr>
      <vt:lpstr>Pains and remedy:</vt:lpstr>
      <vt:lpstr>I cut my finger.It’s bleeding. I need a plaster.</vt:lpstr>
      <vt:lpstr>I burn my hand. It hurts. I need a bandage</vt:lpstr>
      <vt:lpstr>I get sick. I feel pain. I need some pills.</vt:lpstr>
      <vt:lpstr>I have cold, I have sore throat. I need  syrup.</vt:lpstr>
      <vt:lpstr>Personal questions:</vt:lpstr>
      <vt:lpstr>Homework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Odi starter2-session2</dc:title>
  <dc:creator>saina</dc:creator>
  <cp:lastModifiedBy>Macbook</cp:lastModifiedBy>
  <cp:revision>5</cp:revision>
  <dcterms:created xsi:type="dcterms:W3CDTF">2022-02-12T06:25:31Z</dcterms:created>
  <dcterms:modified xsi:type="dcterms:W3CDTF">2024-04-08T09:14:38Z</dcterms:modified>
</cp:coreProperties>
</file>