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273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5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6469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43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2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5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0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9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9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7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D089-FBAD-4992-814B-9D341FDA0837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D2C011-97CD-4F4C-BBDA-5479CB724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8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Odi2p3- unit 6. birthday.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3778" y="168385"/>
            <a:ext cx="781801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It’s Joe’s birthday!</a:t>
            </a:r>
          </a:p>
          <a:p>
            <a:r>
              <a:rPr lang="en-US" sz="3200" dirty="0" smtClean="0"/>
              <a:t>He is celebrating with his family and Pippin. </a:t>
            </a:r>
          </a:p>
          <a:p>
            <a:r>
              <a:rPr lang="en-US" sz="3200" dirty="0" smtClean="0"/>
              <a:t>They have lots of yummy foods for eating.</a:t>
            </a:r>
          </a:p>
          <a:p>
            <a:r>
              <a:rPr lang="en-US" sz="3200" dirty="0" smtClean="0"/>
              <a:t>Joe likes toys so much. So everybody bought a nice toy for him. </a:t>
            </a:r>
          </a:p>
          <a:p>
            <a:r>
              <a:rPr lang="en-US" sz="3200" dirty="0" smtClean="0"/>
              <a:t>He got a train set, board game, robot, kite and modeling clay for his birthday present. </a:t>
            </a:r>
          </a:p>
          <a:p>
            <a:r>
              <a:rPr lang="en-US" sz="3200" dirty="0" smtClean="0"/>
              <a:t>Also, he got jigsaw puzzle, doll and coloring book from his school friends.</a:t>
            </a:r>
          </a:p>
          <a:p>
            <a:r>
              <a:rPr lang="en-US" sz="3200" dirty="0" smtClean="0"/>
              <a:t>He is so glad and excited. </a:t>
            </a:r>
          </a:p>
        </p:txBody>
      </p:sp>
    </p:spTree>
    <p:extLst>
      <p:ext uri="{BB962C8B-B14F-4D97-AF65-F5344CB8AC3E}">
        <p14:creationId xmlns:p14="http://schemas.microsoft.com/office/powerpoint/2010/main" val="150537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is your birthday</a:t>
            </a:r>
          </a:p>
          <a:p>
            <a:r>
              <a:rPr lang="en-US" sz="2800" dirty="0" smtClean="0"/>
              <a:t>What do you do for your birthday?</a:t>
            </a:r>
          </a:p>
          <a:p>
            <a:r>
              <a:rPr lang="en-US" sz="2800" dirty="0" smtClean="0"/>
              <a:t>Who do you celebrate with </a:t>
            </a:r>
          </a:p>
          <a:p>
            <a:r>
              <a:rPr lang="en-US" sz="2800" dirty="0" smtClean="0"/>
              <a:t>What is your favorite birthday present?</a:t>
            </a:r>
          </a:p>
          <a:p>
            <a:r>
              <a:rPr lang="en-US" sz="2800" dirty="0" smtClean="0"/>
              <a:t>Do you bake cake for your birthday or you buy cake for your birthday?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921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596" y="651642"/>
            <a:ext cx="4157425" cy="53707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1    First         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2    Second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3    Third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4    Fourth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5    Fifth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6    Sixth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7    Seventh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8    Eighth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9    Ninth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10  Tenth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24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872" y="145473"/>
            <a:ext cx="5429328" cy="65425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7983" y="415636"/>
            <a:ext cx="3585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Verbs + </a:t>
            </a:r>
            <a:r>
              <a:rPr lang="en-US" sz="3200" dirty="0" err="1" smtClean="0"/>
              <a:t>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77983" y="1664916"/>
            <a:ext cx="59851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Talk = talked 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Walk = walked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Play = played 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Listen = listened 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Watch = watched </a:t>
            </a:r>
          </a:p>
        </p:txBody>
      </p:sp>
    </p:spTree>
    <p:extLst>
      <p:ext uri="{BB962C8B-B14F-4D97-AF65-F5344CB8AC3E}">
        <p14:creationId xmlns:p14="http://schemas.microsoft.com/office/powerpoint/2010/main" val="408448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game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127" y="2161309"/>
            <a:ext cx="5551320" cy="385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3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set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945" y="1270000"/>
            <a:ext cx="5224463" cy="491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5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 puzzle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928" y="1475509"/>
            <a:ext cx="4973781" cy="497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2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 2 pages of your activity book </a:t>
            </a:r>
          </a:p>
          <a:p>
            <a:r>
              <a:rPr lang="en-US" sz="4000" dirty="0"/>
              <a:t>and 1 page of your writing book </a:t>
            </a:r>
          </a:p>
        </p:txBody>
      </p:sp>
    </p:spTree>
    <p:extLst>
      <p:ext uri="{BB962C8B-B14F-4D97-AF65-F5344CB8AC3E}">
        <p14:creationId xmlns:p14="http://schemas.microsoft.com/office/powerpoint/2010/main" val="17606200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167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Trebuchet MS</vt:lpstr>
      <vt:lpstr>Wingdings 3</vt:lpstr>
      <vt:lpstr>Facet</vt:lpstr>
      <vt:lpstr>Odi2p3- unit 6. birthday.</vt:lpstr>
      <vt:lpstr>PowerPoint Presentation</vt:lpstr>
      <vt:lpstr>questions</vt:lpstr>
      <vt:lpstr>1    First           2    Second  3    Third  4    Fourth 5    Fifth  6    Sixth 7    Seventh  8    Eighth 9    Ninth  10  Tenth </vt:lpstr>
      <vt:lpstr>PowerPoint Presentation</vt:lpstr>
      <vt:lpstr>Board game</vt:lpstr>
      <vt:lpstr>Train set </vt:lpstr>
      <vt:lpstr>Jigsaw puzzle</vt:lpstr>
      <vt:lpstr>Homework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</dc:creator>
  <cp:lastModifiedBy>Macbook</cp:lastModifiedBy>
  <cp:revision>8</cp:revision>
  <dcterms:created xsi:type="dcterms:W3CDTF">2024-04-07T10:55:09Z</dcterms:created>
  <dcterms:modified xsi:type="dcterms:W3CDTF">2024-04-08T09:17:45Z</dcterms:modified>
</cp:coreProperties>
</file>