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4" r:id="rId2"/>
    <p:sldId id="257" r:id="rId3"/>
    <p:sldId id="263" r:id="rId4"/>
    <p:sldId id="265" r:id="rId5"/>
    <p:sldId id="262" r:id="rId6"/>
    <p:sldId id="261" r:id="rId7"/>
    <p:sldId id="266" r:id="rId8"/>
    <p:sldId id="258" r:id="rId9"/>
    <p:sldId id="259" r:id="rId10"/>
    <p:sldId id="267" r:id="rId11"/>
    <p:sldId id="260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A1CC-270A-1FC1-7197-7EAB6FD48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238E7-EB4E-9F89-904D-C9D5E9FAC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EE9DB-056C-BAE1-3B80-B37422B3D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277091"/>
            <a:ext cx="11734800" cy="63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2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34C9-5CFF-960B-DA07-BACC1442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523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2D63A-D258-C2E2-E31C-C5E287A8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11AFC-888D-B36E-E015-5C8B5ECA6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249383"/>
            <a:ext cx="11707091" cy="63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2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70946-B9C0-8292-6E79-5361CB204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10" y="502928"/>
            <a:ext cx="5285690" cy="5249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14A8F-613C-D7A5-F34F-AE3753B3F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41" y="277972"/>
            <a:ext cx="3993226" cy="4145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8C6F0-A74C-01D8-D50C-6216EADD1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852" y="0"/>
            <a:ext cx="2591025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0E0EE6-8DD8-6E77-D64E-4FDE4326F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94" y="5752039"/>
            <a:ext cx="1058357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18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48A317-701A-1284-E907-0F7E19C4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81" y="462595"/>
            <a:ext cx="5151566" cy="338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B05548-342C-98B1-7CB5-4D625CB2B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409" y="462594"/>
            <a:ext cx="4548010" cy="3383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7BFC7-E0C1-7190-7F42-68DC814B0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3" y="4648435"/>
            <a:ext cx="6279424" cy="96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9B0444-A4D5-D782-3D77-330913CA5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33" y="5617783"/>
            <a:ext cx="627942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1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F14EC2-2339-E7CA-5B6B-3025161B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82" y="300299"/>
            <a:ext cx="2524323" cy="2787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F2B74F-A2CD-F014-2D75-18FB2F09C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237" y="525932"/>
            <a:ext cx="1996613" cy="1957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DAA972-73FA-C8D6-1D79-D9F41B81C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898" y="300299"/>
            <a:ext cx="3823855" cy="2787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D8C10-A56A-CE98-9998-825122C0C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509" y="304039"/>
            <a:ext cx="2156609" cy="2400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B9BC3C-6883-67F6-482A-EB176324D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5354" y="2701801"/>
            <a:ext cx="2323092" cy="3812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45C238-FB7E-9F92-91A9-369DD0ADC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6743" y="3253839"/>
            <a:ext cx="2879765" cy="33001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503627-2ED0-40C3-206B-88F31F3AE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9819" y="3087583"/>
            <a:ext cx="2524323" cy="3426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CCB348-E845-CA77-D884-90605780A8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62" y="2952378"/>
            <a:ext cx="3801777" cy="356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7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63A8E4-17A2-70DB-C6C7-B797632A6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2" y="427062"/>
            <a:ext cx="8603401" cy="4546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E5A30-6259-A410-A91D-0B3830C4D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63" y="3735670"/>
            <a:ext cx="2249619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D1CE78-433F-3456-36A6-623A27C7B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2" y="5461590"/>
            <a:ext cx="840101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5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FBF9B3-FD63-799A-18CB-7F9683E7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25" y="538239"/>
            <a:ext cx="5371042" cy="3426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1F7857-1EDA-D6AE-0C0D-72B3DFD30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1256"/>
            <a:ext cx="5852667" cy="3426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EEDD04-FEF5-B21A-8804-BE842D420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25" y="5453493"/>
            <a:ext cx="9077731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C2BA3-9934-F83D-815A-50B7D4513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845" y="5206583"/>
            <a:ext cx="641964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9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C825-B4DC-8D49-75A0-42DBFC234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2DDC-2333-24A2-19E3-1F060209F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B9527-AFBD-DF93-3F0C-38AA1C737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75771"/>
            <a:ext cx="11785600" cy="63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6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6887DD-D667-E374-880D-11D901F9E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211" y="295161"/>
            <a:ext cx="5657578" cy="4993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8B5D7-3461-DAC1-39A2-8067EA65F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8" y="5593491"/>
            <a:ext cx="8632684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FA3948-7B31-73AD-9C81-0508848A7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58" y="3990104"/>
            <a:ext cx="251177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092DE0-FE6A-E3B5-AC55-5B80C8BE8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1108"/>
            <a:ext cx="5499069" cy="6175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7B652-9AA7-14EC-540F-BE6325AB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95" y="3961229"/>
            <a:ext cx="1938696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BF3C52-4FC9-1DAE-51A6-60DD0E1AE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31" y="5553640"/>
            <a:ext cx="628552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7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5C6D-68B3-6126-7B14-940558D4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9812F-7EAC-BC66-8D54-F1348C1CD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8AF98-C727-3C61-C4B1-B5A3672B5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5" y="263237"/>
            <a:ext cx="11651673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3AB67E-CF66-3DCA-0F8E-4AE6B83E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86" y="387927"/>
            <a:ext cx="4798541" cy="6082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B4D8D-9670-6CE6-95D1-EE26F720B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845" y="3922942"/>
            <a:ext cx="6376969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B45482-E809-759A-6F97-428646768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696" y="5571633"/>
            <a:ext cx="935817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3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C70A0-A52E-FBE3-DE4C-B68D42A9B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890" y="390562"/>
            <a:ext cx="7340220" cy="3139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D8C914-6380-5297-A533-ED9C680F3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04" y="4123597"/>
            <a:ext cx="6462320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92F227-EFCA-7366-ABF2-98CC610FC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37" y="5504187"/>
            <a:ext cx="966299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8991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Azadeh</dc:creator>
  <cp:lastModifiedBy>Azadeh</cp:lastModifiedBy>
  <cp:revision>2</cp:revision>
  <dcterms:created xsi:type="dcterms:W3CDTF">2022-08-08T05:51:03Z</dcterms:created>
  <dcterms:modified xsi:type="dcterms:W3CDTF">2023-02-17T14:39:43Z</dcterms:modified>
</cp:coreProperties>
</file>