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98E238-9CAA-7BA5-F7DE-7B26463073B5}"/>
              </a:ext>
            </a:extLst>
          </p:cNvPr>
          <p:cNvSpPr txBox="1"/>
          <p:nvPr/>
        </p:nvSpPr>
        <p:spPr>
          <a:xfrm>
            <a:off x="4613564" y="1152297"/>
            <a:ext cx="60960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dirty="0" err="1">
                <a:solidFill>
                  <a:srgbClr val="FF0000"/>
                </a:solidFill>
              </a:rPr>
              <a:t>ew</a:t>
            </a:r>
            <a:endParaRPr lang="en-US" sz="2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45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472A5-208D-0595-00A4-51CA6CB0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2" y="311777"/>
            <a:ext cx="2754234" cy="3238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E1D1D0-6D09-6A8D-4C56-4BDA1967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65" y="539245"/>
            <a:ext cx="2424943" cy="301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E29EC-D322-BBD3-2953-DFAA17110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38" y="311777"/>
            <a:ext cx="2999178" cy="3325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25BB-043F-D361-1EEE-102BF8D8C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84" y="3636957"/>
            <a:ext cx="2999179" cy="283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E5949-2988-E76C-0086-10AD4AA83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65" y="3658482"/>
            <a:ext cx="3697133" cy="2909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CDC43-794B-84D4-B4DD-0E0812A9E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836" y="3636956"/>
            <a:ext cx="4495863" cy="2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5313F-ED10-9D6B-8B79-6620BF3B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27" y="526473"/>
            <a:ext cx="7983000" cy="5237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7644C-F324-B099-5B48-6A51C1C6B1A8}"/>
              </a:ext>
            </a:extLst>
          </p:cNvPr>
          <p:cNvSpPr txBox="1"/>
          <p:nvPr/>
        </p:nvSpPr>
        <p:spPr>
          <a:xfrm>
            <a:off x="9684327" y="492073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6590E-48A5-9692-AB6A-221AFAFFEE60}"/>
              </a:ext>
            </a:extLst>
          </p:cNvPr>
          <p:cNvSpPr txBox="1"/>
          <p:nvPr/>
        </p:nvSpPr>
        <p:spPr>
          <a:xfrm>
            <a:off x="634527" y="5839361"/>
            <a:ext cx="10817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 open the window and look at  the beautiful view.</a:t>
            </a:r>
          </a:p>
        </p:txBody>
      </p:sp>
    </p:spTree>
    <p:extLst>
      <p:ext uri="{BB962C8B-B14F-4D97-AF65-F5344CB8AC3E}">
        <p14:creationId xmlns:p14="http://schemas.microsoft.com/office/powerpoint/2010/main" val="305192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50352E-3856-A2B4-D863-F06E17711CBE}"/>
              </a:ext>
            </a:extLst>
          </p:cNvPr>
          <p:cNvSpPr txBox="1"/>
          <p:nvPr/>
        </p:nvSpPr>
        <p:spPr>
          <a:xfrm>
            <a:off x="943428" y="479109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8C0AF-85A6-3019-68F1-BB4C3111519B}"/>
              </a:ext>
            </a:extLst>
          </p:cNvPr>
          <p:cNvSpPr txBox="1"/>
          <p:nvPr/>
        </p:nvSpPr>
        <p:spPr>
          <a:xfrm>
            <a:off x="943428" y="59331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Do you like my new dress?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42D835-F01D-64CC-E5F1-30F79915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611396"/>
            <a:ext cx="5496762" cy="577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0E9A1F-3E32-F68C-A7DF-41E24A47F8F4}"/>
              </a:ext>
            </a:extLst>
          </p:cNvPr>
          <p:cNvSpPr txBox="1"/>
          <p:nvPr/>
        </p:nvSpPr>
        <p:spPr>
          <a:xfrm>
            <a:off x="4949372" y="2173905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dirty="0" err="1">
                <a:solidFill>
                  <a:srgbClr val="FF0000"/>
                </a:solidFill>
              </a:rPr>
              <a:t>ue</a:t>
            </a:r>
            <a:endParaRPr lang="en-US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3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5A98FD-C8A8-636B-9EAB-81E4A635E866}"/>
              </a:ext>
            </a:extLst>
          </p:cNvPr>
          <p:cNvSpPr txBox="1"/>
          <p:nvPr/>
        </p:nvSpPr>
        <p:spPr>
          <a:xfrm>
            <a:off x="720436" y="51978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rescue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AB100-8988-1F22-966A-97C9CBBCBACB}"/>
              </a:ext>
            </a:extLst>
          </p:cNvPr>
          <p:cNvSpPr txBox="1"/>
          <p:nvPr/>
        </p:nvSpPr>
        <p:spPr>
          <a:xfrm>
            <a:off x="720436" y="5848988"/>
            <a:ext cx="11796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The fireman climbs the ladder and rescue the little cat.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ABE84-72C3-17D9-A6C8-548A0FB4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98" y="274046"/>
            <a:ext cx="8710365" cy="492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FD7A08-352F-4CDF-E842-46CA3E43CD77}"/>
              </a:ext>
            </a:extLst>
          </p:cNvPr>
          <p:cNvSpPr txBox="1"/>
          <p:nvPr/>
        </p:nvSpPr>
        <p:spPr>
          <a:xfrm>
            <a:off x="665018" y="48676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barbecue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A150E-EC06-C7A3-0388-60BACD88F0C5}"/>
              </a:ext>
            </a:extLst>
          </p:cNvPr>
          <p:cNvSpPr txBox="1"/>
          <p:nvPr/>
        </p:nvSpPr>
        <p:spPr>
          <a:xfrm>
            <a:off x="665018" y="5724298"/>
            <a:ext cx="8631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We have a barbecue on the beach.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5D751-553B-00FD-798D-F99C0D4E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37" y="619537"/>
            <a:ext cx="10287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5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02EA45-9040-2B53-AA89-FE3A527E2D02}"/>
              </a:ext>
            </a:extLst>
          </p:cNvPr>
          <p:cNvSpPr txBox="1"/>
          <p:nvPr/>
        </p:nvSpPr>
        <p:spPr>
          <a:xfrm>
            <a:off x="4710545" y="2135970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u-e</a:t>
            </a:r>
          </a:p>
        </p:txBody>
      </p:sp>
    </p:spTree>
    <p:extLst>
      <p:ext uri="{BB962C8B-B14F-4D97-AF65-F5344CB8AC3E}">
        <p14:creationId xmlns:p14="http://schemas.microsoft.com/office/powerpoint/2010/main" val="39843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AE63E6-7949-1DDD-6918-46F47571FA3C}"/>
              </a:ext>
            </a:extLst>
          </p:cNvPr>
          <p:cNvSpPr txBox="1"/>
          <p:nvPr/>
        </p:nvSpPr>
        <p:spPr>
          <a:xfrm>
            <a:off x="720437" y="47129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8C4B7-E381-15E4-3B5F-40C96DE74067}"/>
              </a:ext>
            </a:extLst>
          </p:cNvPr>
          <p:cNvSpPr txBox="1"/>
          <p:nvPr/>
        </p:nvSpPr>
        <p:spPr>
          <a:xfrm>
            <a:off x="720437" y="5585751"/>
            <a:ext cx="9864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 squeeze the toothpaste out of the tube.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55C13-BE39-9D22-EE1C-B0C4C234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09" y="403456"/>
            <a:ext cx="8788219" cy="47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7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7A7840-6440-D979-1478-54E14C15CAFB}"/>
              </a:ext>
            </a:extLst>
          </p:cNvPr>
          <p:cNvSpPr txBox="1"/>
          <p:nvPr/>
        </p:nvSpPr>
        <p:spPr>
          <a:xfrm>
            <a:off x="720435" y="49732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25D80-3ED5-6B73-9591-74D4EAB8FCB6}"/>
              </a:ext>
            </a:extLst>
          </p:cNvPr>
          <p:cNvSpPr txBox="1"/>
          <p:nvPr/>
        </p:nvSpPr>
        <p:spPr>
          <a:xfrm>
            <a:off x="720435" y="5862843"/>
            <a:ext cx="8853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please give  me an ice cube out of the fridge.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AA165-1F5C-C956-8F7B-FAAF09CD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55" y="362588"/>
            <a:ext cx="9928472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0042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19</TotalTime>
  <Words>66</Words>
  <Application>Microsoft Office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Azadeh</dc:creator>
  <cp:lastModifiedBy>Azadeh</cp:lastModifiedBy>
  <cp:revision>2</cp:revision>
  <dcterms:created xsi:type="dcterms:W3CDTF">2022-08-11T07:13:51Z</dcterms:created>
  <dcterms:modified xsi:type="dcterms:W3CDTF">2023-02-17T14:43:02Z</dcterms:modified>
</cp:coreProperties>
</file>