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E71BD-E72B-67B0-CEAF-A4ADB3B7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61" y="304800"/>
            <a:ext cx="682047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C9B2A-A823-7EC5-72BC-2BE0C126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90079"/>
            <a:ext cx="9658350" cy="62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D1021-2FE9-B41D-433A-9AEEB643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471054"/>
            <a:ext cx="11028218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54767-C0EE-D0C6-4828-C925169E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357187"/>
            <a:ext cx="93821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381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1</cp:revision>
  <dcterms:created xsi:type="dcterms:W3CDTF">2022-08-14T10:56:38Z</dcterms:created>
  <dcterms:modified xsi:type="dcterms:W3CDTF">2022-08-14T10:59:47Z</dcterms:modified>
</cp:coreProperties>
</file>