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C9F83-EA14-4CB0-B936-084E04FFF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4FEE5-DC6B-4FA5-9B7D-ACE408AF4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C54E9-3916-4C8B-A73E-DDE2B1BDB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9392-E3FF-43A8-94F2-83564FF7777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07281-9026-4AA6-AF75-06FA86F31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E125F-D73B-4CBB-80DD-6FF0DC39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8470-E704-4D9F-84DE-4363BFFAC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1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ECFD0-A883-4A84-8961-A4CD67F2E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E10443-D2C5-41A6-AEEE-0C8C1AD6E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E6471-460F-4421-B34B-B54138C9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9392-E3FF-43A8-94F2-83564FF7777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0780-0F7A-470F-8729-5EE40DC48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C1EAF-5CC5-4D5B-87CE-A73C24CD0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8470-E704-4D9F-84DE-4363BFFAC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3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381CE7-B1C4-40C9-A7AA-2FBB5F2BE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CAE9B-F0EB-4C90-B00B-67DFE683E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8F16B-118D-41C2-994E-F2F74CAB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9392-E3FF-43A8-94F2-83564FF7777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2D190-F21E-4E62-BD2A-A105D89E6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E7CF7-8E4C-45CA-84D8-2CDD43EB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8470-E704-4D9F-84DE-4363BFFAC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4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DB0A7-19C5-4C76-8F89-2958722A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BA55C-6572-4176-92CB-17366F04E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0F8A4-E6E8-4DCC-BBA8-464650638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9392-E3FF-43A8-94F2-83564FF7777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FF1CA-0507-4595-A69E-12340D8D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86C16-2C91-4A60-B891-BCEA2B15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8470-E704-4D9F-84DE-4363BFFAC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14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D88C1-82F4-4A93-81DD-0AFA1BC52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ACFBF-0471-4A09-B9EB-84E144296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7E698-4795-41AE-8382-9767BB72B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9392-E3FF-43A8-94F2-83564FF7777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C1F8F-077D-4A83-9A72-AD39B6371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D72DC-CF83-44AD-BC37-986324804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8470-E704-4D9F-84DE-4363BFFAC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7B88-695E-4025-89F6-B72E66A9D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79C0F-FBAC-4405-AA3F-89B9EFFD8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528BB-0855-4169-9D8E-2818BBDEF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9433E-2145-4D5E-BC9A-81A49BE0E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9392-E3FF-43A8-94F2-83564FF7777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A6051-D164-4252-9C2C-AA75A16C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49147-FD2F-44E9-8C03-A0834B8C4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8470-E704-4D9F-84DE-4363BFFAC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B8ECB-4C12-4807-939D-83BCD1B88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5CB94-FB1F-4964-BE31-6C56B6E8C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88743-609E-4465-B36F-457051210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0A4177-78CC-4867-AA19-6C67508A3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E38D66-CC36-4A6E-9F16-2BBCB83401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38BB3B-6359-4522-9C97-437A3B08C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9392-E3FF-43A8-94F2-83564FF7777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120829-622A-4D92-BE81-5E1F67F42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6DC4F2-E65D-4AE4-ACC2-5C71091F6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8470-E704-4D9F-84DE-4363BFFAC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7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71929-1ED8-4740-8A29-B12848782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644F4B-4B9D-4086-B8BA-8A47A3B79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9392-E3FF-43A8-94F2-83564FF7777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28BC62-57A8-4141-AF9D-7671E2C3C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47505-64BB-4B89-8C24-2DD63684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8470-E704-4D9F-84DE-4363BFFAC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5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6E738-4025-4D79-8970-568AFB76D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9392-E3FF-43A8-94F2-83564FF7777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AB6E33-DFDF-4F02-8527-4204823C6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EC1EE-BD84-4E50-B1A9-41158A407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8470-E704-4D9F-84DE-4363BFFAC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6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462E0-B1DD-4EA5-95FA-5FB214FB7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87EB5-CBEF-4FDB-89CD-2FD1B2484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96FD5-95BB-45E0-A536-C675296CC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5AE06-D7CE-4D4E-A19D-5D821FA2A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9392-E3FF-43A8-94F2-83564FF7777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4B9E7-58BC-41B3-98DB-44348F744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1D473-F4AA-43F9-9B80-CE3BF950C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8470-E704-4D9F-84DE-4363BFFAC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09FAC-720F-4C1A-8EAD-67FEB4A04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A80A43-9945-452D-87DE-4FF33B97B6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BE461-7E7A-4A26-A079-2243F3B34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67811-2DDA-4307-AAE5-0EE483FE2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9392-E3FF-43A8-94F2-83564FF7777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EFE7A-84B3-4539-915F-6A1E7FF33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2BEE3-CB27-4550-A842-8DA9E8043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8470-E704-4D9F-84DE-4363BFFAC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2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12A681-8734-4DC6-8EC0-B23395384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2F459-FD12-48D6-B05E-DC9A5554B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BACDA-CAB6-4FC9-BB02-724674285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89392-E3FF-43A8-94F2-83564FF7777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4F76D-E6E9-488B-B996-53713A861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3A308-444D-4FB7-81EA-AFABB88CC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D8470-E704-4D9F-84DE-4363BFFAC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5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B266A93-4E3E-4CE9-BC99-478D257E6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76302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8A419E-82DB-4638-B99A-BFCBDA581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23" y="0"/>
            <a:ext cx="4107953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882AC4-0FA8-464D-88A3-B1527EC22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700" y="0"/>
            <a:ext cx="4203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7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05E5B8-549C-43DD-BE7C-F463C232D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610"/>
            <a:ext cx="3831681" cy="6984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4A8FC2-DB76-4F38-B937-5B9BC5E61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96" y="0"/>
            <a:ext cx="395020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5AC50A-2CB6-4757-85CB-F636BCD6C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104" y="-63306"/>
            <a:ext cx="3929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8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A2FAA1-1ACA-455B-B785-F36EA8A43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91" y="0"/>
            <a:ext cx="383168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163667-B97C-42A1-A7A3-0794B71A1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52" y="0"/>
            <a:ext cx="4085295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ADE0FA-16F3-43C0-A192-3EE3902F6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647" y="0"/>
            <a:ext cx="4098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6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5F87DA-1F5F-4F42-B128-898A47DE7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18" y="0"/>
            <a:ext cx="401009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79C155-98F8-476D-9900-6964BBCCC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056" y="0"/>
            <a:ext cx="3881887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4F1E46-4326-4632-9564-31026CA4C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43" y="-112542"/>
            <a:ext cx="3885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47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197A51-869D-4068-BE19-955A742D9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020" y="0"/>
            <a:ext cx="3885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31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2024-05-09T06:49:21Z</dcterms:created>
  <dcterms:modified xsi:type="dcterms:W3CDTF">2024-05-09T06:55:13Z</dcterms:modified>
</cp:coreProperties>
</file>