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61" r:id="rId4"/>
    <p:sldId id="260" r:id="rId5"/>
    <p:sldId id="258" r:id="rId6"/>
    <p:sldId id="259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2" autoAdjust="0"/>
    <p:restoredTop sz="94660"/>
  </p:normalViewPr>
  <p:slideViewPr>
    <p:cSldViewPr snapToGrid="0">
      <p:cViewPr varScale="1">
        <p:scale>
          <a:sx n="51" d="100"/>
          <a:sy n="51" d="100"/>
        </p:scale>
        <p:origin x="8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F9F7-6B55-4884-B3D3-38E235C027F2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57DCC3E-0523-40CC-AB91-DA95D4543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537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F9F7-6B55-4884-B3D3-38E235C027F2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57DCC3E-0523-40CC-AB91-DA95D4543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775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F9F7-6B55-4884-B3D3-38E235C027F2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57DCC3E-0523-40CC-AB91-DA95D4543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19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F9F7-6B55-4884-B3D3-38E235C027F2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57DCC3E-0523-40CC-AB91-DA95D45430C5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9347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F9F7-6B55-4884-B3D3-38E235C027F2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57DCC3E-0523-40CC-AB91-DA95D4543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61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F9F7-6B55-4884-B3D3-38E235C027F2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C3E-0523-40CC-AB91-DA95D4543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54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F9F7-6B55-4884-B3D3-38E235C027F2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C3E-0523-40CC-AB91-DA95D4543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09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F9F7-6B55-4884-B3D3-38E235C027F2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C3E-0523-40CC-AB91-DA95D4543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910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05CFF9F7-6B55-4884-B3D3-38E235C027F2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57DCC3E-0523-40CC-AB91-DA95D4543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76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F9F7-6B55-4884-B3D3-38E235C027F2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C3E-0523-40CC-AB91-DA95D4543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3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F9F7-6B55-4884-B3D3-38E235C027F2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57DCC3E-0523-40CC-AB91-DA95D4543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69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F9F7-6B55-4884-B3D3-38E235C027F2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C3E-0523-40CC-AB91-DA95D4543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00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F9F7-6B55-4884-B3D3-38E235C027F2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C3E-0523-40CC-AB91-DA95D4543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92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F9F7-6B55-4884-B3D3-38E235C027F2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C3E-0523-40CC-AB91-DA95D4543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23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F9F7-6B55-4884-B3D3-38E235C027F2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C3E-0523-40CC-AB91-DA95D4543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054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F9F7-6B55-4884-B3D3-38E235C027F2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C3E-0523-40CC-AB91-DA95D4543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F9F7-6B55-4884-B3D3-38E235C027F2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CC3E-0523-40CC-AB91-DA95D4543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3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FF9F7-6B55-4884-B3D3-38E235C027F2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DCC3E-0523-40CC-AB91-DA95D4543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68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6 </a:t>
            </a:r>
            <a:br>
              <a:rPr lang="en-US" dirty="0" smtClean="0"/>
            </a:br>
            <a:r>
              <a:rPr lang="en-US" dirty="0" smtClean="0"/>
              <a:t>ODI starter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986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74" y="2383930"/>
            <a:ext cx="3171825" cy="21299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550" y="2383930"/>
            <a:ext cx="3467100" cy="3756025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028700" y="4933950"/>
            <a:ext cx="3143250" cy="12060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walrus</a:t>
            </a:r>
            <a:endParaRPr lang="en-US" sz="4800" dirty="0"/>
          </a:p>
        </p:txBody>
      </p:sp>
      <p:sp>
        <p:nvSpPr>
          <p:cNvPr id="8" name="Oval 7"/>
          <p:cNvSpPr/>
          <p:nvPr/>
        </p:nvSpPr>
        <p:spPr>
          <a:xfrm>
            <a:off x="6836607" y="5584009"/>
            <a:ext cx="3143250" cy="12060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vulture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418394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 page 48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57400"/>
            <a:ext cx="9613861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Emily comes to </a:t>
            </a:r>
            <a:r>
              <a:rPr lang="en-US" dirty="0"/>
              <a:t>R</a:t>
            </a:r>
            <a:r>
              <a:rPr lang="en-US" dirty="0" smtClean="0"/>
              <a:t>ita’s house to visit her best friend.</a:t>
            </a:r>
          </a:p>
          <a:p>
            <a:r>
              <a:rPr lang="en-US" dirty="0" smtClean="0"/>
              <a:t>Rita’s dad is sitting on the sofa and he is greeting them.</a:t>
            </a:r>
          </a:p>
          <a:p>
            <a:r>
              <a:rPr lang="en-US" dirty="0" smtClean="0"/>
              <a:t>They are passing the kitchen. Zak is baking the cake and he makes a mess. His mom is confused.</a:t>
            </a:r>
          </a:p>
          <a:p>
            <a:r>
              <a:rPr lang="en-US" dirty="0" smtClean="0"/>
              <a:t>They go to Rita’s bed to play together.</a:t>
            </a:r>
          </a:p>
          <a:p>
            <a:r>
              <a:rPr lang="en-US" dirty="0" smtClean="0"/>
              <a:t>Emily hears a voice .they decide to find that. they open the bathroom’s door and see Waldo is breathing fire and makes the bathtub hot.</a:t>
            </a:r>
          </a:p>
          <a:p>
            <a:r>
              <a:rPr lang="en-US" dirty="0" err="1" smtClean="0"/>
              <a:t>Vava</a:t>
            </a:r>
            <a:r>
              <a:rPr lang="en-US" dirty="0" smtClean="0"/>
              <a:t> is excited.</a:t>
            </a:r>
          </a:p>
          <a:p>
            <a:endParaRPr lang="en-US" dirty="0"/>
          </a:p>
          <a:p>
            <a:r>
              <a:rPr lang="en-US" dirty="0" smtClean="0"/>
              <a:t>Greeting </a:t>
            </a:r>
            <a:r>
              <a:rPr lang="en-US" dirty="0" err="1" smtClean="0"/>
              <a:t>means:a</a:t>
            </a:r>
            <a:r>
              <a:rPr lang="en-US" dirty="0" smtClean="0"/>
              <a:t> polite word of welcome and say hello.</a:t>
            </a:r>
          </a:p>
          <a:p>
            <a:r>
              <a:rPr lang="en-US" dirty="0" smtClean="0"/>
              <a:t>Confused: you can’t think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36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home</a:t>
            </a:r>
            <a:br>
              <a:rPr lang="en-US" dirty="0" smtClean="0"/>
            </a:br>
            <a:r>
              <a:rPr lang="en-US" sz="2800" dirty="0" smtClean="0"/>
              <a:t>story: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08415"/>
            <a:ext cx="9613861" cy="40984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Dad is taking a bath. He is in the bathtub. He is washing his body and singing a song. There are two towels in front of the window.</a:t>
            </a:r>
          </a:p>
          <a:p>
            <a:r>
              <a:rPr lang="en-US" dirty="0" smtClean="0"/>
              <a:t>Rita is baking a cake on the oven in the kitchen. She is wearing apron.</a:t>
            </a:r>
          </a:p>
          <a:p>
            <a:r>
              <a:rPr lang="en-US" dirty="0" smtClean="0"/>
              <a:t>Mom is in the living room .She is sitting on the sofa and reading a book. She is wearing  pearl necklace and high heels .</a:t>
            </a:r>
          </a:p>
          <a:p>
            <a:r>
              <a:rPr lang="en-US" dirty="0" err="1" smtClean="0"/>
              <a:t>Vava</a:t>
            </a:r>
            <a:r>
              <a:rPr lang="en-US" dirty="0" smtClean="0"/>
              <a:t> and </a:t>
            </a:r>
            <a:r>
              <a:rPr lang="en-US" dirty="0" err="1" smtClean="0"/>
              <a:t>Woldo</a:t>
            </a:r>
            <a:r>
              <a:rPr lang="en-US" dirty="0" smtClean="0"/>
              <a:t> are on the bed. </a:t>
            </a:r>
            <a:r>
              <a:rPr lang="en-US" dirty="0" err="1" smtClean="0"/>
              <a:t>Woldo</a:t>
            </a:r>
            <a:r>
              <a:rPr lang="en-US" dirty="0" smtClean="0"/>
              <a:t> is snoring and </a:t>
            </a:r>
            <a:r>
              <a:rPr lang="en-US" dirty="0" err="1" smtClean="0"/>
              <a:t>Vava</a:t>
            </a:r>
            <a:r>
              <a:rPr lang="en-US" dirty="0" smtClean="0"/>
              <a:t> can’t sleep .</a:t>
            </a:r>
          </a:p>
          <a:p>
            <a:endParaRPr lang="en-US" dirty="0"/>
          </a:p>
          <a:p>
            <a:r>
              <a:rPr lang="en-US" dirty="0" smtClean="0"/>
              <a:t>Snoring: make a loud sound while sleeping.</a:t>
            </a:r>
          </a:p>
          <a:p>
            <a:r>
              <a:rPr lang="en-US" dirty="0" smtClean="0"/>
              <a:t>Oven                            high heels                          pearl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370" y="5600700"/>
            <a:ext cx="1678561" cy="1257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958" y="5753178"/>
            <a:ext cx="1553549" cy="10776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314" y="5610403"/>
            <a:ext cx="1322615" cy="122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62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95500"/>
            <a:ext cx="9613861" cy="47625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is dad doing?</a:t>
            </a:r>
          </a:p>
          <a:p>
            <a:endParaRPr lang="en-US" dirty="0"/>
          </a:p>
          <a:p>
            <a:r>
              <a:rPr lang="en-US" dirty="0" smtClean="0"/>
              <a:t>What is mom doing?</a:t>
            </a:r>
          </a:p>
          <a:p>
            <a:endParaRPr lang="en-US" dirty="0"/>
          </a:p>
          <a:p>
            <a:r>
              <a:rPr lang="en-US" dirty="0" smtClean="0"/>
              <a:t>What is mom wearing?</a:t>
            </a:r>
          </a:p>
          <a:p>
            <a:endParaRPr lang="en-US" dirty="0"/>
          </a:p>
          <a:p>
            <a:r>
              <a:rPr lang="en-US" dirty="0" smtClean="0"/>
              <a:t>Where is mom?</a:t>
            </a:r>
          </a:p>
          <a:p>
            <a:endParaRPr lang="en-US" dirty="0"/>
          </a:p>
          <a:p>
            <a:r>
              <a:rPr lang="en-US" dirty="0" smtClean="0"/>
              <a:t>What is </a:t>
            </a:r>
            <a:r>
              <a:rPr lang="en-US" dirty="0" err="1" smtClean="0"/>
              <a:t>waldo</a:t>
            </a:r>
            <a:r>
              <a:rPr lang="en-US" dirty="0" smtClean="0"/>
              <a:t> doing?</a:t>
            </a:r>
          </a:p>
          <a:p>
            <a:endParaRPr lang="en-US" dirty="0"/>
          </a:p>
          <a:p>
            <a:r>
              <a:rPr lang="en-US" dirty="0" smtClean="0"/>
              <a:t>What is Rita doing?</a:t>
            </a:r>
          </a:p>
          <a:p>
            <a:endParaRPr lang="en-US" dirty="0" smtClean="0"/>
          </a:p>
          <a:p>
            <a:r>
              <a:rPr lang="en-US" dirty="0" smtClean="0"/>
              <a:t>Have you ever baked the cake?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063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the question: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76450"/>
            <a:ext cx="9613861" cy="455295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How often do you take a shower? Twice a week/three times a week. Every day. every other day</a:t>
            </a:r>
          </a:p>
          <a:p>
            <a:r>
              <a:rPr lang="en-US" sz="2800" dirty="0" smtClean="0"/>
              <a:t>Can you bake the cake? Yes, I can/No ,I can’t.</a:t>
            </a:r>
          </a:p>
          <a:p>
            <a:r>
              <a:rPr lang="en-US" sz="2800" dirty="0" smtClean="0"/>
              <a:t>Do you help your mom ? Ye, I do. I set the table. I wash the dishes. I tidy my bedroom.</a:t>
            </a:r>
          </a:p>
          <a:p>
            <a:r>
              <a:rPr lang="en-US" sz="2800" dirty="0" smtClean="0"/>
              <a:t>Do </a:t>
            </a:r>
            <a:r>
              <a:rPr lang="en-US" sz="2800" smtClean="0"/>
              <a:t>you snore ? </a:t>
            </a:r>
            <a:r>
              <a:rPr lang="en-US" sz="2800" dirty="0" smtClean="0"/>
              <a:t>No, I don’t.</a:t>
            </a:r>
          </a:p>
          <a:p>
            <a:r>
              <a:rPr lang="en-US" sz="2800" dirty="0" smtClean="0"/>
              <a:t>Who snores in your family member?</a:t>
            </a:r>
          </a:p>
          <a:p>
            <a:r>
              <a:rPr lang="en-US" sz="2800" dirty="0" smtClean="0"/>
              <a:t>What do you do in the kitchen?</a:t>
            </a:r>
          </a:p>
          <a:p>
            <a:r>
              <a:rPr lang="en-US" sz="2800" dirty="0" smtClean="0"/>
              <a:t>What do you do n the living room?</a:t>
            </a:r>
          </a:p>
          <a:p>
            <a:r>
              <a:rPr lang="en-US" sz="2800" dirty="0" smtClean="0"/>
              <a:t>What do you do in the bedroom?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7878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Kitchen: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3" b="22034"/>
          <a:stretch/>
        </p:blipFill>
        <p:spPr>
          <a:xfrm>
            <a:off x="5268648" y="0"/>
            <a:ext cx="6710930" cy="6858000"/>
          </a:xfrm>
        </p:spPr>
      </p:pic>
      <p:sp>
        <p:nvSpPr>
          <p:cNvPr id="5" name="Rectangle 4"/>
          <p:cNvSpPr/>
          <p:nvPr/>
        </p:nvSpPr>
        <p:spPr>
          <a:xfrm>
            <a:off x="0" y="2024743"/>
            <a:ext cx="5268648" cy="4833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What can you see in the </a:t>
            </a:r>
            <a:r>
              <a:rPr lang="en-US" sz="2400" dirty="0" smtClean="0"/>
              <a:t>kitchen?</a:t>
            </a:r>
          </a:p>
          <a:p>
            <a:pPr algn="ctr"/>
            <a:r>
              <a:rPr lang="en-US" sz="2400" dirty="0" smtClean="0"/>
              <a:t>Pan</a:t>
            </a:r>
          </a:p>
          <a:p>
            <a:pPr algn="ctr"/>
            <a:r>
              <a:rPr lang="en-US" sz="2400" dirty="0" smtClean="0"/>
              <a:t>Oven</a:t>
            </a:r>
          </a:p>
          <a:p>
            <a:pPr algn="ctr"/>
            <a:r>
              <a:rPr lang="en-US" sz="2400" dirty="0" smtClean="0"/>
              <a:t>Cooker</a:t>
            </a:r>
          </a:p>
          <a:p>
            <a:pPr algn="ctr"/>
            <a:r>
              <a:rPr lang="en-US" sz="2400" dirty="0" smtClean="0"/>
              <a:t>Sink</a:t>
            </a:r>
          </a:p>
          <a:p>
            <a:pPr algn="ctr"/>
            <a:r>
              <a:rPr lang="en-US" sz="2400" dirty="0" smtClean="0"/>
              <a:t>Fridge</a:t>
            </a:r>
          </a:p>
          <a:p>
            <a:pPr algn="ctr"/>
            <a:r>
              <a:rPr lang="en-US" sz="2400" dirty="0" smtClean="0"/>
              <a:t>Tap</a:t>
            </a:r>
          </a:p>
          <a:p>
            <a:pPr algn="ctr"/>
            <a:r>
              <a:rPr lang="en-US" sz="2400" dirty="0" smtClean="0"/>
              <a:t>Cupboards</a:t>
            </a:r>
          </a:p>
          <a:p>
            <a:pPr algn="ctr"/>
            <a:r>
              <a:rPr lang="en-US" sz="2400" dirty="0" smtClean="0"/>
              <a:t>Shelf</a:t>
            </a:r>
          </a:p>
          <a:p>
            <a:pPr algn="ctr"/>
            <a:r>
              <a:rPr lang="en-US" sz="2400" dirty="0" smtClean="0"/>
              <a:t>fork</a:t>
            </a:r>
          </a:p>
          <a:p>
            <a:pPr algn="ctr"/>
            <a:r>
              <a:rPr lang="en-US" sz="2400" dirty="0" smtClean="0"/>
              <a:t>knife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083" y="5105400"/>
            <a:ext cx="1752600" cy="17526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Rectangle 7"/>
          <p:cNvSpPr/>
          <p:nvPr/>
        </p:nvSpPr>
        <p:spPr>
          <a:xfrm>
            <a:off x="3790950" y="5105400"/>
            <a:ext cx="1259095" cy="320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plate</a:t>
            </a:r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483" y="432742"/>
            <a:ext cx="1721909" cy="172190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790950" y="1695450"/>
            <a:ext cx="1259095" cy="3292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spoon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475" y="3096873"/>
            <a:ext cx="1749782" cy="174978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790950" y="4343401"/>
            <a:ext cx="1259095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knife</a:t>
            </a:r>
            <a:endParaRPr lang="en-US" sz="20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99" y="3470292"/>
            <a:ext cx="1657350" cy="275272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27951" y="5481637"/>
            <a:ext cx="1310349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fork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5934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do in the kitchen?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 wash the dishes.</a:t>
            </a:r>
          </a:p>
          <a:p>
            <a:r>
              <a:rPr lang="en-US" sz="2800" dirty="0" smtClean="0"/>
              <a:t>I put the dishes in the dishwasher.</a:t>
            </a:r>
          </a:p>
          <a:p>
            <a:r>
              <a:rPr lang="en-US" sz="2800" dirty="0" smtClean="0"/>
              <a:t>I put dirty clothes in the washing machine.</a:t>
            </a:r>
          </a:p>
          <a:p>
            <a:r>
              <a:rPr lang="en-US" sz="2800" dirty="0" smtClean="0"/>
              <a:t>I bake the cake in the oven.</a:t>
            </a:r>
          </a:p>
          <a:p>
            <a:r>
              <a:rPr lang="en-US" sz="2800" dirty="0" smtClean="0"/>
              <a:t>I cook food.</a:t>
            </a:r>
          </a:p>
          <a:p>
            <a:r>
              <a:rPr lang="en-US" sz="2800" dirty="0" smtClean="0"/>
              <a:t>I eat meal.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512" y="4753537"/>
            <a:ext cx="2619375" cy="21044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513" y="2057999"/>
            <a:ext cx="2619374" cy="219283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134350" y="3886200"/>
            <a:ext cx="2159832" cy="3646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Dish washer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8134350" y="4753536"/>
            <a:ext cx="2159832" cy="5804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Washing</a:t>
            </a:r>
            <a:r>
              <a:rPr lang="en-US" dirty="0" smtClean="0"/>
              <a:t> </a:t>
            </a:r>
            <a:r>
              <a:rPr lang="en-US" sz="2000" dirty="0" smtClean="0"/>
              <a:t>machine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9516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Living room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448" b="13023"/>
          <a:stretch/>
        </p:blipFill>
        <p:spPr>
          <a:xfrm>
            <a:off x="5978820" y="-56384"/>
            <a:ext cx="5908380" cy="6914384"/>
          </a:xfrm>
        </p:spPr>
      </p:pic>
      <p:sp>
        <p:nvSpPr>
          <p:cNvPr id="5" name="Rectangle 4"/>
          <p:cNvSpPr/>
          <p:nvPr/>
        </p:nvSpPr>
        <p:spPr>
          <a:xfrm>
            <a:off x="339634" y="2207623"/>
            <a:ext cx="5342709" cy="41670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What can you see in the living room?</a:t>
            </a:r>
          </a:p>
          <a:p>
            <a:pPr algn="ctr"/>
            <a:r>
              <a:rPr lang="en-US" sz="2000" dirty="0" smtClean="0"/>
              <a:t>There is a sofa.</a:t>
            </a:r>
          </a:p>
          <a:p>
            <a:pPr algn="ctr"/>
            <a:r>
              <a:rPr lang="en-US" sz="2000" dirty="0" smtClean="0"/>
              <a:t>There are  </a:t>
            </a:r>
            <a:r>
              <a:rPr lang="en-US" sz="2000" dirty="0" smtClean="0"/>
              <a:t>cushions on the sofa.</a:t>
            </a:r>
          </a:p>
          <a:p>
            <a:pPr algn="ctr"/>
            <a:r>
              <a:rPr lang="en-US" sz="2000" dirty="0" smtClean="0"/>
              <a:t>There is a TV.</a:t>
            </a:r>
          </a:p>
          <a:p>
            <a:pPr algn="ctr"/>
            <a:r>
              <a:rPr lang="en-US" sz="2000" dirty="0" smtClean="0"/>
              <a:t>There is the table.</a:t>
            </a:r>
          </a:p>
          <a:p>
            <a:pPr algn="ctr"/>
            <a:r>
              <a:rPr lang="en-US" sz="2000" dirty="0" smtClean="0"/>
              <a:t>There is a carpet.</a:t>
            </a:r>
          </a:p>
          <a:p>
            <a:pPr algn="ctr"/>
            <a:r>
              <a:rPr lang="en-US" sz="2000" dirty="0" smtClean="0"/>
              <a:t>There is a curtain.</a:t>
            </a:r>
          </a:p>
          <a:p>
            <a:pPr algn="ctr"/>
            <a:r>
              <a:rPr lang="en-US" sz="2000" dirty="0" smtClean="0"/>
              <a:t>There are windows.</a:t>
            </a:r>
          </a:p>
          <a:p>
            <a:pPr algn="ctr"/>
            <a:r>
              <a:rPr lang="en-US" sz="2000" dirty="0" smtClean="0"/>
              <a:t>There are some arm chairs.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269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do in the living room?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dad reads newspaper.</a:t>
            </a:r>
          </a:p>
          <a:p>
            <a:r>
              <a:rPr lang="en-US" dirty="0" smtClean="0"/>
              <a:t>My mom reads book.</a:t>
            </a:r>
          </a:p>
          <a:p>
            <a:r>
              <a:rPr lang="en-US" dirty="0" smtClean="0"/>
              <a:t>We watch TV.</a:t>
            </a:r>
          </a:p>
          <a:p>
            <a:r>
              <a:rPr lang="en-US" dirty="0" smtClean="0"/>
              <a:t>I sometimes do my homework.</a:t>
            </a:r>
          </a:p>
          <a:p>
            <a:r>
              <a:rPr lang="en-US" dirty="0" smtClean="0"/>
              <a:t>I sometimes play with my toys.</a:t>
            </a:r>
          </a:p>
        </p:txBody>
      </p:sp>
    </p:spTree>
    <p:extLst>
      <p:ext uri="{BB962C8B-B14F-4D97-AF65-F5344CB8AC3E}">
        <p14:creationId xmlns:p14="http://schemas.microsoft.com/office/powerpoint/2010/main" val="1856768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and 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38247"/>
          </a:xfrm>
        </p:spPr>
        <p:txBody>
          <a:bodyPr>
            <a:normAutofit/>
          </a:bodyPr>
          <a:lstStyle/>
          <a:p>
            <a:r>
              <a:rPr lang="en-US" dirty="0" smtClean="0"/>
              <a:t>This is the bathroom.</a:t>
            </a:r>
          </a:p>
          <a:p>
            <a:r>
              <a:rPr lang="en-US" dirty="0" smtClean="0"/>
              <a:t>This is my living room.</a:t>
            </a:r>
          </a:p>
          <a:p>
            <a:r>
              <a:rPr lang="en-US" dirty="0" smtClean="0"/>
              <a:t>There is a sink in the kitchen.</a:t>
            </a:r>
          </a:p>
          <a:p>
            <a:r>
              <a:rPr lang="en-US" dirty="0" smtClean="0"/>
              <a:t>There are two windows in the BEDROOM.</a:t>
            </a:r>
          </a:p>
          <a:p>
            <a:r>
              <a:rPr lang="en-US" dirty="0" smtClean="0"/>
              <a:t>Where is the sofa?</a:t>
            </a:r>
          </a:p>
          <a:p>
            <a:r>
              <a:rPr lang="en-US" dirty="0" smtClean="0"/>
              <a:t>There are many mice.</a:t>
            </a:r>
          </a:p>
          <a:p>
            <a:r>
              <a:rPr lang="en-US" dirty="0" smtClean="0"/>
              <a:t>The mouse is in the shed.</a:t>
            </a:r>
          </a:p>
          <a:p>
            <a:r>
              <a:rPr lang="en-US" dirty="0" smtClean="0"/>
              <a:t>The mouse is on the path.</a:t>
            </a:r>
          </a:p>
          <a:p>
            <a:r>
              <a:rPr lang="en-US" dirty="0" smtClean="0"/>
              <a:t>The mouse is in the bath tub.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191" y="4932044"/>
            <a:ext cx="2857500" cy="17430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191" y="2887707"/>
            <a:ext cx="2857499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191" y="911366"/>
            <a:ext cx="2857500" cy="167507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0112690" y="5450617"/>
            <a:ext cx="1847850" cy="3646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mice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112690" y="3576929"/>
            <a:ext cx="1847850" cy="3646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shed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681254" y="1586922"/>
            <a:ext cx="1847850" cy="3646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88712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85</TotalTime>
  <Words>588</Words>
  <Application>Microsoft Office PowerPoint</Application>
  <PresentationFormat>Widescreen</PresentationFormat>
  <Paragraphs>99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Berlin</vt:lpstr>
      <vt:lpstr>Unit 6  ODI starter</vt:lpstr>
      <vt:lpstr>My home story:</vt:lpstr>
      <vt:lpstr>Questions:</vt:lpstr>
      <vt:lpstr>Answer the question:</vt:lpstr>
      <vt:lpstr>Kitchen:</vt:lpstr>
      <vt:lpstr>What do you do in the kitchen?</vt:lpstr>
      <vt:lpstr>Living room</vt:lpstr>
      <vt:lpstr>What do you do in the living room?</vt:lpstr>
      <vt:lpstr>Read and write</vt:lpstr>
      <vt:lpstr>PowerPoint Presentation</vt:lpstr>
      <vt:lpstr>Story page 48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6  ODI starter</dc:title>
  <dc:creator>ASUS</dc:creator>
  <cp:lastModifiedBy>ASUS</cp:lastModifiedBy>
  <cp:revision>11</cp:revision>
  <dcterms:created xsi:type="dcterms:W3CDTF">2024-09-15T10:40:35Z</dcterms:created>
  <dcterms:modified xsi:type="dcterms:W3CDTF">2024-09-17T13:17:12Z</dcterms:modified>
</cp:coreProperties>
</file>