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934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F9F7-6B55-4884-B3D3-38E235C027F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</a:t>
            </a:r>
            <a:br>
              <a:rPr lang="en-US" dirty="0" smtClean="0"/>
            </a:br>
            <a:r>
              <a:rPr lang="en-US" dirty="0" smtClean="0"/>
              <a:t>ODI starter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these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2383930"/>
            <a:ext cx="3171825" cy="212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2383930"/>
            <a:ext cx="3467100" cy="3756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28700" y="4933950"/>
            <a:ext cx="3143250" cy="120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walrus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6836607" y="5584009"/>
            <a:ext cx="3143250" cy="120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vulture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839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page 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7400"/>
            <a:ext cx="9613861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Emily comes to </a:t>
            </a:r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ita’s house to visit her best friend.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Rita’s dad is sitting on the sofa and he is greeting them.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are passing the kitchen. Zak is baking the cake and he makes a mess. His mom is confused.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go to Rita’s bed to play together.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Emily hears a voice .they decide to find that. they open the bathroom’s door and see Waldo is breathing fire and makes the bathtub hot.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Vava</a:t>
            </a:r>
            <a:r>
              <a:rPr lang="en-US" dirty="0" smtClean="0">
                <a:latin typeface="Comic Sans MS" panose="030F0702030302020204" pitchFamily="66" charset="0"/>
              </a:rPr>
              <a:t> is excited.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Greeting means : a polite word of welcome and say hello.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Confused: you can’t think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buildings in the town: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671641"/>
            <a:ext cx="3733800" cy="280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50" y="418657"/>
            <a:ext cx="3994951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1966272"/>
            <a:ext cx="9613861" cy="4891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Library: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It’s a place where many books are there.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can study in the library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can borrow the books.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Definitions: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Borrow: take something for a short time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            you should give it back .opposite of lend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building where The patients go to get better.</a:t>
            </a:r>
          </a:p>
          <a:p>
            <a:r>
              <a:rPr lang="en-US" dirty="0" smtClean="0"/>
              <a:t>Doctors and nurses work there.</a:t>
            </a:r>
          </a:p>
          <a:p>
            <a:endParaRPr lang="en-US" dirty="0" smtClean="0"/>
          </a:p>
          <a:p>
            <a:r>
              <a:rPr lang="en-US" dirty="0" smtClean="0"/>
              <a:t>Patient means ill person or sick 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4136531"/>
            <a:ext cx="3436143" cy="2573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7" y="2839308"/>
            <a:ext cx="4405313" cy="30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buy products .</a:t>
            </a:r>
          </a:p>
          <a:p>
            <a:r>
              <a:rPr lang="en-US" dirty="0" smtClean="0"/>
              <a:t>Shop assistant sells you products.</a:t>
            </a:r>
            <a:endParaRPr lang="fa-IR" dirty="0" smtClean="0"/>
          </a:p>
          <a:p>
            <a:r>
              <a:rPr lang="en-US" dirty="0" smtClean="0"/>
              <a:t>Sell opposite of buy.</a:t>
            </a:r>
          </a:p>
          <a:p>
            <a:r>
              <a:rPr lang="en-US" dirty="0" smtClean="0"/>
              <a:t>Customers buy somethings.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1" y="2336873"/>
            <a:ext cx="2709862" cy="300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57" y="4239015"/>
            <a:ext cx="3747786" cy="2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and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order food or drink.</a:t>
            </a:r>
          </a:p>
          <a:p>
            <a:r>
              <a:rPr lang="en-US" dirty="0" smtClean="0"/>
              <a:t>You pay money by cash , credit card OR debit card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2" y="233687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67" y="3682926"/>
            <a:ext cx="3853515" cy="256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475"/>
          <a:stretch/>
        </p:blipFill>
        <p:spPr>
          <a:xfrm>
            <a:off x="6596388" y="4464009"/>
            <a:ext cx="241458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what can you do?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7" y="2032000"/>
            <a:ext cx="10146465" cy="4826000"/>
          </a:xfrm>
        </p:spPr>
      </p:pic>
    </p:spTree>
    <p:extLst>
      <p:ext uri="{BB962C8B-B14F-4D97-AF65-F5344CB8AC3E}">
        <p14:creationId xmlns:p14="http://schemas.microsoft.com/office/powerpoint/2010/main" val="413896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about your house: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are…..</a:t>
            </a:r>
          </a:p>
          <a:p>
            <a:r>
              <a:rPr lang="en-US" dirty="0" smtClean="0"/>
              <a:t>There is 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these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hospital?</a:t>
            </a:r>
          </a:p>
          <a:p>
            <a:r>
              <a:rPr lang="en-US" dirty="0" smtClean="0"/>
              <a:t>What does patient mean?</a:t>
            </a:r>
          </a:p>
          <a:p>
            <a:r>
              <a:rPr lang="en-US" dirty="0" smtClean="0"/>
              <a:t>Who is a customer?</a:t>
            </a:r>
          </a:p>
          <a:p>
            <a:r>
              <a:rPr lang="en-US" dirty="0" smtClean="0"/>
              <a:t>Who works in the shop?</a:t>
            </a:r>
          </a:p>
          <a:p>
            <a:r>
              <a:rPr lang="en-US" dirty="0" smtClean="0"/>
              <a:t>Where is the library?</a:t>
            </a:r>
          </a:p>
          <a:p>
            <a:r>
              <a:rPr lang="en-US" dirty="0" smtClean="0"/>
              <a:t>Have you ever borrowed a book ?</a:t>
            </a:r>
          </a:p>
          <a:p>
            <a:r>
              <a:rPr lang="en-US" dirty="0" smtClean="0"/>
              <a:t>Have you ever made a friend in the park?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1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home</a:t>
            </a:r>
            <a:br>
              <a:rPr lang="en-US" dirty="0" smtClean="0"/>
            </a:br>
            <a:r>
              <a:rPr lang="en-US" sz="2800" dirty="0" smtClean="0"/>
              <a:t>story: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8415"/>
            <a:ext cx="9613861" cy="4098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Dad is taking a bath. He is in the bathtub. He is washing his body and singing a song. There are two towels in front of the window.</a:t>
            </a:r>
          </a:p>
          <a:p>
            <a:r>
              <a:rPr lang="en-US" dirty="0" smtClean="0"/>
              <a:t>Rita is baking a cake on the oven in the kitchen. She is wearing apron.</a:t>
            </a:r>
          </a:p>
          <a:p>
            <a:r>
              <a:rPr lang="en-US" dirty="0" smtClean="0"/>
              <a:t>Mom is in the living room .She is sitting on the sofa and reading a book. She is wearing  pearl necklace and high heels .</a:t>
            </a:r>
          </a:p>
          <a:p>
            <a:r>
              <a:rPr lang="en-US" dirty="0" err="1" smtClean="0"/>
              <a:t>Vava</a:t>
            </a:r>
            <a:r>
              <a:rPr lang="en-US" dirty="0" smtClean="0"/>
              <a:t> and </a:t>
            </a:r>
            <a:r>
              <a:rPr lang="en-US" dirty="0" err="1" smtClean="0"/>
              <a:t>Woldo</a:t>
            </a:r>
            <a:r>
              <a:rPr lang="en-US" dirty="0" smtClean="0"/>
              <a:t> are on the bed. </a:t>
            </a:r>
            <a:r>
              <a:rPr lang="en-US" dirty="0" err="1" smtClean="0"/>
              <a:t>Woldo</a:t>
            </a:r>
            <a:r>
              <a:rPr lang="en-US" dirty="0" smtClean="0"/>
              <a:t> is snoring and </a:t>
            </a:r>
            <a:r>
              <a:rPr lang="en-US" dirty="0" err="1" smtClean="0"/>
              <a:t>Vava</a:t>
            </a:r>
            <a:r>
              <a:rPr lang="en-US" dirty="0" smtClean="0"/>
              <a:t> can’t sleep .</a:t>
            </a:r>
          </a:p>
          <a:p>
            <a:endParaRPr lang="en-US" dirty="0"/>
          </a:p>
          <a:p>
            <a:r>
              <a:rPr lang="en-US" dirty="0" smtClean="0"/>
              <a:t>Snoring: make a loud sound while sleeping.</a:t>
            </a:r>
          </a:p>
          <a:p>
            <a:r>
              <a:rPr lang="en-US" dirty="0" smtClean="0"/>
              <a:t>Oven                            high heels                          pearl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70" y="5600700"/>
            <a:ext cx="1678561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8" y="5753178"/>
            <a:ext cx="1553549" cy="107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5610403"/>
            <a:ext cx="1322615" cy="12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5500"/>
            <a:ext cx="9613861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dad doing?</a:t>
            </a:r>
          </a:p>
          <a:p>
            <a:endParaRPr lang="en-US" dirty="0"/>
          </a:p>
          <a:p>
            <a:r>
              <a:rPr lang="en-US" dirty="0" smtClean="0"/>
              <a:t>What is mom doing?</a:t>
            </a:r>
          </a:p>
          <a:p>
            <a:endParaRPr lang="en-US" dirty="0"/>
          </a:p>
          <a:p>
            <a:r>
              <a:rPr lang="en-US" dirty="0" smtClean="0"/>
              <a:t>What is mom wearing?</a:t>
            </a:r>
          </a:p>
          <a:p>
            <a:endParaRPr lang="en-US" dirty="0"/>
          </a:p>
          <a:p>
            <a:r>
              <a:rPr lang="en-US" dirty="0" smtClean="0"/>
              <a:t>Where is mom?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err="1" smtClean="0"/>
              <a:t>waldo</a:t>
            </a:r>
            <a:r>
              <a:rPr lang="en-US" dirty="0" smtClean="0"/>
              <a:t> doing?</a:t>
            </a:r>
          </a:p>
          <a:p>
            <a:endParaRPr lang="en-US" dirty="0"/>
          </a:p>
          <a:p>
            <a:r>
              <a:rPr lang="en-US" dirty="0" smtClean="0"/>
              <a:t>What is Rita doing?</a:t>
            </a:r>
          </a:p>
          <a:p>
            <a:endParaRPr lang="en-US" dirty="0" smtClean="0"/>
          </a:p>
          <a:p>
            <a:r>
              <a:rPr lang="en-US" dirty="0" smtClean="0"/>
              <a:t>Have you ever baked the cake?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6450"/>
            <a:ext cx="9613861" cy="45529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How often do you take a shower? Twice a week/three times a week. Every day. every other day</a:t>
            </a:r>
          </a:p>
          <a:p>
            <a:r>
              <a:rPr lang="en-US" sz="2800" dirty="0" smtClean="0"/>
              <a:t>Can you bake the cake? Yes, I can/No ,I can’t.</a:t>
            </a:r>
          </a:p>
          <a:p>
            <a:r>
              <a:rPr lang="en-US" sz="2800" dirty="0" smtClean="0"/>
              <a:t>Do you help your mom ? Ye, I do. I set the table. I wash the dishes. I tidy my bedroom.</a:t>
            </a:r>
          </a:p>
          <a:p>
            <a:r>
              <a:rPr lang="en-US" sz="2800" dirty="0" smtClean="0"/>
              <a:t>Do </a:t>
            </a:r>
            <a:r>
              <a:rPr lang="en-US" sz="2800" smtClean="0"/>
              <a:t>you snore ? </a:t>
            </a:r>
            <a:r>
              <a:rPr lang="en-US" sz="2800" dirty="0" smtClean="0"/>
              <a:t>No, I don’t.</a:t>
            </a:r>
          </a:p>
          <a:p>
            <a:r>
              <a:rPr lang="en-US" sz="2800" dirty="0" smtClean="0"/>
              <a:t>Who snores in your family member?</a:t>
            </a:r>
          </a:p>
          <a:p>
            <a:r>
              <a:rPr lang="en-US" sz="2800" dirty="0" smtClean="0"/>
              <a:t>What do you do in the kitchen?</a:t>
            </a:r>
          </a:p>
          <a:p>
            <a:r>
              <a:rPr lang="en-US" sz="2800" dirty="0" smtClean="0"/>
              <a:t>What do you do n the living room?</a:t>
            </a:r>
          </a:p>
          <a:p>
            <a:r>
              <a:rPr lang="en-US" sz="2800" dirty="0" smtClean="0"/>
              <a:t>What do you do in the bedroom?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87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22034"/>
          <a:stretch/>
        </p:blipFill>
        <p:spPr>
          <a:xfrm>
            <a:off x="5268648" y="0"/>
            <a:ext cx="6710930" cy="6858000"/>
          </a:xfrm>
        </p:spPr>
      </p:pic>
      <p:sp>
        <p:nvSpPr>
          <p:cNvPr id="5" name="Rectangle 4"/>
          <p:cNvSpPr/>
          <p:nvPr/>
        </p:nvSpPr>
        <p:spPr>
          <a:xfrm>
            <a:off x="0" y="2024743"/>
            <a:ext cx="5268648" cy="48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can you see in the </a:t>
            </a:r>
            <a:r>
              <a:rPr lang="en-US" sz="2400" dirty="0" smtClean="0"/>
              <a:t>kitchen?</a:t>
            </a:r>
          </a:p>
          <a:p>
            <a:pPr algn="ctr"/>
            <a:r>
              <a:rPr lang="en-US" sz="2400" dirty="0" smtClean="0"/>
              <a:t>Pan</a:t>
            </a:r>
          </a:p>
          <a:p>
            <a:pPr algn="ctr"/>
            <a:r>
              <a:rPr lang="en-US" sz="2400" dirty="0" smtClean="0"/>
              <a:t>Oven</a:t>
            </a:r>
          </a:p>
          <a:p>
            <a:pPr algn="ctr"/>
            <a:r>
              <a:rPr lang="en-US" sz="2400" dirty="0" smtClean="0"/>
              <a:t>Cooker</a:t>
            </a:r>
          </a:p>
          <a:p>
            <a:pPr algn="ctr"/>
            <a:r>
              <a:rPr lang="en-US" sz="2400" dirty="0" smtClean="0"/>
              <a:t>Sink</a:t>
            </a:r>
          </a:p>
          <a:p>
            <a:pPr algn="ctr"/>
            <a:r>
              <a:rPr lang="en-US" sz="2400" dirty="0" smtClean="0"/>
              <a:t>Fridge</a:t>
            </a:r>
          </a:p>
          <a:p>
            <a:pPr algn="ctr"/>
            <a:r>
              <a:rPr lang="en-US" sz="2400" dirty="0" smtClean="0"/>
              <a:t>Tap</a:t>
            </a:r>
          </a:p>
          <a:p>
            <a:pPr algn="ctr"/>
            <a:r>
              <a:rPr lang="en-US" sz="2400" dirty="0" smtClean="0"/>
              <a:t>Cupboards</a:t>
            </a:r>
          </a:p>
          <a:p>
            <a:pPr algn="ctr"/>
            <a:r>
              <a:rPr lang="en-US" sz="2400" dirty="0" smtClean="0"/>
              <a:t>Shelf</a:t>
            </a:r>
          </a:p>
          <a:p>
            <a:pPr algn="ctr"/>
            <a:r>
              <a:rPr lang="en-US" sz="2400" dirty="0" smtClean="0"/>
              <a:t>fork</a:t>
            </a:r>
          </a:p>
          <a:p>
            <a:pPr algn="ctr"/>
            <a:r>
              <a:rPr lang="en-US" sz="2400" dirty="0" smtClean="0"/>
              <a:t>knife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3" y="5105400"/>
            <a:ext cx="1752600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790950" y="5105400"/>
            <a:ext cx="1259095" cy="3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plate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83" y="432742"/>
            <a:ext cx="1721909" cy="17219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0950" y="1695450"/>
            <a:ext cx="1259095" cy="32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spoon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75" y="3096873"/>
            <a:ext cx="1749782" cy="1749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90950" y="4343401"/>
            <a:ext cx="1259095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knife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9" y="3470292"/>
            <a:ext cx="1657350" cy="2752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951" y="5481637"/>
            <a:ext cx="1310349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593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in the kitchen?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wash the dishes.</a:t>
            </a:r>
          </a:p>
          <a:p>
            <a:r>
              <a:rPr lang="en-US" sz="2800" dirty="0" smtClean="0"/>
              <a:t>I put the dishes in the dishwasher.</a:t>
            </a:r>
          </a:p>
          <a:p>
            <a:r>
              <a:rPr lang="en-US" sz="2800" dirty="0" smtClean="0"/>
              <a:t>I put dirty clothes in the washing machine.</a:t>
            </a:r>
          </a:p>
          <a:p>
            <a:r>
              <a:rPr lang="en-US" sz="2800" dirty="0" smtClean="0"/>
              <a:t>I bake the cake in the oven.</a:t>
            </a:r>
          </a:p>
          <a:p>
            <a:r>
              <a:rPr lang="en-US" sz="2800" dirty="0" smtClean="0"/>
              <a:t>I cook food.</a:t>
            </a:r>
          </a:p>
          <a:p>
            <a:r>
              <a:rPr lang="en-US" sz="2800" dirty="0" smtClean="0"/>
              <a:t>I eat meal.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53537"/>
            <a:ext cx="2619375" cy="210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3" y="2057999"/>
            <a:ext cx="2619374" cy="2192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4350" y="3886200"/>
            <a:ext cx="2159832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Dish washer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134350" y="4753536"/>
            <a:ext cx="2159832" cy="58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Washing</a:t>
            </a:r>
            <a:r>
              <a:rPr lang="en-US" dirty="0" smtClean="0"/>
              <a:t> </a:t>
            </a:r>
            <a:r>
              <a:rPr lang="en-US" sz="20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95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8" b="13023"/>
          <a:stretch/>
        </p:blipFill>
        <p:spPr>
          <a:xfrm>
            <a:off x="5978820" y="-56384"/>
            <a:ext cx="5908380" cy="6914384"/>
          </a:xfrm>
        </p:spPr>
      </p:pic>
      <p:sp>
        <p:nvSpPr>
          <p:cNvPr id="5" name="Rectangle 4"/>
          <p:cNvSpPr/>
          <p:nvPr/>
        </p:nvSpPr>
        <p:spPr>
          <a:xfrm>
            <a:off x="339634" y="2207623"/>
            <a:ext cx="5342709" cy="416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can you see in the living room?</a:t>
            </a:r>
          </a:p>
          <a:p>
            <a:pPr algn="ctr"/>
            <a:r>
              <a:rPr lang="en-US" sz="2000" dirty="0" smtClean="0"/>
              <a:t>There is a sofa.</a:t>
            </a:r>
          </a:p>
          <a:p>
            <a:pPr algn="ctr"/>
            <a:r>
              <a:rPr lang="en-US" sz="2000" dirty="0" smtClean="0"/>
              <a:t>There are  cushions on the sofa.</a:t>
            </a:r>
          </a:p>
          <a:p>
            <a:pPr algn="ctr"/>
            <a:r>
              <a:rPr lang="en-US" sz="2000" dirty="0" smtClean="0"/>
              <a:t>There is a TV.</a:t>
            </a:r>
          </a:p>
          <a:p>
            <a:pPr algn="ctr"/>
            <a:r>
              <a:rPr lang="en-US" sz="2000" dirty="0" smtClean="0"/>
              <a:t>There is the table.</a:t>
            </a:r>
          </a:p>
          <a:p>
            <a:pPr algn="ctr"/>
            <a:r>
              <a:rPr lang="en-US" sz="2000" dirty="0" smtClean="0"/>
              <a:t>There is a carpet.</a:t>
            </a:r>
          </a:p>
          <a:p>
            <a:pPr algn="ctr"/>
            <a:r>
              <a:rPr lang="en-US" sz="2000" dirty="0" smtClean="0"/>
              <a:t>There is a curtain.</a:t>
            </a:r>
          </a:p>
          <a:p>
            <a:pPr algn="ctr"/>
            <a:r>
              <a:rPr lang="en-US" sz="2000" dirty="0" smtClean="0"/>
              <a:t>There are windows.</a:t>
            </a:r>
          </a:p>
          <a:p>
            <a:pPr algn="ctr"/>
            <a:r>
              <a:rPr lang="en-US" sz="2000" dirty="0" smtClean="0"/>
              <a:t>There are some arm chairs.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6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in the living 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dad reads newspaper.</a:t>
            </a:r>
          </a:p>
          <a:p>
            <a:r>
              <a:rPr lang="en-US" dirty="0" smtClean="0"/>
              <a:t>My mom reads book.</a:t>
            </a:r>
          </a:p>
          <a:p>
            <a:r>
              <a:rPr lang="en-US" dirty="0" smtClean="0"/>
              <a:t>We watch TV.</a:t>
            </a:r>
          </a:p>
          <a:p>
            <a:r>
              <a:rPr lang="en-US" dirty="0" smtClean="0"/>
              <a:t>I sometimes do my homework.</a:t>
            </a:r>
          </a:p>
          <a:p>
            <a:r>
              <a:rPr lang="en-US" dirty="0" smtClean="0"/>
              <a:t>I sometimes play with my toys.</a:t>
            </a:r>
          </a:p>
        </p:txBody>
      </p:sp>
    </p:spTree>
    <p:extLst>
      <p:ext uri="{BB962C8B-B14F-4D97-AF65-F5344CB8AC3E}">
        <p14:creationId xmlns:p14="http://schemas.microsoft.com/office/powerpoint/2010/main" val="185676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38247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bathroom.</a:t>
            </a:r>
          </a:p>
          <a:p>
            <a:r>
              <a:rPr lang="en-US" dirty="0" smtClean="0"/>
              <a:t>This is my living room.</a:t>
            </a:r>
          </a:p>
          <a:p>
            <a:r>
              <a:rPr lang="en-US" dirty="0" smtClean="0"/>
              <a:t>There is a sink in the kitchen.</a:t>
            </a:r>
          </a:p>
          <a:p>
            <a:r>
              <a:rPr lang="en-US" dirty="0" smtClean="0"/>
              <a:t>There are two windows in the BEDROOM.</a:t>
            </a:r>
          </a:p>
          <a:p>
            <a:r>
              <a:rPr lang="en-US" dirty="0" smtClean="0"/>
              <a:t>Where is the sofa?</a:t>
            </a:r>
          </a:p>
          <a:p>
            <a:r>
              <a:rPr lang="en-US" dirty="0" smtClean="0"/>
              <a:t>There are many mice.</a:t>
            </a:r>
          </a:p>
          <a:p>
            <a:r>
              <a:rPr lang="en-US" dirty="0" smtClean="0"/>
              <a:t>The mouse is in the shed.</a:t>
            </a:r>
          </a:p>
          <a:p>
            <a:r>
              <a:rPr lang="en-US" dirty="0" smtClean="0"/>
              <a:t>The mouse is on the path.</a:t>
            </a:r>
          </a:p>
          <a:p>
            <a:r>
              <a:rPr lang="en-US" dirty="0" smtClean="0"/>
              <a:t>The mouse is in the bath tub.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4932044"/>
            <a:ext cx="28575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2887707"/>
            <a:ext cx="2857499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911366"/>
            <a:ext cx="2857500" cy="16750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12690" y="5450617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12690" y="3576929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81254" y="1586922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871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324</TotalTime>
  <Words>767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Trebuchet MS</vt:lpstr>
      <vt:lpstr>Berlin</vt:lpstr>
      <vt:lpstr>Unit 6  ODI starter</vt:lpstr>
      <vt:lpstr>My home story:</vt:lpstr>
      <vt:lpstr>Questions:</vt:lpstr>
      <vt:lpstr>Answer the question:</vt:lpstr>
      <vt:lpstr>Kitchen:</vt:lpstr>
      <vt:lpstr>What do you do in the kitchen?</vt:lpstr>
      <vt:lpstr>Living room</vt:lpstr>
      <vt:lpstr>What do you do in the living room?</vt:lpstr>
      <vt:lpstr>Read and write</vt:lpstr>
      <vt:lpstr>Look at these animals</vt:lpstr>
      <vt:lpstr>Story page 48</vt:lpstr>
      <vt:lpstr>The buildings in the town:</vt:lpstr>
      <vt:lpstr>hospital</vt:lpstr>
      <vt:lpstr>shop</vt:lpstr>
      <vt:lpstr>Café and restaurant</vt:lpstr>
      <vt:lpstr>Park what can you do?</vt:lpstr>
      <vt:lpstr>Write about your house:</vt:lpstr>
      <vt:lpstr>Answer these 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ODI starter</dc:title>
  <dc:creator>ASUS</dc:creator>
  <cp:lastModifiedBy>ASUS</cp:lastModifiedBy>
  <cp:revision>22</cp:revision>
  <dcterms:created xsi:type="dcterms:W3CDTF">2024-09-15T10:40:35Z</dcterms:created>
  <dcterms:modified xsi:type="dcterms:W3CDTF">2024-09-24T13:05:36Z</dcterms:modified>
</cp:coreProperties>
</file>