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61" r:id="rId4"/>
    <p:sldId id="260" r:id="rId5"/>
    <p:sldId id="258" r:id="rId6"/>
    <p:sldId id="259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F9F7-6B55-4884-B3D3-38E235C027F2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3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F9F7-6B55-4884-B3D3-38E235C027F2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7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F9F7-6B55-4884-B3D3-38E235C027F2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19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F9F7-6B55-4884-B3D3-38E235C027F2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9347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F9F7-6B55-4884-B3D3-38E235C027F2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61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F9F7-6B55-4884-B3D3-38E235C027F2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54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F9F7-6B55-4884-B3D3-38E235C027F2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F9F7-6B55-4884-B3D3-38E235C027F2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10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5CFF9F7-6B55-4884-B3D3-38E235C027F2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7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F9F7-6B55-4884-B3D3-38E235C027F2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3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F9F7-6B55-4884-B3D3-38E235C027F2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9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F9F7-6B55-4884-B3D3-38E235C027F2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0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F9F7-6B55-4884-B3D3-38E235C027F2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9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F9F7-6B55-4884-B3D3-38E235C027F2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3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F9F7-6B55-4884-B3D3-38E235C027F2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5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F9F7-6B55-4884-B3D3-38E235C027F2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F9F7-6B55-4884-B3D3-38E235C027F2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FF9F7-6B55-4884-B3D3-38E235C027F2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DCC3E-0523-40CC-AB91-DA95D4543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6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6 </a:t>
            </a:r>
            <a:br>
              <a:rPr lang="en-US" dirty="0" smtClean="0"/>
            </a:br>
            <a:r>
              <a:rPr lang="en-US" dirty="0" smtClean="0"/>
              <a:t>ODI starter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86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these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4" y="2383930"/>
            <a:ext cx="3171825" cy="2129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0" y="2383930"/>
            <a:ext cx="3467100" cy="37560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28700" y="4933950"/>
            <a:ext cx="3143250" cy="1206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walrus</a:t>
            </a:r>
            <a:endParaRPr lang="en-US" sz="4800" dirty="0"/>
          </a:p>
        </p:txBody>
      </p:sp>
      <p:sp>
        <p:nvSpPr>
          <p:cNvPr id="8" name="Oval 7"/>
          <p:cNvSpPr/>
          <p:nvPr/>
        </p:nvSpPr>
        <p:spPr>
          <a:xfrm>
            <a:off x="6836607" y="5584009"/>
            <a:ext cx="3143250" cy="1206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vulture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18394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page 48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57400"/>
            <a:ext cx="9613861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Emily comes to </a:t>
            </a:r>
            <a:r>
              <a:rPr lang="en-US" dirty="0">
                <a:latin typeface="Comic Sans MS" panose="030F0702030302020204" pitchFamily="66" charset="0"/>
              </a:rPr>
              <a:t>R</a:t>
            </a:r>
            <a:r>
              <a:rPr lang="en-US" dirty="0" smtClean="0">
                <a:latin typeface="Comic Sans MS" panose="030F0702030302020204" pitchFamily="66" charset="0"/>
              </a:rPr>
              <a:t>ita’s house to visit her best friend.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Rita’s dad is sitting on the sofa and he is greeting them.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They are passing the kitchen. Zak is baking the cake and he makes a mess. His mom is confused.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They go to Rita’s bed to play together.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Emily hears a voice .they decide to find that. they open the bathroom’s door and see Waldo is breathing fire and makes the bathtub hot.</a:t>
            </a:r>
          </a:p>
          <a:p>
            <a:r>
              <a:rPr lang="en-US" dirty="0" err="1" smtClean="0">
                <a:latin typeface="Comic Sans MS" panose="030F0702030302020204" pitchFamily="66" charset="0"/>
              </a:rPr>
              <a:t>Vava</a:t>
            </a:r>
            <a:r>
              <a:rPr lang="en-US" dirty="0" smtClean="0">
                <a:latin typeface="Comic Sans MS" panose="030F0702030302020204" pitchFamily="66" charset="0"/>
              </a:rPr>
              <a:t> is excited.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Greeting </a:t>
            </a:r>
            <a:r>
              <a:rPr lang="en-US" dirty="0" smtClean="0">
                <a:latin typeface="Comic Sans MS" panose="030F0702030302020204" pitchFamily="66" charset="0"/>
              </a:rPr>
              <a:t>means : a </a:t>
            </a:r>
            <a:r>
              <a:rPr lang="en-US" dirty="0" smtClean="0">
                <a:latin typeface="Comic Sans MS" panose="030F0702030302020204" pitchFamily="66" charset="0"/>
              </a:rPr>
              <a:t>polite word of welcome and say hello.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Confused: you can’t think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36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buildings in the town: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671641"/>
            <a:ext cx="3733800" cy="2800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150" y="418657"/>
            <a:ext cx="3994951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0321" y="1966272"/>
            <a:ext cx="9613861" cy="489172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Library: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It’s a place where many books are there.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You can study in the library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You can borrow the books.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Definitions: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Borrow: take something for a short time 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               you should give it back .opposite of lend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97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 building where The patients go to get better.</a:t>
            </a:r>
          </a:p>
          <a:p>
            <a:r>
              <a:rPr lang="en-US" dirty="0" smtClean="0"/>
              <a:t>Doctors and nurses work there.</a:t>
            </a:r>
          </a:p>
          <a:p>
            <a:endParaRPr lang="en-US" dirty="0" smtClean="0"/>
          </a:p>
          <a:p>
            <a:r>
              <a:rPr lang="en-US" dirty="0" smtClean="0"/>
              <a:t>Patient means ill person or sick person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7" y="4136531"/>
            <a:ext cx="3436143" cy="2573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87" y="2839308"/>
            <a:ext cx="4405313" cy="309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37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buy products .</a:t>
            </a:r>
          </a:p>
          <a:p>
            <a:r>
              <a:rPr lang="en-US" dirty="0" smtClean="0"/>
              <a:t>Shop assistant sells you products.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261" y="2336873"/>
            <a:ext cx="2709862" cy="3002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2" y="3703853"/>
            <a:ext cx="4110038" cy="27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77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Café and restaurant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order food or drink.</a:t>
            </a:r>
          </a:p>
          <a:p>
            <a:r>
              <a:rPr lang="en-US" dirty="0" smtClean="0"/>
              <a:t>You pay money by cash , credit card OR debit card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62" y="2336873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67" y="3682926"/>
            <a:ext cx="3853515" cy="25643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475"/>
          <a:stretch/>
        </p:blipFill>
        <p:spPr>
          <a:xfrm>
            <a:off x="6596388" y="4464009"/>
            <a:ext cx="241458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4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what can you do?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7" y="2032000"/>
            <a:ext cx="10146465" cy="4826000"/>
          </a:xfrm>
        </p:spPr>
      </p:pic>
    </p:spTree>
    <p:extLst>
      <p:ext uri="{BB962C8B-B14F-4D97-AF65-F5344CB8AC3E}">
        <p14:creationId xmlns:p14="http://schemas.microsoft.com/office/powerpoint/2010/main" val="4138966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3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home</a:t>
            </a:r>
            <a:br>
              <a:rPr lang="en-US" dirty="0" smtClean="0"/>
            </a:br>
            <a:r>
              <a:rPr lang="en-US" sz="2800" dirty="0" smtClean="0"/>
              <a:t>story: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08415"/>
            <a:ext cx="9613861" cy="40984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Dad is taking a bath. He is in the bathtub. He is washing his body and singing a song. There are two towels in front of the window.</a:t>
            </a:r>
          </a:p>
          <a:p>
            <a:r>
              <a:rPr lang="en-US" dirty="0" smtClean="0"/>
              <a:t>Rita is baking a cake on the oven in the kitchen. She is wearing apron.</a:t>
            </a:r>
          </a:p>
          <a:p>
            <a:r>
              <a:rPr lang="en-US" dirty="0" smtClean="0"/>
              <a:t>Mom is in the living room .She is sitting on the sofa and reading a book. She is wearing  pearl necklace and high heels .</a:t>
            </a:r>
          </a:p>
          <a:p>
            <a:r>
              <a:rPr lang="en-US" dirty="0" err="1" smtClean="0"/>
              <a:t>Vava</a:t>
            </a:r>
            <a:r>
              <a:rPr lang="en-US" dirty="0" smtClean="0"/>
              <a:t> and </a:t>
            </a:r>
            <a:r>
              <a:rPr lang="en-US" dirty="0" err="1" smtClean="0"/>
              <a:t>Woldo</a:t>
            </a:r>
            <a:r>
              <a:rPr lang="en-US" dirty="0" smtClean="0"/>
              <a:t> are on the bed. </a:t>
            </a:r>
            <a:r>
              <a:rPr lang="en-US" dirty="0" err="1" smtClean="0"/>
              <a:t>Woldo</a:t>
            </a:r>
            <a:r>
              <a:rPr lang="en-US" dirty="0" smtClean="0"/>
              <a:t> is snoring and </a:t>
            </a:r>
            <a:r>
              <a:rPr lang="en-US" dirty="0" err="1" smtClean="0"/>
              <a:t>Vava</a:t>
            </a:r>
            <a:r>
              <a:rPr lang="en-US" dirty="0" smtClean="0"/>
              <a:t> can’t sleep .</a:t>
            </a:r>
          </a:p>
          <a:p>
            <a:endParaRPr lang="en-US" dirty="0"/>
          </a:p>
          <a:p>
            <a:r>
              <a:rPr lang="en-US" dirty="0" smtClean="0"/>
              <a:t>Snoring: make a loud sound while sleeping.</a:t>
            </a:r>
          </a:p>
          <a:p>
            <a:r>
              <a:rPr lang="en-US" dirty="0" smtClean="0"/>
              <a:t>Oven                            high heels                          pearl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70" y="5600700"/>
            <a:ext cx="1678561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58" y="5753178"/>
            <a:ext cx="1553549" cy="1077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314" y="5610403"/>
            <a:ext cx="1322615" cy="122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2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95500"/>
            <a:ext cx="9613861" cy="47625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is dad doing?</a:t>
            </a:r>
          </a:p>
          <a:p>
            <a:endParaRPr lang="en-US" dirty="0"/>
          </a:p>
          <a:p>
            <a:r>
              <a:rPr lang="en-US" dirty="0" smtClean="0"/>
              <a:t>What is mom doing?</a:t>
            </a:r>
          </a:p>
          <a:p>
            <a:endParaRPr lang="en-US" dirty="0"/>
          </a:p>
          <a:p>
            <a:r>
              <a:rPr lang="en-US" dirty="0" smtClean="0"/>
              <a:t>What is mom wearing?</a:t>
            </a:r>
          </a:p>
          <a:p>
            <a:endParaRPr lang="en-US" dirty="0"/>
          </a:p>
          <a:p>
            <a:r>
              <a:rPr lang="en-US" dirty="0" smtClean="0"/>
              <a:t>Where is mom?</a:t>
            </a:r>
          </a:p>
          <a:p>
            <a:endParaRPr lang="en-US" dirty="0"/>
          </a:p>
          <a:p>
            <a:r>
              <a:rPr lang="en-US" dirty="0" smtClean="0"/>
              <a:t>What is </a:t>
            </a:r>
            <a:r>
              <a:rPr lang="en-US" dirty="0" err="1" smtClean="0"/>
              <a:t>waldo</a:t>
            </a:r>
            <a:r>
              <a:rPr lang="en-US" dirty="0" smtClean="0"/>
              <a:t> doing?</a:t>
            </a:r>
          </a:p>
          <a:p>
            <a:endParaRPr lang="en-US" dirty="0"/>
          </a:p>
          <a:p>
            <a:r>
              <a:rPr lang="en-US" dirty="0" smtClean="0"/>
              <a:t>What is Rita doing?</a:t>
            </a:r>
          </a:p>
          <a:p>
            <a:endParaRPr lang="en-US" dirty="0" smtClean="0"/>
          </a:p>
          <a:p>
            <a:r>
              <a:rPr lang="en-US" dirty="0" smtClean="0"/>
              <a:t>Have you ever baked the cake?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6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the 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76450"/>
            <a:ext cx="9613861" cy="455295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How often do you take a shower? Twice a week/three times a week. Every day. every other day</a:t>
            </a:r>
          </a:p>
          <a:p>
            <a:r>
              <a:rPr lang="en-US" sz="2800" dirty="0" smtClean="0"/>
              <a:t>Can you bake the cake? Yes, I can/No ,I can’t.</a:t>
            </a:r>
          </a:p>
          <a:p>
            <a:r>
              <a:rPr lang="en-US" sz="2800" dirty="0" smtClean="0"/>
              <a:t>Do you help your mom ? Ye, I do. I set the table. I wash the dishes. I tidy my bedroom.</a:t>
            </a:r>
          </a:p>
          <a:p>
            <a:r>
              <a:rPr lang="en-US" sz="2800" dirty="0" smtClean="0"/>
              <a:t>Do </a:t>
            </a:r>
            <a:r>
              <a:rPr lang="en-US" sz="2800" smtClean="0"/>
              <a:t>you snore ? </a:t>
            </a:r>
            <a:r>
              <a:rPr lang="en-US" sz="2800" dirty="0" smtClean="0"/>
              <a:t>No, I don’t.</a:t>
            </a:r>
          </a:p>
          <a:p>
            <a:r>
              <a:rPr lang="en-US" sz="2800" dirty="0" smtClean="0"/>
              <a:t>Who snores in your family member?</a:t>
            </a:r>
          </a:p>
          <a:p>
            <a:r>
              <a:rPr lang="en-US" sz="2800" dirty="0" smtClean="0"/>
              <a:t>What do you do in the kitchen?</a:t>
            </a:r>
          </a:p>
          <a:p>
            <a:r>
              <a:rPr lang="en-US" sz="2800" dirty="0" smtClean="0"/>
              <a:t>What do you do n the living room?</a:t>
            </a:r>
          </a:p>
          <a:p>
            <a:r>
              <a:rPr lang="en-US" sz="2800" dirty="0" smtClean="0"/>
              <a:t>What do you do in the bedroom?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7878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Kitchen: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" b="22034"/>
          <a:stretch/>
        </p:blipFill>
        <p:spPr>
          <a:xfrm>
            <a:off x="5268648" y="0"/>
            <a:ext cx="6710930" cy="6858000"/>
          </a:xfrm>
        </p:spPr>
      </p:pic>
      <p:sp>
        <p:nvSpPr>
          <p:cNvPr id="5" name="Rectangle 4"/>
          <p:cNvSpPr/>
          <p:nvPr/>
        </p:nvSpPr>
        <p:spPr>
          <a:xfrm>
            <a:off x="0" y="2024743"/>
            <a:ext cx="5268648" cy="4833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What can you see in the </a:t>
            </a:r>
            <a:r>
              <a:rPr lang="en-US" sz="2400" dirty="0" smtClean="0"/>
              <a:t>kitchen?</a:t>
            </a:r>
          </a:p>
          <a:p>
            <a:pPr algn="ctr"/>
            <a:r>
              <a:rPr lang="en-US" sz="2400" dirty="0" smtClean="0"/>
              <a:t>Pan</a:t>
            </a:r>
          </a:p>
          <a:p>
            <a:pPr algn="ctr"/>
            <a:r>
              <a:rPr lang="en-US" sz="2400" dirty="0" smtClean="0"/>
              <a:t>Oven</a:t>
            </a:r>
          </a:p>
          <a:p>
            <a:pPr algn="ctr"/>
            <a:r>
              <a:rPr lang="en-US" sz="2400" dirty="0" smtClean="0"/>
              <a:t>Cooker</a:t>
            </a:r>
          </a:p>
          <a:p>
            <a:pPr algn="ctr"/>
            <a:r>
              <a:rPr lang="en-US" sz="2400" dirty="0" smtClean="0"/>
              <a:t>Sink</a:t>
            </a:r>
          </a:p>
          <a:p>
            <a:pPr algn="ctr"/>
            <a:r>
              <a:rPr lang="en-US" sz="2400" dirty="0" smtClean="0"/>
              <a:t>Fridge</a:t>
            </a:r>
          </a:p>
          <a:p>
            <a:pPr algn="ctr"/>
            <a:r>
              <a:rPr lang="en-US" sz="2400" dirty="0" smtClean="0"/>
              <a:t>Tap</a:t>
            </a:r>
          </a:p>
          <a:p>
            <a:pPr algn="ctr"/>
            <a:r>
              <a:rPr lang="en-US" sz="2400" dirty="0" smtClean="0"/>
              <a:t>Cupboards</a:t>
            </a:r>
          </a:p>
          <a:p>
            <a:pPr algn="ctr"/>
            <a:r>
              <a:rPr lang="en-US" sz="2400" dirty="0" smtClean="0"/>
              <a:t>Shelf</a:t>
            </a:r>
          </a:p>
          <a:p>
            <a:pPr algn="ctr"/>
            <a:r>
              <a:rPr lang="en-US" sz="2400" dirty="0" smtClean="0"/>
              <a:t>fork</a:t>
            </a:r>
          </a:p>
          <a:p>
            <a:pPr algn="ctr"/>
            <a:r>
              <a:rPr lang="en-US" sz="2400" dirty="0" smtClean="0"/>
              <a:t>knife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83" y="5105400"/>
            <a:ext cx="1752600" cy="1752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790950" y="5105400"/>
            <a:ext cx="1259095" cy="320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plate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483" y="432742"/>
            <a:ext cx="1721909" cy="17219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90950" y="1695450"/>
            <a:ext cx="1259095" cy="329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spoon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75" y="3096873"/>
            <a:ext cx="1749782" cy="17497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90950" y="4343401"/>
            <a:ext cx="1259095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knife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99" y="3470292"/>
            <a:ext cx="1657350" cy="27527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7951" y="5481637"/>
            <a:ext cx="1310349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fork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5934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do in the kitchen?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 wash the dishes.</a:t>
            </a:r>
          </a:p>
          <a:p>
            <a:r>
              <a:rPr lang="en-US" sz="2800" dirty="0" smtClean="0"/>
              <a:t>I put the dishes in the dishwasher.</a:t>
            </a:r>
          </a:p>
          <a:p>
            <a:r>
              <a:rPr lang="en-US" sz="2800" dirty="0" smtClean="0"/>
              <a:t>I put dirty clothes in the washing machine.</a:t>
            </a:r>
          </a:p>
          <a:p>
            <a:r>
              <a:rPr lang="en-US" sz="2800" dirty="0" smtClean="0"/>
              <a:t>I bake the cake in the oven.</a:t>
            </a:r>
          </a:p>
          <a:p>
            <a:r>
              <a:rPr lang="en-US" sz="2800" dirty="0" smtClean="0"/>
              <a:t>I cook food.</a:t>
            </a:r>
          </a:p>
          <a:p>
            <a:r>
              <a:rPr lang="en-US" sz="2800" dirty="0" smtClean="0"/>
              <a:t>I eat meal.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2" y="4753537"/>
            <a:ext cx="2619375" cy="2104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3" y="2057999"/>
            <a:ext cx="2619374" cy="21928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34350" y="3886200"/>
            <a:ext cx="2159832" cy="364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Dish washer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8134350" y="4753536"/>
            <a:ext cx="2159832" cy="580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Washing</a:t>
            </a:r>
            <a:r>
              <a:rPr lang="en-US" dirty="0" smtClean="0"/>
              <a:t> </a:t>
            </a:r>
            <a:r>
              <a:rPr lang="en-US" sz="2000" dirty="0" smtClean="0"/>
              <a:t>machine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9516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room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48" b="13023"/>
          <a:stretch/>
        </p:blipFill>
        <p:spPr>
          <a:xfrm>
            <a:off x="5978820" y="-56384"/>
            <a:ext cx="5908380" cy="6914384"/>
          </a:xfrm>
        </p:spPr>
      </p:pic>
      <p:sp>
        <p:nvSpPr>
          <p:cNvPr id="5" name="Rectangle 4"/>
          <p:cNvSpPr/>
          <p:nvPr/>
        </p:nvSpPr>
        <p:spPr>
          <a:xfrm>
            <a:off x="339634" y="2207623"/>
            <a:ext cx="5342709" cy="4167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What can you see in the living room?</a:t>
            </a:r>
          </a:p>
          <a:p>
            <a:pPr algn="ctr"/>
            <a:r>
              <a:rPr lang="en-US" sz="2000" dirty="0" smtClean="0"/>
              <a:t>There is a sofa.</a:t>
            </a:r>
          </a:p>
          <a:p>
            <a:pPr algn="ctr"/>
            <a:r>
              <a:rPr lang="en-US" sz="2000" dirty="0" smtClean="0"/>
              <a:t>There are  cushions on the sofa.</a:t>
            </a:r>
          </a:p>
          <a:p>
            <a:pPr algn="ctr"/>
            <a:r>
              <a:rPr lang="en-US" sz="2000" dirty="0" smtClean="0"/>
              <a:t>There is a TV.</a:t>
            </a:r>
          </a:p>
          <a:p>
            <a:pPr algn="ctr"/>
            <a:r>
              <a:rPr lang="en-US" sz="2000" dirty="0" smtClean="0"/>
              <a:t>There is the table.</a:t>
            </a:r>
          </a:p>
          <a:p>
            <a:pPr algn="ctr"/>
            <a:r>
              <a:rPr lang="en-US" sz="2000" dirty="0" smtClean="0"/>
              <a:t>There is a carpet.</a:t>
            </a:r>
          </a:p>
          <a:p>
            <a:pPr algn="ctr"/>
            <a:r>
              <a:rPr lang="en-US" sz="2000" dirty="0" smtClean="0"/>
              <a:t>There is a curtain.</a:t>
            </a:r>
          </a:p>
          <a:p>
            <a:pPr algn="ctr"/>
            <a:r>
              <a:rPr lang="en-US" sz="2000" dirty="0" smtClean="0"/>
              <a:t>There are windows.</a:t>
            </a:r>
          </a:p>
          <a:p>
            <a:pPr algn="ctr"/>
            <a:r>
              <a:rPr lang="en-US" sz="2000" dirty="0" smtClean="0"/>
              <a:t>There are some arm chairs.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26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do in the living room?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dad reads newspaper.</a:t>
            </a:r>
          </a:p>
          <a:p>
            <a:r>
              <a:rPr lang="en-US" dirty="0" smtClean="0"/>
              <a:t>My mom reads book.</a:t>
            </a:r>
          </a:p>
          <a:p>
            <a:r>
              <a:rPr lang="en-US" dirty="0" smtClean="0"/>
              <a:t>We watch TV.</a:t>
            </a:r>
          </a:p>
          <a:p>
            <a:r>
              <a:rPr lang="en-US" dirty="0" smtClean="0"/>
              <a:t>I sometimes do my homework.</a:t>
            </a:r>
          </a:p>
          <a:p>
            <a:r>
              <a:rPr lang="en-US" dirty="0" smtClean="0"/>
              <a:t>I sometimes play with my toys.</a:t>
            </a:r>
          </a:p>
        </p:txBody>
      </p:sp>
    </p:spTree>
    <p:extLst>
      <p:ext uri="{BB962C8B-B14F-4D97-AF65-F5344CB8AC3E}">
        <p14:creationId xmlns:p14="http://schemas.microsoft.com/office/powerpoint/2010/main" val="1856768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and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38247"/>
          </a:xfrm>
        </p:spPr>
        <p:txBody>
          <a:bodyPr>
            <a:normAutofit/>
          </a:bodyPr>
          <a:lstStyle/>
          <a:p>
            <a:r>
              <a:rPr lang="en-US" dirty="0" smtClean="0"/>
              <a:t>This is the bathroom.</a:t>
            </a:r>
          </a:p>
          <a:p>
            <a:r>
              <a:rPr lang="en-US" dirty="0" smtClean="0"/>
              <a:t>This is my living room.</a:t>
            </a:r>
          </a:p>
          <a:p>
            <a:r>
              <a:rPr lang="en-US" dirty="0" smtClean="0"/>
              <a:t>There is a sink in the kitchen.</a:t>
            </a:r>
          </a:p>
          <a:p>
            <a:r>
              <a:rPr lang="en-US" dirty="0" smtClean="0"/>
              <a:t>There are two windows in the BEDROOM.</a:t>
            </a:r>
          </a:p>
          <a:p>
            <a:r>
              <a:rPr lang="en-US" dirty="0" smtClean="0"/>
              <a:t>Where is the sofa?</a:t>
            </a:r>
          </a:p>
          <a:p>
            <a:r>
              <a:rPr lang="en-US" dirty="0" smtClean="0"/>
              <a:t>There are many mice.</a:t>
            </a:r>
          </a:p>
          <a:p>
            <a:r>
              <a:rPr lang="en-US" dirty="0" smtClean="0"/>
              <a:t>The mouse is in the shed.</a:t>
            </a:r>
          </a:p>
          <a:p>
            <a:r>
              <a:rPr lang="en-US" dirty="0" smtClean="0"/>
              <a:t>The mouse is on the path.</a:t>
            </a:r>
          </a:p>
          <a:p>
            <a:r>
              <a:rPr lang="en-US" dirty="0" smtClean="0"/>
              <a:t>The mouse is in the bath tub.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91" y="4932044"/>
            <a:ext cx="28575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91" y="2887707"/>
            <a:ext cx="2857499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91" y="911366"/>
            <a:ext cx="2857500" cy="16750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112690" y="5450617"/>
            <a:ext cx="1847850" cy="364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112690" y="3576929"/>
            <a:ext cx="1847850" cy="364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shed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681254" y="1586922"/>
            <a:ext cx="1847850" cy="364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88712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320</TotalTime>
  <Words>700</Words>
  <Application>Microsoft Office PowerPoint</Application>
  <PresentationFormat>Widescreen</PresentationFormat>
  <Paragraphs>122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Comic Sans MS</vt:lpstr>
      <vt:lpstr>Trebuchet MS</vt:lpstr>
      <vt:lpstr>Berlin</vt:lpstr>
      <vt:lpstr>Unit 6  ODI starter</vt:lpstr>
      <vt:lpstr>My home story:</vt:lpstr>
      <vt:lpstr>Questions:</vt:lpstr>
      <vt:lpstr>Answer the question:</vt:lpstr>
      <vt:lpstr>Kitchen:</vt:lpstr>
      <vt:lpstr>What do you do in the kitchen?</vt:lpstr>
      <vt:lpstr>Living room</vt:lpstr>
      <vt:lpstr>What do you do in the living room?</vt:lpstr>
      <vt:lpstr>Read and write</vt:lpstr>
      <vt:lpstr>Look at these animals</vt:lpstr>
      <vt:lpstr>Story page 48</vt:lpstr>
      <vt:lpstr>The buildings in the town:</vt:lpstr>
      <vt:lpstr>hospital</vt:lpstr>
      <vt:lpstr>shop</vt:lpstr>
      <vt:lpstr>Café and restaurant</vt:lpstr>
      <vt:lpstr>Park what can you do?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 ODI starter</dc:title>
  <dc:creator>ASUS</dc:creator>
  <cp:lastModifiedBy>ASUS</cp:lastModifiedBy>
  <cp:revision>19</cp:revision>
  <dcterms:created xsi:type="dcterms:W3CDTF">2024-09-15T10:40:35Z</dcterms:created>
  <dcterms:modified xsi:type="dcterms:W3CDTF">2024-09-22T13:00:55Z</dcterms:modified>
</cp:coreProperties>
</file>