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10"/>
  </p:notesMasterIdLst>
  <p:sldIdLst>
    <p:sldId id="256" r:id="rId2"/>
    <p:sldId id="383" r:id="rId3"/>
    <p:sldId id="373" r:id="rId4"/>
    <p:sldId id="374" r:id="rId5"/>
    <p:sldId id="384" r:id="rId6"/>
    <p:sldId id="376" r:id="rId7"/>
    <p:sldId id="313" r:id="rId8"/>
    <p:sldId id="378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926">
          <p15:clr>
            <a:srgbClr val="9AA0A6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8860429-1FD2-4248-9221-19E8CEBB34DB}">
  <a:tblStyle styleId="{68860429-1FD2-4248-9221-19E8CEBB34D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2926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" name="Google Shape;555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51" name="Google Shape;555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2" name="Google Shape;3872;g9d74511850_1_15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3" name="Google Shape;3873;g9d74511850_1_15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111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g99bbbcba8d_0_2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0" name="Google Shape;970;g99bbbcba8d_0_2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28551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9" name="Google Shape;969;g99bbbcba8d_0_23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0" name="Google Shape;970;g99bbbcba8d_0_23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4146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7" name="Google Shape;1957;g9cd81b2cbb_0_13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8" name="Google Shape;1958;g9cd81b2cbb_0_13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2220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3" name="Google Shape;15163;g8d47a5654e_0_13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64" name="Google Shape;15164;g8d47a5654e_0_13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2" name="Google Shape;3872;g9d74511850_1_15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73" name="Google Shape;3873;g9d74511850_1_15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75918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2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2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2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2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2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2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2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2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2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2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2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2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2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" name="Google Shape;45;p2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2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2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2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2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2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2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2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2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2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2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2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2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2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2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2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2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2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2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2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2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2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2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2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2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2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2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2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2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2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2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81;p2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2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2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2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2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2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"/>
          <p:cNvSpPr/>
          <p:nvPr/>
        </p:nvSpPr>
        <p:spPr>
          <a:xfrm>
            <a:off x="993679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9" y="1"/>
                </a:moveTo>
                <a:cubicBezTo>
                  <a:pt x="293" y="1"/>
                  <a:pt x="243" y="15"/>
                  <a:pt x="194" y="40"/>
                </a:cubicBezTo>
                <a:cubicBezTo>
                  <a:pt x="134" y="100"/>
                  <a:pt x="6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0" y="844"/>
                  <a:pt x="194" y="979"/>
                </a:cubicBezTo>
                <a:cubicBezTo>
                  <a:pt x="224" y="1008"/>
                  <a:pt x="269" y="1023"/>
                  <a:pt x="313" y="1023"/>
                </a:cubicBezTo>
                <a:cubicBezTo>
                  <a:pt x="358" y="1023"/>
                  <a:pt x="403" y="1008"/>
                  <a:pt x="432" y="979"/>
                </a:cubicBezTo>
                <a:cubicBezTo>
                  <a:pt x="566" y="785"/>
                  <a:pt x="566" y="666"/>
                  <a:pt x="626" y="532"/>
                </a:cubicBezTo>
                <a:cubicBezTo>
                  <a:pt x="626" y="472"/>
                  <a:pt x="626" y="412"/>
                  <a:pt x="566" y="353"/>
                </a:cubicBezTo>
                <a:cubicBezTo>
                  <a:pt x="566" y="293"/>
                  <a:pt x="566" y="159"/>
                  <a:pt x="507" y="100"/>
                </a:cubicBezTo>
                <a:cubicBezTo>
                  <a:pt x="463" y="30"/>
                  <a:pt x="404" y="1"/>
                  <a:pt x="3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"/>
          <p:cNvSpPr/>
          <p:nvPr/>
        </p:nvSpPr>
        <p:spPr>
          <a:xfrm>
            <a:off x="1049892" y="854253"/>
            <a:ext cx="19559" cy="25018"/>
          </a:xfrm>
          <a:custGeom>
            <a:avLst/>
            <a:gdLst/>
            <a:ahLst/>
            <a:cxnLst/>
            <a:rect l="l" t="t" r="r" b="b"/>
            <a:pathLst>
              <a:path w="627" h="802" extrusionOk="0">
                <a:moveTo>
                  <a:pt x="254" y="1"/>
                </a:moveTo>
                <a:cubicBezTo>
                  <a:pt x="120" y="75"/>
                  <a:pt x="120" y="135"/>
                  <a:pt x="61" y="195"/>
                </a:cubicBezTo>
                <a:cubicBezTo>
                  <a:pt x="61" y="254"/>
                  <a:pt x="1" y="314"/>
                  <a:pt x="1" y="373"/>
                </a:cubicBezTo>
                <a:cubicBezTo>
                  <a:pt x="1" y="507"/>
                  <a:pt x="61" y="627"/>
                  <a:pt x="195" y="746"/>
                </a:cubicBezTo>
                <a:cubicBezTo>
                  <a:pt x="224" y="783"/>
                  <a:pt x="269" y="802"/>
                  <a:pt x="321" y="802"/>
                </a:cubicBezTo>
                <a:cubicBezTo>
                  <a:pt x="373" y="802"/>
                  <a:pt x="433" y="783"/>
                  <a:pt x="493" y="746"/>
                </a:cubicBezTo>
                <a:lnTo>
                  <a:pt x="493" y="686"/>
                </a:lnTo>
                <a:cubicBezTo>
                  <a:pt x="567" y="627"/>
                  <a:pt x="627" y="507"/>
                  <a:pt x="627" y="448"/>
                </a:cubicBezTo>
                <a:lnTo>
                  <a:pt x="627" y="254"/>
                </a:lnTo>
                <a:cubicBezTo>
                  <a:pt x="567" y="195"/>
                  <a:pt x="567" y="135"/>
                  <a:pt x="493" y="75"/>
                </a:cubicBezTo>
                <a:cubicBezTo>
                  <a:pt x="433" y="1"/>
                  <a:pt x="314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2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2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2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2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2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2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2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2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2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2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2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2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2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2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2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2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2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2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2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2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2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2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2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"/>
          <p:cNvSpPr/>
          <p:nvPr/>
        </p:nvSpPr>
        <p:spPr>
          <a:xfrm>
            <a:off x="8155824" y="2903047"/>
            <a:ext cx="119009" cy="122004"/>
          </a:xfrm>
          <a:custGeom>
            <a:avLst/>
            <a:gdLst/>
            <a:ahLst/>
            <a:cxnLst/>
            <a:rect l="l" t="t" r="r" b="b"/>
            <a:pathLst>
              <a:path w="3815" h="3911" extrusionOk="0">
                <a:moveTo>
                  <a:pt x="2347" y="0"/>
                </a:moveTo>
                <a:cubicBezTo>
                  <a:pt x="977" y="0"/>
                  <a:pt x="0" y="3911"/>
                  <a:pt x="627" y="3911"/>
                </a:cubicBezTo>
                <a:cubicBezTo>
                  <a:pt x="632" y="3911"/>
                  <a:pt x="636" y="3910"/>
                  <a:pt x="641" y="3910"/>
                </a:cubicBezTo>
                <a:cubicBezTo>
                  <a:pt x="3010" y="3850"/>
                  <a:pt x="3814" y="186"/>
                  <a:pt x="2444" y="7"/>
                </a:cubicBezTo>
                <a:cubicBezTo>
                  <a:pt x="2411" y="3"/>
                  <a:pt x="2379" y="0"/>
                  <a:pt x="234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"/>
          <p:cNvSpPr/>
          <p:nvPr/>
        </p:nvSpPr>
        <p:spPr>
          <a:xfrm>
            <a:off x="8135391" y="2938111"/>
            <a:ext cx="89249" cy="138974"/>
          </a:xfrm>
          <a:custGeom>
            <a:avLst/>
            <a:gdLst/>
            <a:ahLst/>
            <a:cxnLst/>
            <a:rect l="l" t="t" r="r" b="b"/>
            <a:pathLst>
              <a:path w="2861" h="4455" extrusionOk="0">
                <a:moveTo>
                  <a:pt x="2786" y="0"/>
                </a:moveTo>
                <a:cubicBezTo>
                  <a:pt x="2786" y="0"/>
                  <a:pt x="2726" y="0"/>
                  <a:pt x="2726" y="60"/>
                </a:cubicBezTo>
                <a:cubicBezTo>
                  <a:pt x="2726" y="60"/>
                  <a:pt x="2726" y="119"/>
                  <a:pt x="2667" y="239"/>
                </a:cubicBezTo>
                <a:cubicBezTo>
                  <a:pt x="2607" y="313"/>
                  <a:pt x="2607" y="373"/>
                  <a:pt x="2548" y="492"/>
                </a:cubicBezTo>
                <a:cubicBezTo>
                  <a:pt x="2548" y="551"/>
                  <a:pt x="2488" y="686"/>
                  <a:pt x="2414" y="805"/>
                </a:cubicBezTo>
                <a:cubicBezTo>
                  <a:pt x="2354" y="864"/>
                  <a:pt x="2294" y="983"/>
                  <a:pt x="2235" y="1118"/>
                </a:cubicBezTo>
                <a:cubicBezTo>
                  <a:pt x="2175" y="1237"/>
                  <a:pt x="2116" y="1356"/>
                  <a:pt x="2041" y="1490"/>
                </a:cubicBezTo>
                <a:cubicBezTo>
                  <a:pt x="1982" y="1609"/>
                  <a:pt x="1922" y="1803"/>
                  <a:pt x="1803" y="1922"/>
                </a:cubicBezTo>
                <a:cubicBezTo>
                  <a:pt x="1743" y="2041"/>
                  <a:pt x="1669" y="2175"/>
                  <a:pt x="1550" y="2294"/>
                </a:cubicBezTo>
                <a:cubicBezTo>
                  <a:pt x="1490" y="2414"/>
                  <a:pt x="1371" y="2607"/>
                  <a:pt x="1296" y="2726"/>
                </a:cubicBezTo>
                <a:cubicBezTo>
                  <a:pt x="1237" y="2846"/>
                  <a:pt x="1117" y="2980"/>
                  <a:pt x="1058" y="3099"/>
                </a:cubicBezTo>
                <a:cubicBezTo>
                  <a:pt x="924" y="3218"/>
                  <a:pt x="864" y="3352"/>
                  <a:pt x="745" y="3412"/>
                </a:cubicBezTo>
                <a:cubicBezTo>
                  <a:pt x="685" y="3531"/>
                  <a:pt x="626" y="3665"/>
                  <a:pt x="492" y="3725"/>
                </a:cubicBezTo>
                <a:cubicBezTo>
                  <a:pt x="179" y="4097"/>
                  <a:pt x="0" y="4335"/>
                  <a:pt x="0" y="4335"/>
                </a:cubicBezTo>
                <a:lnTo>
                  <a:pt x="0" y="4410"/>
                </a:lnTo>
                <a:cubicBezTo>
                  <a:pt x="0" y="4440"/>
                  <a:pt x="15" y="4455"/>
                  <a:pt x="30" y="4455"/>
                </a:cubicBezTo>
                <a:cubicBezTo>
                  <a:pt x="45" y="4455"/>
                  <a:pt x="60" y="4440"/>
                  <a:pt x="60" y="4410"/>
                </a:cubicBezTo>
                <a:cubicBezTo>
                  <a:pt x="60" y="4410"/>
                  <a:pt x="313" y="4216"/>
                  <a:pt x="626" y="3844"/>
                </a:cubicBezTo>
                <a:cubicBezTo>
                  <a:pt x="745" y="3725"/>
                  <a:pt x="805" y="3665"/>
                  <a:pt x="924" y="3531"/>
                </a:cubicBezTo>
                <a:cubicBezTo>
                  <a:pt x="998" y="3412"/>
                  <a:pt x="1117" y="3352"/>
                  <a:pt x="1177" y="3218"/>
                </a:cubicBezTo>
                <a:cubicBezTo>
                  <a:pt x="1296" y="3099"/>
                  <a:pt x="1371" y="2980"/>
                  <a:pt x="1490" y="2846"/>
                </a:cubicBezTo>
                <a:cubicBezTo>
                  <a:pt x="1550" y="2726"/>
                  <a:pt x="1669" y="2548"/>
                  <a:pt x="1743" y="2414"/>
                </a:cubicBezTo>
                <a:cubicBezTo>
                  <a:pt x="1803" y="2294"/>
                  <a:pt x="1922" y="2175"/>
                  <a:pt x="1982" y="2041"/>
                </a:cubicBezTo>
                <a:cubicBezTo>
                  <a:pt x="2041" y="1862"/>
                  <a:pt x="2175" y="1728"/>
                  <a:pt x="2235" y="1609"/>
                </a:cubicBezTo>
                <a:cubicBezTo>
                  <a:pt x="2294" y="1490"/>
                  <a:pt x="2354" y="1356"/>
                  <a:pt x="2414" y="1237"/>
                </a:cubicBezTo>
                <a:cubicBezTo>
                  <a:pt x="2488" y="1118"/>
                  <a:pt x="2548" y="983"/>
                  <a:pt x="2607" y="864"/>
                </a:cubicBezTo>
                <a:cubicBezTo>
                  <a:pt x="2607" y="745"/>
                  <a:pt x="2667" y="611"/>
                  <a:pt x="2726" y="551"/>
                </a:cubicBezTo>
                <a:cubicBezTo>
                  <a:pt x="2726" y="432"/>
                  <a:pt x="2786" y="373"/>
                  <a:pt x="2786" y="313"/>
                </a:cubicBezTo>
                <a:cubicBezTo>
                  <a:pt x="2861" y="179"/>
                  <a:pt x="2861" y="60"/>
                  <a:pt x="2861" y="60"/>
                </a:cubicBezTo>
                <a:cubicBezTo>
                  <a:pt x="2861" y="60"/>
                  <a:pt x="2861" y="0"/>
                  <a:pt x="278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2"/>
          <p:cNvSpPr/>
          <p:nvPr/>
        </p:nvSpPr>
        <p:spPr>
          <a:xfrm>
            <a:off x="1018760" y="757424"/>
            <a:ext cx="290488" cy="182397"/>
          </a:xfrm>
          <a:custGeom>
            <a:avLst/>
            <a:gdLst/>
            <a:ahLst/>
            <a:cxnLst/>
            <a:rect l="l" t="t" r="r" b="b"/>
            <a:pathLst>
              <a:path w="9312" h="5847" extrusionOk="0">
                <a:moveTo>
                  <a:pt x="5731" y="1"/>
                </a:moveTo>
                <a:cubicBezTo>
                  <a:pt x="3403" y="1"/>
                  <a:pt x="1232" y="1731"/>
                  <a:pt x="627" y="2986"/>
                </a:cubicBezTo>
                <a:cubicBezTo>
                  <a:pt x="1" y="4356"/>
                  <a:pt x="2429" y="5846"/>
                  <a:pt x="4783" y="5846"/>
                </a:cubicBezTo>
                <a:cubicBezTo>
                  <a:pt x="4805" y="5847"/>
                  <a:pt x="4827" y="5847"/>
                  <a:pt x="4849" y="5847"/>
                </a:cubicBezTo>
                <a:cubicBezTo>
                  <a:pt x="7187" y="5847"/>
                  <a:pt x="9075" y="2727"/>
                  <a:pt x="9193" y="2122"/>
                </a:cubicBezTo>
                <a:cubicBezTo>
                  <a:pt x="9312" y="1615"/>
                  <a:pt x="8388" y="125"/>
                  <a:pt x="5960" y="6"/>
                </a:cubicBezTo>
                <a:cubicBezTo>
                  <a:pt x="5884" y="2"/>
                  <a:pt x="5807" y="1"/>
                  <a:pt x="57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2"/>
          <p:cNvSpPr/>
          <p:nvPr/>
        </p:nvSpPr>
        <p:spPr>
          <a:xfrm>
            <a:off x="1102425" y="746444"/>
            <a:ext cx="313728" cy="113893"/>
          </a:xfrm>
          <a:custGeom>
            <a:avLst/>
            <a:gdLst/>
            <a:ahLst/>
            <a:cxnLst/>
            <a:rect l="l" t="t" r="r" b="b"/>
            <a:pathLst>
              <a:path w="10057" h="3651" extrusionOk="0">
                <a:moveTo>
                  <a:pt x="9863" y="1"/>
                </a:moveTo>
                <a:cubicBezTo>
                  <a:pt x="9818" y="1"/>
                  <a:pt x="9773" y="16"/>
                  <a:pt x="9743" y="45"/>
                </a:cubicBezTo>
                <a:cubicBezTo>
                  <a:pt x="9743" y="45"/>
                  <a:pt x="9609" y="105"/>
                  <a:pt x="9431" y="358"/>
                </a:cubicBezTo>
                <a:cubicBezTo>
                  <a:pt x="9311" y="418"/>
                  <a:pt x="9177" y="552"/>
                  <a:pt x="9058" y="671"/>
                </a:cubicBezTo>
                <a:cubicBezTo>
                  <a:pt x="8864" y="790"/>
                  <a:pt x="8686" y="924"/>
                  <a:pt x="8492" y="1044"/>
                </a:cubicBezTo>
                <a:cubicBezTo>
                  <a:pt x="8373" y="1103"/>
                  <a:pt x="8313" y="1163"/>
                  <a:pt x="8194" y="1222"/>
                </a:cubicBezTo>
                <a:cubicBezTo>
                  <a:pt x="8060" y="1297"/>
                  <a:pt x="7941" y="1356"/>
                  <a:pt x="7822" y="1416"/>
                </a:cubicBezTo>
                <a:cubicBezTo>
                  <a:pt x="7568" y="1535"/>
                  <a:pt x="7315" y="1669"/>
                  <a:pt x="7077" y="1788"/>
                </a:cubicBezTo>
                <a:cubicBezTo>
                  <a:pt x="6764" y="1848"/>
                  <a:pt x="6451" y="1967"/>
                  <a:pt x="6198" y="2101"/>
                </a:cubicBezTo>
                <a:cubicBezTo>
                  <a:pt x="5885" y="2161"/>
                  <a:pt x="5587" y="2280"/>
                  <a:pt x="5274" y="2340"/>
                </a:cubicBezTo>
                <a:cubicBezTo>
                  <a:pt x="4961" y="2414"/>
                  <a:pt x="4648" y="2533"/>
                  <a:pt x="4336" y="2593"/>
                </a:cubicBezTo>
                <a:cubicBezTo>
                  <a:pt x="3963" y="2652"/>
                  <a:pt x="3650" y="2712"/>
                  <a:pt x="3412" y="2787"/>
                </a:cubicBezTo>
                <a:cubicBezTo>
                  <a:pt x="3099" y="2846"/>
                  <a:pt x="2786" y="2906"/>
                  <a:pt x="2533" y="2906"/>
                </a:cubicBezTo>
                <a:cubicBezTo>
                  <a:pt x="2235" y="2965"/>
                  <a:pt x="1982" y="3025"/>
                  <a:pt x="1729" y="3084"/>
                </a:cubicBezTo>
                <a:cubicBezTo>
                  <a:pt x="1237" y="3159"/>
                  <a:pt x="864" y="3219"/>
                  <a:pt x="552" y="3278"/>
                </a:cubicBezTo>
                <a:cubicBezTo>
                  <a:pt x="298" y="3278"/>
                  <a:pt x="120" y="3338"/>
                  <a:pt x="120" y="3338"/>
                </a:cubicBezTo>
                <a:cubicBezTo>
                  <a:pt x="60" y="3338"/>
                  <a:pt x="0" y="3397"/>
                  <a:pt x="0" y="3457"/>
                </a:cubicBezTo>
                <a:cubicBezTo>
                  <a:pt x="0" y="3591"/>
                  <a:pt x="60" y="3651"/>
                  <a:pt x="179" y="3651"/>
                </a:cubicBezTo>
                <a:lnTo>
                  <a:pt x="1118" y="3651"/>
                </a:lnTo>
                <a:cubicBezTo>
                  <a:pt x="1297" y="3651"/>
                  <a:pt x="1550" y="3591"/>
                  <a:pt x="1788" y="3591"/>
                </a:cubicBezTo>
                <a:cubicBezTo>
                  <a:pt x="2041" y="3591"/>
                  <a:pt x="2295" y="3531"/>
                  <a:pt x="2607" y="3531"/>
                </a:cubicBezTo>
                <a:cubicBezTo>
                  <a:pt x="2905" y="3457"/>
                  <a:pt x="3159" y="3397"/>
                  <a:pt x="3472" y="3397"/>
                </a:cubicBezTo>
                <a:cubicBezTo>
                  <a:pt x="3784" y="3338"/>
                  <a:pt x="4097" y="3278"/>
                  <a:pt x="4470" y="3219"/>
                </a:cubicBezTo>
                <a:cubicBezTo>
                  <a:pt x="4768" y="3159"/>
                  <a:pt x="5080" y="3084"/>
                  <a:pt x="5393" y="2965"/>
                </a:cubicBezTo>
                <a:cubicBezTo>
                  <a:pt x="5766" y="2906"/>
                  <a:pt x="6079" y="2787"/>
                  <a:pt x="6391" y="2652"/>
                </a:cubicBezTo>
                <a:cubicBezTo>
                  <a:pt x="6704" y="2593"/>
                  <a:pt x="7002" y="2474"/>
                  <a:pt x="7256" y="2340"/>
                </a:cubicBezTo>
                <a:cubicBezTo>
                  <a:pt x="7568" y="2220"/>
                  <a:pt x="7881" y="2042"/>
                  <a:pt x="8120" y="1908"/>
                </a:cubicBezTo>
                <a:cubicBezTo>
                  <a:pt x="8254" y="1848"/>
                  <a:pt x="8373" y="1788"/>
                  <a:pt x="8432" y="1669"/>
                </a:cubicBezTo>
                <a:cubicBezTo>
                  <a:pt x="8567" y="1595"/>
                  <a:pt x="8686" y="1535"/>
                  <a:pt x="8805" y="1476"/>
                </a:cubicBezTo>
                <a:cubicBezTo>
                  <a:pt x="8999" y="1297"/>
                  <a:pt x="9177" y="1163"/>
                  <a:pt x="9311" y="984"/>
                </a:cubicBezTo>
                <a:cubicBezTo>
                  <a:pt x="9490" y="850"/>
                  <a:pt x="9609" y="731"/>
                  <a:pt x="9684" y="611"/>
                </a:cubicBezTo>
                <a:cubicBezTo>
                  <a:pt x="9803" y="477"/>
                  <a:pt x="9863" y="418"/>
                  <a:pt x="9922" y="358"/>
                </a:cubicBezTo>
                <a:lnTo>
                  <a:pt x="9982" y="299"/>
                </a:lnTo>
                <a:cubicBezTo>
                  <a:pt x="10056" y="179"/>
                  <a:pt x="10056" y="105"/>
                  <a:pt x="9982" y="45"/>
                </a:cubicBezTo>
                <a:cubicBezTo>
                  <a:pt x="9952" y="16"/>
                  <a:pt x="9907" y="1"/>
                  <a:pt x="986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"/>
          <p:cNvSpPr/>
          <p:nvPr/>
        </p:nvSpPr>
        <p:spPr>
          <a:xfrm>
            <a:off x="1320852" y="913493"/>
            <a:ext cx="160810" cy="183770"/>
          </a:xfrm>
          <a:custGeom>
            <a:avLst/>
            <a:gdLst/>
            <a:ahLst/>
            <a:cxnLst/>
            <a:rect l="l" t="t" r="r" b="b"/>
            <a:pathLst>
              <a:path w="5155" h="5891" extrusionOk="0">
                <a:moveTo>
                  <a:pt x="1850" y="0"/>
                </a:moveTo>
                <a:cubicBezTo>
                  <a:pt x="1611" y="0"/>
                  <a:pt x="1388" y="49"/>
                  <a:pt x="1192" y="158"/>
                </a:cubicBezTo>
                <a:cubicBezTo>
                  <a:pt x="0" y="843"/>
                  <a:pt x="447" y="4061"/>
                  <a:pt x="1058" y="4880"/>
                </a:cubicBezTo>
                <a:cubicBezTo>
                  <a:pt x="1599" y="5525"/>
                  <a:pt x="2364" y="5890"/>
                  <a:pt x="2888" y="5890"/>
                </a:cubicBezTo>
                <a:cubicBezTo>
                  <a:pt x="2970" y="5890"/>
                  <a:pt x="3046" y="5882"/>
                  <a:pt x="3114" y="5863"/>
                </a:cubicBezTo>
                <a:cubicBezTo>
                  <a:pt x="4097" y="5685"/>
                  <a:pt x="5155" y="4061"/>
                  <a:pt x="4976" y="2646"/>
                </a:cubicBezTo>
                <a:cubicBezTo>
                  <a:pt x="4813" y="1392"/>
                  <a:pt x="3119" y="0"/>
                  <a:pt x="18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2"/>
          <p:cNvSpPr/>
          <p:nvPr/>
        </p:nvSpPr>
        <p:spPr>
          <a:xfrm>
            <a:off x="1189334" y="1157219"/>
            <a:ext cx="158970" cy="220393"/>
          </a:xfrm>
          <a:custGeom>
            <a:avLst/>
            <a:gdLst/>
            <a:ahLst/>
            <a:cxnLst/>
            <a:rect l="l" t="t" r="r" b="b"/>
            <a:pathLst>
              <a:path w="5096" h="7065" extrusionOk="0">
                <a:moveTo>
                  <a:pt x="2710" y="1"/>
                </a:moveTo>
                <a:cubicBezTo>
                  <a:pt x="2569" y="1"/>
                  <a:pt x="2429" y="34"/>
                  <a:pt x="2294" y="106"/>
                </a:cubicBezTo>
                <a:cubicBezTo>
                  <a:pt x="1311" y="658"/>
                  <a:pt x="0" y="2654"/>
                  <a:pt x="254" y="4576"/>
                </a:cubicBezTo>
                <a:cubicBezTo>
                  <a:pt x="541" y="6343"/>
                  <a:pt x="1611" y="7065"/>
                  <a:pt x="2070" y="7065"/>
                </a:cubicBezTo>
                <a:cubicBezTo>
                  <a:pt x="2110" y="7065"/>
                  <a:pt x="2145" y="7059"/>
                  <a:pt x="2175" y="7049"/>
                </a:cubicBezTo>
                <a:cubicBezTo>
                  <a:pt x="2667" y="6929"/>
                  <a:pt x="5095" y="5186"/>
                  <a:pt x="4902" y="3265"/>
                </a:cubicBezTo>
                <a:cubicBezTo>
                  <a:pt x="4746" y="1587"/>
                  <a:pt x="3682" y="1"/>
                  <a:pt x="27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2"/>
          <p:cNvSpPr/>
          <p:nvPr/>
        </p:nvSpPr>
        <p:spPr>
          <a:xfrm>
            <a:off x="1451778" y="1143119"/>
            <a:ext cx="213935" cy="122222"/>
          </a:xfrm>
          <a:custGeom>
            <a:avLst/>
            <a:gdLst/>
            <a:ahLst/>
            <a:cxnLst/>
            <a:rect l="l" t="t" r="r" b="b"/>
            <a:pathLst>
              <a:path w="6858" h="3918" extrusionOk="0">
                <a:moveTo>
                  <a:pt x="5335" y="0"/>
                </a:moveTo>
                <a:cubicBezTo>
                  <a:pt x="3545" y="0"/>
                  <a:pt x="1" y="1073"/>
                  <a:pt x="94" y="3404"/>
                </a:cubicBezTo>
                <a:cubicBezTo>
                  <a:pt x="94" y="3746"/>
                  <a:pt x="809" y="3918"/>
                  <a:pt x="1710" y="3918"/>
                </a:cubicBezTo>
                <a:cubicBezTo>
                  <a:pt x="2611" y="3918"/>
                  <a:pt x="3699" y="3746"/>
                  <a:pt x="4444" y="3404"/>
                </a:cubicBezTo>
                <a:cubicBezTo>
                  <a:pt x="5934" y="2733"/>
                  <a:pt x="6857" y="990"/>
                  <a:pt x="6306" y="246"/>
                </a:cubicBezTo>
                <a:cubicBezTo>
                  <a:pt x="6196" y="83"/>
                  <a:pt x="5833" y="0"/>
                  <a:pt x="53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2"/>
          <p:cNvSpPr/>
          <p:nvPr/>
        </p:nvSpPr>
        <p:spPr>
          <a:xfrm>
            <a:off x="1346401" y="1230216"/>
            <a:ext cx="133421" cy="89779"/>
          </a:xfrm>
          <a:custGeom>
            <a:avLst/>
            <a:gdLst/>
            <a:ahLst/>
            <a:cxnLst/>
            <a:rect l="l" t="t" r="r" b="b"/>
            <a:pathLst>
              <a:path w="4277" h="2878" extrusionOk="0">
                <a:moveTo>
                  <a:pt x="4023" y="1"/>
                </a:moveTo>
                <a:cubicBezTo>
                  <a:pt x="4023" y="1"/>
                  <a:pt x="3963" y="61"/>
                  <a:pt x="3844" y="61"/>
                </a:cubicBezTo>
                <a:cubicBezTo>
                  <a:pt x="3785" y="61"/>
                  <a:pt x="3725" y="120"/>
                  <a:pt x="3591" y="120"/>
                </a:cubicBezTo>
                <a:cubicBezTo>
                  <a:pt x="3531" y="180"/>
                  <a:pt x="3412" y="180"/>
                  <a:pt x="3278" y="239"/>
                </a:cubicBezTo>
                <a:cubicBezTo>
                  <a:pt x="3219" y="314"/>
                  <a:pt x="3099" y="373"/>
                  <a:pt x="2980" y="373"/>
                </a:cubicBezTo>
                <a:cubicBezTo>
                  <a:pt x="2846" y="433"/>
                  <a:pt x="2727" y="493"/>
                  <a:pt x="2608" y="552"/>
                </a:cubicBezTo>
                <a:cubicBezTo>
                  <a:pt x="2474" y="612"/>
                  <a:pt x="2354" y="746"/>
                  <a:pt x="2235" y="805"/>
                </a:cubicBezTo>
                <a:cubicBezTo>
                  <a:pt x="2101" y="865"/>
                  <a:pt x="1982" y="925"/>
                  <a:pt x="1863" y="1059"/>
                </a:cubicBezTo>
                <a:cubicBezTo>
                  <a:pt x="1729" y="1118"/>
                  <a:pt x="1610" y="1178"/>
                  <a:pt x="1490" y="1297"/>
                </a:cubicBezTo>
                <a:cubicBezTo>
                  <a:pt x="1416" y="1357"/>
                  <a:pt x="1297" y="1491"/>
                  <a:pt x="1178" y="1550"/>
                </a:cubicBezTo>
                <a:cubicBezTo>
                  <a:pt x="1043" y="1610"/>
                  <a:pt x="984" y="1729"/>
                  <a:pt x="865" y="1804"/>
                </a:cubicBezTo>
                <a:cubicBezTo>
                  <a:pt x="746" y="1863"/>
                  <a:pt x="671" y="1982"/>
                  <a:pt x="611" y="2042"/>
                </a:cubicBezTo>
                <a:cubicBezTo>
                  <a:pt x="299" y="2355"/>
                  <a:pt x="60" y="2608"/>
                  <a:pt x="60" y="2608"/>
                </a:cubicBezTo>
                <a:cubicBezTo>
                  <a:pt x="60" y="2668"/>
                  <a:pt x="1" y="2727"/>
                  <a:pt x="60" y="2787"/>
                </a:cubicBezTo>
                <a:cubicBezTo>
                  <a:pt x="102" y="2829"/>
                  <a:pt x="173" y="2878"/>
                  <a:pt x="232" y="2878"/>
                </a:cubicBezTo>
                <a:cubicBezTo>
                  <a:pt x="258" y="2878"/>
                  <a:pt x="281" y="2869"/>
                  <a:pt x="299" y="2846"/>
                </a:cubicBezTo>
                <a:cubicBezTo>
                  <a:pt x="299" y="2846"/>
                  <a:pt x="552" y="2727"/>
                  <a:pt x="924" y="2474"/>
                </a:cubicBezTo>
                <a:cubicBezTo>
                  <a:pt x="984" y="2414"/>
                  <a:pt x="1118" y="2355"/>
                  <a:pt x="1237" y="2236"/>
                </a:cubicBezTo>
                <a:cubicBezTo>
                  <a:pt x="1297" y="2176"/>
                  <a:pt x="1416" y="2102"/>
                  <a:pt x="1550" y="2042"/>
                </a:cubicBezTo>
                <a:cubicBezTo>
                  <a:pt x="1669" y="1982"/>
                  <a:pt x="1729" y="1863"/>
                  <a:pt x="1863" y="1804"/>
                </a:cubicBezTo>
                <a:cubicBezTo>
                  <a:pt x="1982" y="1729"/>
                  <a:pt x="2101" y="1669"/>
                  <a:pt x="2235" y="1550"/>
                </a:cubicBezTo>
                <a:cubicBezTo>
                  <a:pt x="2354" y="1491"/>
                  <a:pt x="2474" y="1431"/>
                  <a:pt x="2608" y="1357"/>
                </a:cubicBezTo>
                <a:cubicBezTo>
                  <a:pt x="2727" y="1237"/>
                  <a:pt x="2846" y="1178"/>
                  <a:pt x="2906" y="1118"/>
                </a:cubicBezTo>
                <a:cubicBezTo>
                  <a:pt x="3040" y="1059"/>
                  <a:pt x="3159" y="984"/>
                  <a:pt x="3278" y="925"/>
                </a:cubicBezTo>
                <a:cubicBezTo>
                  <a:pt x="3353" y="865"/>
                  <a:pt x="3472" y="805"/>
                  <a:pt x="3531" y="746"/>
                </a:cubicBezTo>
                <a:cubicBezTo>
                  <a:pt x="3725" y="612"/>
                  <a:pt x="3904" y="493"/>
                  <a:pt x="3963" y="433"/>
                </a:cubicBezTo>
                <a:cubicBezTo>
                  <a:pt x="4097" y="373"/>
                  <a:pt x="4157" y="373"/>
                  <a:pt x="4157" y="373"/>
                </a:cubicBezTo>
                <a:cubicBezTo>
                  <a:pt x="4217" y="314"/>
                  <a:pt x="4276" y="239"/>
                  <a:pt x="4217" y="180"/>
                </a:cubicBezTo>
                <a:cubicBezTo>
                  <a:pt x="4217" y="61"/>
                  <a:pt x="4157" y="1"/>
                  <a:pt x="402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2"/>
          <p:cNvSpPr/>
          <p:nvPr/>
        </p:nvSpPr>
        <p:spPr>
          <a:xfrm>
            <a:off x="1384989" y="1077329"/>
            <a:ext cx="52064" cy="192723"/>
          </a:xfrm>
          <a:custGeom>
            <a:avLst/>
            <a:gdLst/>
            <a:ahLst/>
            <a:cxnLst/>
            <a:rect l="l" t="t" r="r" b="b"/>
            <a:pathLst>
              <a:path w="1669" h="6178" extrusionOk="0">
                <a:moveTo>
                  <a:pt x="1296" y="1"/>
                </a:moveTo>
                <a:cubicBezTo>
                  <a:pt x="1237" y="1"/>
                  <a:pt x="1117" y="60"/>
                  <a:pt x="1117" y="120"/>
                </a:cubicBezTo>
                <a:lnTo>
                  <a:pt x="1117" y="433"/>
                </a:lnTo>
                <a:lnTo>
                  <a:pt x="1117" y="746"/>
                </a:lnTo>
                <a:lnTo>
                  <a:pt x="1117" y="1118"/>
                </a:lnTo>
                <a:lnTo>
                  <a:pt x="1117" y="1550"/>
                </a:lnTo>
                <a:cubicBezTo>
                  <a:pt x="1058" y="1669"/>
                  <a:pt x="1058" y="1863"/>
                  <a:pt x="1058" y="2042"/>
                </a:cubicBezTo>
                <a:cubicBezTo>
                  <a:pt x="1058" y="2235"/>
                  <a:pt x="998" y="2355"/>
                  <a:pt x="998" y="2533"/>
                </a:cubicBezTo>
                <a:cubicBezTo>
                  <a:pt x="998" y="2667"/>
                  <a:pt x="924" y="2727"/>
                  <a:pt x="924" y="2846"/>
                </a:cubicBezTo>
                <a:lnTo>
                  <a:pt x="864" y="3099"/>
                </a:lnTo>
                <a:cubicBezTo>
                  <a:pt x="864" y="3278"/>
                  <a:pt x="805" y="3472"/>
                  <a:pt x="745" y="3651"/>
                </a:cubicBezTo>
                <a:cubicBezTo>
                  <a:pt x="745" y="3844"/>
                  <a:pt x="685" y="3963"/>
                  <a:pt x="626" y="4157"/>
                </a:cubicBezTo>
                <a:cubicBezTo>
                  <a:pt x="626" y="4336"/>
                  <a:pt x="551" y="4470"/>
                  <a:pt x="492" y="4649"/>
                </a:cubicBezTo>
                <a:cubicBezTo>
                  <a:pt x="432" y="4768"/>
                  <a:pt x="373" y="4902"/>
                  <a:pt x="373" y="5081"/>
                </a:cubicBezTo>
                <a:cubicBezTo>
                  <a:pt x="313" y="5215"/>
                  <a:pt x="253" y="5334"/>
                  <a:pt x="179" y="5394"/>
                </a:cubicBezTo>
                <a:cubicBezTo>
                  <a:pt x="179" y="5513"/>
                  <a:pt x="119" y="5647"/>
                  <a:pt x="119" y="5706"/>
                </a:cubicBezTo>
                <a:cubicBezTo>
                  <a:pt x="60" y="5826"/>
                  <a:pt x="0" y="5960"/>
                  <a:pt x="0" y="5960"/>
                </a:cubicBezTo>
                <a:cubicBezTo>
                  <a:pt x="0" y="6019"/>
                  <a:pt x="0" y="6079"/>
                  <a:pt x="60" y="6138"/>
                </a:cubicBezTo>
                <a:cubicBezTo>
                  <a:pt x="84" y="6163"/>
                  <a:pt x="122" y="6178"/>
                  <a:pt x="162" y="6178"/>
                </a:cubicBezTo>
                <a:cubicBezTo>
                  <a:pt x="218" y="6178"/>
                  <a:pt x="278" y="6149"/>
                  <a:pt x="313" y="6079"/>
                </a:cubicBezTo>
                <a:cubicBezTo>
                  <a:pt x="313" y="6079"/>
                  <a:pt x="373" y="6019"/>
                  <a:pt x="432" y="5885"/>
                </a:cubicBezTo>
                <a:cubicBezTo>
                  <a:pt x="492" y="5826"/>
                  <a:pt x="551" y="5706"/>
                  <a:pt x="626" y="5647"/>
                </a:cubicBezTo>
                <a:cubicBezTo>
                  <a:pt x="685" y="5513"/>
                  <a:pt x="745" y="5394"/>
                  <a:pt x="805" y="5274"/>
                </a:cubicBezTo>
                <a:cubicBezTo>
                  <a:pt x="864" y="5140"/>
                  <a:pt x="924" y="4962"/>
                  <a:pt x="998" y="4842"/>
                </a:cubicBezTo>
                <a:cubicBezTo>
                  <a:pt x="1058" y="4708"/>
                  <a:pt x="1177" y="4530"/>
                  <a:pt x="1237" y="4336"/>
                </a:cubicBezTo>
                <a:cubicBezTo>
                  <a:pt x="1237" y="4157"/>
                  <a:pt x="1296" y="3963"/>
                  <a:pt x="1371" y="3785"/>
                </a:cubicBezTo>
                <a:cubicBezTo>
                  <a:pt x="1430" y="3591"/>
                  <a:pt x="1490" y="3412"/>
                  <a:pt x="1549" y="3219"/>
                </a:cubicBezTo>
                <a:lnTo>
                  <a:pt x="1549" y="2906"/>
                </a:lnTo>
                <a:cubicBezTo>
                  <a:pt x="1609" y="2846"/>
                  <a:pt x="1609" y="2727"/>
                  <a:pt x="1609" y="2667"/>
                </a:cubicBezTo>
                <a:cubicBezTo>
                  <a:pt x="1609" y="2474"/>
                  <a:pt x="1669" y="2295"/>
                  <a:pt x="1669" y="2101"/>
                </a:cubicBezTo>
                <a:lnTo>
                  <a:pt x="1669" y="1550"/>
                </a:lnTo>
                <a:cubicBezTo>
                  <a:pt x="1669" y="1356"/>
                  <a:pt x="1669" y="1237"/>
                  <a:pt x="1609" y="1044"/>
                </a:cubicBezTo>
                <a:lnTo>
                  <a:pt x="1609" y="671"/>
                </a:lnTo>
                <a:cubicBezTo>
                  <a:pt x="1549" y="552"/>
                  <a:pt x="1549" y="433"/>
                  <a:pt x="1549" y="373"/>
                </a:cubicBezTo>
                <a:cubicBezTo>
                  <a:pt x="1490" y="179"/>
                  <a:pt x="1490" y="120"/>
                  <a:pt x="1490" y="120"/>
                </a:cubicBezTo>
                <a:cubicBezTo>
                  <a:pt x="1490" y="60"/>
                  <a:pt x="1371" y="1"/>
                  <a:pt x="1296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2"/>
          <p:cNvSpPr/>
          <p:nvPr/>
        </p:nvSpPr>
        <p:spPr>
          <a:xfrm>
            <a:off x="1206991" y="1350597"/>
            <a:ext cx="63700" cy="101633"/>
          </a:xfrm>
          <a:custGeom>
            <a:avLst/>
            <a:gdLst/>
            <a:ahLst/>
            <a:cxnLst/>
            <a:rect l="l" t="t" r="r" b="b"/>
            <a:pathLst>
              <a:path w="2042" h="3258" extrusionOk="0">
                <a:moveTo>
                  <a:pt x="1833" y="0"/>
                </a:moveTo>
                <a:cubicBezTo>
                  <a:pt x="1792" y="0"/>
                  <a:pt x="1758" y="15"/>
                  <a:pt x="1728" y="45"/>
                </a:cubicBezTo>
                <a:cubicBezTo>
                  <a:pt x="1728" y="45"/>
                  <a:pt x="1609" y="239"/>
                  <a:pt x="1416" y="552"/>
                </a:cubicBezTo>
                <a:cubicBezTo>
                  <a:pt x="1416" y="611"/>
                  <a:pt x="1356" y="671"/>
                  <a:pt x="1356" y="790"/>
                </a:cubicBezTo>
                <a:cubicBezTo>
                  <a:pt x="1296" y="850"/>
                  <a:pt x="1237" y="924"/>
                  <a:pt x="1177" y="1043"/>
                </a:cubicBezTo>
                <a:cubicBezTo>
                  <a:pt x="1118" y="1103"/>
                  <a:pt x="1118" y="1162"/>
                  <a:pt x="1043" y="1297"/>
                </a:cubicBezTo>
                <a:cubicBezTo>
                  <a:pt x="984" y="1356"/>
                  <a:pt x="984" y="1475"/>
                  <a:pt x="924" y="1535"/>
                </a:cubicBezTo>
                <a:cubicBezTo>
                  <a:pt x="805" y="1729"/>
                  <a:pt x="671" y="1907"/>
                  <a:pt x="611" y="2041"/>
                </a:cubicBezTo>
                <a:cubicBezTo>
                  <a:pt x="552" y="2101"/>
                  <a:pt x="552" y="2161"/>
                  <a:pt x="492" y="2161"/>
                </a:cubicBezTo>
                <a:cubicBezTo>
                  <a:pt x="492" y="2220"/>
                  <a:pt x="492" y="2280"/>
                  <a:pt x="432" y="2280"/>
                </a:cubicBezTo>
                <a:cubicBezTo>
                  <a:pt x="373" y="2339"/>
                  <a:pt x="373" y="2473"/>
                  <a:pt x="298" y="2533"/>
                </a:cubicBezTo>
                <a:cubicBezTo>
                  <a:pt x="120" y="2786"/>
                  <a:pt x="60" y="2965"/>
                  <a:pt x="60" y="2965"/>
                </a:cubicBezTo>
                <a:cubicBezTo>
                  <a:pt x="0" y="3025"/>
                  <a:pt x="0" y="3084"/>
                  <a:pt x="60" y="3159"/>
                </a:cubicBezTo>
                <a:cubicBezTo>
                  <a:pt x="95" y="3229"/>
                  <a:pt x="150" y="3257"/>
                  <a:pt x="202" y="3257"/>
                </a:cubicBezTo>
                <a:cubicBezTo>
                  <a:pt x="239" y="3257"/>
                  <a:pt x="274" y="3243"/>
                  <a:pt x="298" y="3218"/>
                </a:cubicBezTo>
                <a:cubicBezTo>
                  <a:pt x="298" y="3218"/>
                  <a:pt x="492" y="3084"/>
                  <a:pt x="745" y="2846"/>
                </a:cubicBezTo>
                <a:cubicBezTo>
                  <a:pt x="745" y="2786"/>
                  <a:pt x="864" y="2712"/>
                  <a:pt x="924" y="2652"/>
                </a:cubicBezTo>
                <a:cubicBezTo>
                  <a:pt x="924" y="2593"/>
                  <a:pt x="984" y="2593"/>
                  <a:pt x="984" y="2533"/>
                </a:cubicBezTo>
                <a:lnTo>
                  <a:pt x="1118" y="2414"/>
                </a:lnTo>
                <a:cubicBezTo>
                  <a:pt x="1237" y="2220"/>
                  <a:pt x="1356" y="2041"/>
                  <a:pt x="1490" y="1848"/>
                </a:cubicBezTo>
                <a:cubicBezTo>
                  <a:pt x="1550" y="1788"/>
                  <a:pt x="1550" y="1669"/>
                  <a:pt x="1609" y="1535"/>
                </a:cubicBezTo>
                <a:cubicBezTo>
                  <a:pt x="1669" y="1475"/>
                  <a:pt x="1728" y="1356"/>
                  <a:pt x="1728" y="1297"/>
                </a:cubicBezTo>
                <a:cubicBezTo>
                  <a:pt x="1788" y="1162"/>
                  <a:pt x="1863" y="1043"/>
                  <a:pt x="1863" y="984"/>
                </a:cubicBezTo>
                <a:cubicBezTo>
                  <a:pt x="1922" y="924"/>
                  <a:pt x="1922" y="790"/>
                  <a:pt x="1922" y="730"/>
                </a:cubicBezTo>
                <a:cubicBezTo>
                  <a:pt x="2041" y="418"/>
                  <a:pt x="2041" y="179"/>
                  <a:pt x="2041" y="179"/>
                </a:cubicBezTo>
                <a:cubicBezTo>
                  <a:pt x="2041" y="105"/>
                  <a:pt x="2041" y="45"/>
                  <a:pt x="1982" y="45"/>
                </a:cubicBezTo>
                <a:cubicBezTo>
                  <a:pt x="1922" y="15"/>
                  <a:pt x="1874" y="0"/>
                  <a:pt x="1833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4" name="Google Shape;164;p2"/>
          <p:cNvGrpSpPr/>
          <p:nvPr/>
        </p:nvGrpSpPr>
        <p:grpSpPr>
          <a:xfrm>
            <a:off x="877064" y="2755630"/>
            <a:ext cx="338809" cy="336313"/>
            <a:chOff x="999014" y="3047792"/>
            <a:chExt cx="338809" cy="336313"/>
          </a:xfrm>
        </p:grpSpPr>
        <p:sp>
          <p:nvSpPr>
            <p:cNvPr id="165" name="Google Shape;165;p2"/>
            <p:cNvSpPr/>
            <p:nvPr/>
          </p:nvSpPr>
          <p:spPr>
            <a:xfrm>
              <a:off x="1018542" y="3047792"/>
              <a:ext cx="319281" cy="325613"/>
            </a:xfrm>
            <a:custGeom>
              <a:avLst/>
              <a:gdLst/>
              <a:ahLst/>
              <a:cxnLst/>
              <a:rect l="l" t="t" r="r" b="b"/>
              <a:pathLst>
                <a:path w="10235" h="10438" extrusionOk="0">
                  <a:moveTo>
                    <a:pt x="9233" y="0"/>
                  </a:moveTo>
                  <a:cubicBezTo>
                    <a:pt x="8434" y="0"/>
                    <a:pt x="3320" y="2597"/>
                    <a:pt x="1177" y="4797"/>
                  </a:cubicBezTo>
                  <a:cubicBezTo>
                    <a:pt x="0" y="6034"/>
                    <a:pt x="0" y="9326"/>
                    <a:pt x="432" y="9832"/>
                  </a:cubicBezTo>
                  <a:cubicBezTo>
                    <a:pt x="748" y="10174"/>
                    <a:pt x="1322" y="10438"/>
                    <a:pt x="2091" y="10438"/>
                  </a:cubicBezTo>
                  <a:cubicBezTo>
                    <a:pt x="3134" y="10438"/>
                    <a:pt x="4535" y="9953"/>
                    <a:pt x="6138" y="8521"/>
                  </a:cubicBezTo>
                  <a:cubicBezTo>
                    <a:pt x="8879" y="6034"/>
                    <a:pt x="10235" y="521"/>
                    <a:pt x="9311" y="15"/>
                  </a:cubicBezTo>
                  <a:cubicBezTo>
                    <a:pt x="9293" y="5"/>
                    <a:pt x="9267" y="0"/>
                    <a:pt x="9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"/>
            <p:cNvSpPr/>
            <p:nvPr/>
          </p:nvSpPr>
          <p:spPr>
            <a:xfrm>
              <a:off x="999014" y="3054281"/>
              <a:ext cx="315569" cy="329825"/>
            </a:xfrm>
            <a:custGeom>
              <a:avLst/>
              <a:gdLst/>
              <a:ahLst/>
              <a:cxnLst/>
              <a:rect l="l" t="t" r="r" b="b"/>
              <a:pathLst>
                <a:path w="10116" h="10573" extrusionOk="0">
                  <a:moveTo>
                    <a:pt x="9937" y="1"/>
                  </a:moveTo>
                  <a:cubicBezTo>
                    <a:pt x="9878" y="1"/>
                    <a:pt x="9744" y="1"/>
                    <a:pt x="9684" y="60"/>
                  </a:cubicBezTo>
                  <a:cubicBezTo>
                    <a:pt x="9684" y="60"/>
                    <a:pt x="9192" y="686"/>
                    <a:pt x="8447" y="1610"/>
                  </a:cubicBezTo>
                  <a:cubicBezTo>
                    <a:pt x="8388" y="1490"/>
                    <a:pt x="8388" y="1431"/>
                    <a:pt x="8388" y="1356"/>
                  </a:cubicBezTo>
                  <a:cubicBezTo>
                    <a:pt x="8328" y="1237"/>
                    <a:pt x="8254" y="1058"/>
                    <a:pt x="8135" y="924"/>
                  </a:cubicBezTo>
                  <a:cubicBezTo>
                    <a:pt x="8098" y="851"/>
                    <a:pt x="8038" y="800"/>
                    <a:pt x="7966" y="800"/>
                  </a:cubicBezTo>
                  <a:cubicBezTo>
                    <a:pt x="7922" y="800"/>
                    <a:pt x="7873" y="819"/>
                    <a:pt x="7822" y="865"/>
                  </a:cubicBezTo>
                  <a:cubicBezTo>
                    <a:pt x="7762" y="865"/>
                    <a:pt x="7762" y="924"/>
                    <a:pt x="7762" y="984"/>
                  </a:cubicBezTo>
                  <a:lnTo>
                    <a:pt x="7762" y="1058"/>
                  </a:lnTo>
                  <a:cubicBezTo>
                    <a:pt x="7762" y="1356"/>
                    <a:pt x="7762" y="1610"/>
                    <a:pt x="7703" y="1922"/>
                  </a:cubicBezTo>
                  <a:lnTo>
                    <a:pt x="7703" y="2295"/>
                  </a:lnTo>
                  <a:cubicBezTo>
                    <a:pt x="7703" y="2354"/>
                    <a:pt x="7703" y="2414"/>
                    <a:pt x="7643" y="2474"/>
                  </a:cubicBezTo>
                  <a:lnTo>
                    <a:pt x="7643" y="2548"/>
                  </a:lnTo>
                  <a:cubicBezTo>
                    <a:pt x="7390" y="2846"/>
                    <a:pt x="7136" y="3159"/>
                    <a:pt x="6838" y="3472"/>
                  </a:cubicBezTo>
                  <a:cubicBezTo>
                    <a:pt x="6645" y="3725"/>
                    <a:pt x="6392" y="3963"/>
                    <a:pt x="6213" y="4217"/>
                  </a:cubicBezTo>
                  <a:lnTo>
                    <a:pt x="6213" y="3904"/>
                  </a:lnTo>
                  <a:cubicBezTo>
                    <a:pt x="6272" y="3591"/>
                    <a:pt x="6272" y="3218"/>
                    <a:pt x="6272" y="2921"/>
                  </a:cubicBezTo>
                  <a:lnTo>
                    <a:pt x="6272" y="1982"/>
                  </a:lnTo>
                  <a:cubicBezTo>
                    <a:pt x="6272" y="1863"/>
                    <a:pt x="6153" y="1729"/>
                    <a:pt x="6019" y="1729"/>
                  </a:cubicBezTo>
                  <a:cubicBezTo>
                    <a:pt x="5960" y="1729"/>
                    <a:pt x="5900" y="1863"/>
                    <a:pt x="5840" y="1922"/>
                  </a:cubicBezTo>
                  <a:cubicBezTo>
                    <a:pt x="5781" y="2235"/>
                    <a:pt x="5721" y="2548"/>
                    <a:pt x="5647" y="2846"/>
                  </a:cubicBezTo>
                  <a:lnTo>
                    <a:pt x="5468" y="3785"/>
                  </a:lnTo>
                  <a:cubicBezTo>
                    <a:pt x="5468" y="3963"/>
                    <a:pt x="5468" y="4097"/>
                    <a:pt x="5408" y="4276"/>
                  </a:cubicBezTo>
                  <a:cubicBezTo>
                    <a:pt x="5349" y="4410"/>
                    <a:pt x="5349" y="4589"/>
                    <a:pt x="5349" y="4708"/>
                  </a:cubicBezTo>
                  <a:lnTo>
                    <a:pt x="5215" y="5155"/>
                  </a:lnTo>
                  <a:lnTo>
                    <a:pt x="5155" y="5453"/>
                  </a:lnTo>
                  <a:cubicBezTo>
                    <a:pt x="4842" y="5766"/>
                    <a:pt x="4604" y="6079"/>
                    <a:pt x="4291" y="6392"/>
                  </a:cubicBezTo>
                  <a:cubicBezTo>
                    <a:pt x="4157" y="6511"/>
                    <a:pt x="4038" y="6704"/>
                    <a:pt x="3859" y="6883"/>
                  </a:cubicBezTo>
                  <a:cubicBezTo>
                    <a:pt x="3784" y="6943"/>
                    <a:pt x="3725" y="7017"/>
                    <a:pt x="3606" y="7077"/>
                  </a:cubicBezTo>
                  <a:cubicBezTo>
                    <a:pt x="3665" y="6943"/>
                    <a:pt x="3665" y="6764"/>
                    <a:pt x="3725" y="6645"/>
                  </a:cubicBezTo>
                  <a:cubicBezTo>
                    <a:pt x="3725" y="6392"/>
                    <a:pt x="3725" y="6198"/>
                    <a:pt x="3784" y="5960"/>
                  </a:cubicBezTo>
                  <a:cubicBezTo>
                    <a:pt x="3784" y="5587"/>
                    <a:pt x="3859" y="5155"/>
                    <a:pt x="3859" y="4708"/>
                  </a:cubicBezTo>
                  <a:cubicBezTo>
                    <a:pt x="3859" y="4276"/>
                    <a:pt x="3859" y="3904"/>
                    <a:pt x="3784" y="3472"/>
                  </a:cubicBezTo>
                  <a:cubicBezTo>
                    <a:pt x="3784" y="3353"/>
                    <a:pt x="3665" y="3293"/>
                    <a:pt x="3546" y="3293"/>
                  </a:cubicBezTo>
                  <a:cubicBezTo>
                    <a:pt x="3487" y="3293"/>
                    <a:pt x="3352" y="3353"/>
                    <a:pt x="3352" y="3472"/>
                  </a:cubicBezTo>
                  <a:cubicBezTo>
                    <a:pt x="3293" y="3844"/>
                    <a:pt x="3233" y="4276"/>
                    <a:pt x="3174" y="4649"/>
                  </a:cubicBezTo>
                  <a:cubicBezTo>
                    <a:pt x="3174" y="4902"/>
                    <a:pt x="3114" y="5081"/>
                    <a:pt x="3114" y="5274"/>
                  </a:cubicBezTo>
                  <a:cubicBezTo>
                    <a:pt x="3040" y="5528"/>
                    <a:pt x="3040" y="5706"/>
                    <a:pt x="2980" y="5900"/>
                  </a:cubicBezTo>
                  <a:cubicBezTo>
                    <a:pt x="2980" y="6079"/>
                    <a:pt x="2980" y="6272"/>
                    <a:pt x="2920" y="6511"/>
                  </a:cubicBezTo>
                  <a:cubicBezTo>
                    <a:pt x="2861" y="6704"/>
                    <a:pt x="2861" y="6883"/>
                    <a:pt x="2801" y="7077"/>
                  </a:cubicBezTo>
                  <a:lnTo>
                    <a:pt x="2667" y="7688"/>
                  </a:lnTo>
                  <a:lnTo>
                    <a:pt x="2548" y="8194"/>
                  </a:lnTo>
                  <a:lnTo>
                    <a:pt x="2488" y="8254"/>
                  </a:lnTo>
                  <a:cubicBezTo>
                    <a:pt x="2295" y="8433"/>
                    <a:pt x="2056" y="8686"/>
                    <a:pt x="1863" y="8880"/>
                  </a:cubicBezTo>
                  <a:cubicBezTo>
                    <a:pt x="1624" y="9058"/>
                    <a:pt x="1371" y="9252"/>
                    <a:pt x="1177" y="9431"/>
                  </a:cubicBezTo>
                  <a:cubicBezTo>
                    <a:pt x="999" y="9624"/>
                    <a:pt x="805" y="9744"/>
                    <a:pt x="626" y="9863"/>
                  </a:cubicBezTo>
                  <a:cubicBezTo>
                    <a:pt x="313" y="10056"/>
                    <a:pt x="194" y="10176"/>
                    <a:pt x="194" y="10176"/>
                  </a:cubicBezTo>
                  <a:lnTo>
                    <a:pt x="135" y="10176"/>
                  </a:lnTo>
                  <a:cubicBezTo>
                    <a:pt x="60" y="10235"/>
                    <a:pt x="1" y="10369"/>
                    <a:pt x="60" y="10488"/>
                  </a:cubicBezTo>
                  <a:cubicBezTo>
                    <a:pt x="113" y="10531"/>
                    <a:pt x="188" y="10573"/>
                    <a:pt x="269" y="10573"/>
                  </a:cubicBezTo>
                  <a:cubicBezTo>
                    <a:pt x="303" y="10573"/>
                    <a:pt x="338" y="10565"/>
                    <a:pt x="373" y="10548"/>
                  </a:cubicBezTo>
                  <a:cubicBezTo>
                    <a:pt x="373" y="10548"/>
                    <a:pt x="567" y="10429"/>
                    <a:pt x="939" y="10235"/>
                  </a:cubicBezTo>
                  <a:cubicBezTo>
                    <a:pt x="1118" y="10176"/>
                    <a:pt x="1311" y="10056"/>
                    <a:pt x="1490" y="9863"/>
                  </a:cubicBezTo>
                  <a:cubicBezTo>
                    <a:pt x="1744" y="9744"/>
                    <a:pt x="1997" y="9550"/>
                    <a:pt x="2235" y="9371"/>
                  </a:cubicBezTo>
                  <a:cubicBezTo>
                    <a:pt x="2488" y="9177"/>
                    <a:pt x="2742" y="8999"/>
                    <a:pt x="2980" y="8745"/>
                  </a:cubicBezTo>
                  <a:lnTo>
                    <a:pt x="6272" y="8745"/>
                  </a:lnTo>
                  <a:cubicBezTo>
                    <a:pt x="6392" y="8745"/>
                    <a:pt x="6526" y="8626"/>
                    <a:pt x="6526" y="8507"/>
                  </a:cubicBezTo>
                  <a:cubicBezTo>
                    <a:pt x="6466" y="8373"/>
                    <a:pt x="6392" y="8313"/>
                    <a:pt x="6332" y="8313"/>
                  </a:cubicBezTo>
                  <a:cubicBezTo>
                    <a:pt x="6019" y="8254"/>
                    <a:pt x="5781" y="8194"/>
                    <a:pt x="5468" y="8135"/>
                  </a:cubicBezTo>
                  <a:cubicBezTo>
                    <a:pt x="5155" y="8135"/>
                    <a:pt x="4902" y="8060"/>
                    <a:pt x="4604" y="8060"/>
                  </a:cubicBezTo>
                  <a:cubicBezTo>
                    <a:pt x="4351" y="8001"/>
                    <a:pt x="4097" y="8001"/>
                    <a:pt x="3859" y="8001"/>
                  </a:cubicBezTo>
                  <a:cubicBezTo>
                    <a:pt x="3859" y="7941"/>
                    <a:pt x="3919" y="7881"/>
                    <a:pt x="3978" y="7822"/>
                  </a:cubicBezTo>
                  <a:cubicBezTo>
                    <a:pt x="4291" y="7569"/>
                    <a:pt x="4604" y="7256"/>
                    <a:pt x="4902" y="6943"/>
                  </a:cubicBezTo>
                  <a:cubicBezTo>
                    <a:pt x="5155" y="6645"/>
                    <a:pt x="5408" y="6392"/>
                    <a:pt x="5721" y="6079"/>
                  </a:cubicBezTo>
                  <a:cubicBezTo>
                    <a:pt x="5781" y="6019"/>
                    <a:pt x="5840" y="6019"/>
                    <a:pt x="5960" y="5960"/>
                  </a:cubicBezTo>
                  <a:cubicBezTo>
                    <a:pt x="6094" y="5960"/>
                    <a:pt x="6213" y="5900"/>
                    <a:pt x="6332" y="5900"/>
                  </a:cubicBezTo>
                  <a:cubicBezTo>
                    <a:pt x="6466" y="5826"/>
                    <a:pt x="6585" y="5766"/>
                    <a:pt x="6704" y="5766"/>
                  </a:cubicBezTo>
                  <a:cubicBezTo>
                    <a:pt x="6838" y="5706"/>
                    <a:pt x="6958" y="5706"/>
                    <a:pt x="7077" y="5706"/>
                  </a:cubicBezTo>
                  <a:cubicBezTo>
                    <a:pt x="7211" y="5647"/>
                    <a:pt x="7330" y="5647"/>
                    <a:pt x="7449" y="5587"/>
                  </a:cubicBezTo>
                  <a:lnTo>
                    <a:pt x="7822" y="5528"/>
                  </a:lnTo>
                  <a:cubicBezTo>
                    <a:pt x="7956" y="5528"/>
                    <a:pt x="8075" y="5453"/>
                    <a:pt x="8194" y="5453"/>
                  </a:cubicBezTo>
                  <a:cubicBezTo>
                    <a:pt x="8328" y="5453"/>
                    <a:pt x="8447" y="5453"/>
                    <a:pt x="8567" y="5394"/>
                  </a:cubicBezTo>
                  <a:cubicBezTo>
                    <a:pt x="8701" y="5394"/>
                    <a:pt x="8760" y="5274"/>
                    <a:pt x="8760" y="5155"/>
                  </a:cubicBezTo>
                  <a:cubicBezTo>
                    <a:pt x="8760" y="5081"/>
                    <a:pt x="8626" y="5021"/>
                    <a:pt x="8567" y="4961"/>
                  </a:cubicBezTo>
                  <a:lnTo>
                    <a:pt x="8135" y="4961"/>
                  </a:lnTo>
                  <a:cubicBezTo>
                    <a:pt x="8015" y="4902"/>
                    <a:pt x="7881" y="4902"/>
                    <a:pt x="7762" y="4902"/>
                  </a:cubicBezTo>
                  <a:cubicBezTo>
                    <a:pt x="7449" y="4902"/>
                    <a:pt x="7211" y="4961"/>
                    <a:pt x="6958" y="4961"/>
                  </a:cubicBezTo>
                  <a:cubicBezTo>
                    <a:pt x="6838" y="4961"/>
                    <a:pt x="6704" y="5021"/>
                    <a:pt x="6585" y="5021"/>
                  </a:cubicBezTo>
                  <a:lnTo>
                    <a:pt x="6645" y="4961"/>
                  </a:lnTo>
                  <a:cubicBezTo>
                    <a:pt x="6898" y="4649"/>
                    <a:pt x="7211" y="4276"/>
                    <a:pt x="7449" y="3963"/>
                  </a:cubicBezTo>
                  <a:cubicBezTo>
                    <a:pt x="7643" y="3725"/>
                    <a:pt x="7822" y="3472"/>
                    <a:pt x="8015" y="3218"/>
                  </a:cubicBezTo>
                  <a:lnTo>
                    <a:pt x="8328" y="3218"/>
                  </a:lnTo>
                  <a:cubicBezTo>
                    <a:pt x="8507" y="3218"/>
                    <a:pt x="8626" y="3218"/>
                    <a:pt x="8760" y="3159"/>
                  </a:cubicBezTo>
                  <a:lnTo>
                    <a:pt x="8939" y="3159"/>
                  </a:lnTo>
                  <a:cubicBezTo>
                    <a:pt x="8999" y="3159"/>
                    <a:pt x="9073" y="3099"/>
                    <a:pt x="9133" y="3099"/>
                  </a:cubicBezTo>
                  <a:cubicBezTo>
                    <a:pt x="9311" y="3040"/>
                    <a:pt x="9446" y="3040"/>
                    <a:pt x="9565" y="2980"/>
                  </a:cubicBezTo>
                  <a:cubicBezTo>
                    <a:pt x="9684" y="2921"/>
                    <a:pt x="9684" y="2786"/>
                    <a:pt x="9684" y="2667"/>
                  </a:cubicBezTo>
                  <a:cubicBezTo>
                    <a:pt x="9624" y="2608"/>
                    <a:pt x="9565" y="2548"/>
                    <a:pt x="9505" y="2548"/>
                  </a:cubicBezTo>
                  <a:lnTo>
                    <a:pt x="9446" y="2548"/>
                  </a:lnTo>
                  <a:cubicBezTo>
                    <a:pt x="9311" y="2548"/>
                    <a:pt x="9192" y="2474"/>
                    <a:pt x="9073" y="2474"/>
                  </a:cubicBezTo>
                  <a:lnTo>
                    <a:pt x="8567" y="2474"/>
                  </a:lnTo>
                  <a:cubicBezTo>
                    <a:pt x="8626" y="2354"/>
                    <a:pt x="8760" y="2235"/>
                    <a:pt x="8820" y="2176"/>
                  </a:cubicBezTo>
                  <a:cubicBezTo>
                    <a:pt x="9192" y="1610"/>
                    <a:pt x="9505" y="1178"/>
                    <a:pt x="9684" y="865"/>
                  </a:cubicBezTo>
                  <a:cubicBezTo>
                    <a:pt x="9937" y="492"/>
                    <a:pt x="10056" y="313"/>
                    <a:pt x="10056" y="313"/>
                  </a:cubicBezTo>
                  <a:cubicBezTo>
                    <a:pt x="10116" y="239"/>
                    <a:pt x="10056" y="60"/>
                    <a:pt x="993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7" name="Google Shape;167;p2"/>
          <p:cNvSpPr/>
          <p:nvPr/>
        </p:nvSpPr>
        <p:spPr>
          <a:xfrm>
            <a:off x="1023043" y="1617845"/>
            <a:ext cx="367103" cy="233027"/>
          </a:xfrm>
          <a:custGeom>
            <a:avLst/>
            <a:gdLst/>
            <a:ahLst/>
            <a:cxnLst/>
            <a:rect l="l" t="t" r="r" b="b"/>
            <a:pathLst>
              <a:path w="11768" h="7470" extrusionOk="0">
                <a:moveTo>
                  <a:pt x="4623" y="0"/>
                </a:moveTo>
                <a:cubicBezTo>
                  <a:pt x="1955" y="0"/>
                  <a:pt x="0" y="1999"/>
                  <a:pt x="1086" y="4394"/>
                </a:cubicBezTo>
                <a:cubicBezTo>
                  <a:pt x="2066" y="6577"/>
                  <a:pt x="7027" y="7470"/>
                  <a:pt x="9599" y="7470"/>
                </a:cubicBezTo>
                <a:cubicBezTo>
                  <a:pt x="10467" y="7470"/>
                  <a:pt x="11063" y="7368"/>
                  <a:pt x="11142" y="7180"/>
                </a:cubicBezTo>
                <a:cubicBezTo>
                  <a:pt x="11767" y="5824"/>
                  <a:pt x="9786" y="1161"/>
                  <a:pt x="6240" y="238"/>
                </a:cubicBezTo>
                <a:cubicBezTo>
                  <a:pt x="5686" y="76"/>
                  <a:pt x="5141" y="0"/>
                  <a:pt x="4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2"/>
          <p:cNvSpPr/>
          <p:nvPr/>
        </p:nvSpPr>
        <p:spPr>
          <a:xfrm>
            <a:off x="1089894" y="1681482"/>
            <a:ext cx="311856" cy="201270"/>
          </a:xfrm>
          <a:custGeom>
            <a:avLst/>
            <a:gdLst/>
            <a:ahLst/>
            <a:cxnLst/>
            <a:rect l="l" t="t" r="r" b="b"/>
            <a:pathLst>
              <a:path w="9997" h="6452" extrusionOk="0">
                <a:moveTo>
                  <a:pt x="120" y="0"/>
                </a:moveTo>
                <a:cubicBezTo>
                  <a:pt x="120" y="0"/>
                  <a:pt x="60" y="60"/>
                  <a:pt x="0" y="60"/>
                </a:cubicBezTo>
                <a:cubicBezTo>
                  <a:pt x="0" y="120"/>
                  <a:pt x="60" y="179"/>
                  <a:pt x="120" y="239"/>
                </a:cubicBezTo>
                <a:cubicBezTo>
                  <a:pt x="120" y="239"/>
                  <a:pt x="254" y="298"/>
                  <a:pt x="566" y="373"/>
                </a:cubicBezTo>
                <a:cubicBezTo>
                  <a:pt x="864" y="492"/>
                  <a:pt x="1311" y="671"/>
                  <a:pt x="1803" y="864"/>
                </a:cubicBezTo>
                <a:cubicBezTo>
                  <a:pt x="2056" y="924"/>
                  <a:pt x="2354" y="1043"/>
                  <a:pt x="2607" y="1177"/>
                </a:cubicBezTo>
                <a:cubicBezTo>
                  <a:pt x="2920" y="1297"/>
                  <a:pt x="3233" y="1416"/>
                  <a:pt x="3546" y="1609"/>
                </a:cubicBezTo>
                <a:cubicBezTo>
                  <a:pt x="3844" y="1729"/>
                  <a:pt x="4157" y="1922"/>
                  <a:pt x="4470" y="2041"/>
                </a:cubicBezTo>
                <a:cubicBezTo>
                  <a:pt x="4782" y="2235"/>
                  <a:pt x="5095" y="2414"/>
                  <a:pt x="5408" y="2607"/>
                </a:cubicBezTo>
                <a:cubicBezTo>
                  <a:pt x="5706" y="2786"/>
                  <a:pt x="6079" y="2980"/>
                  <a:pt x="6332" y="3159"/>
                </a:cubicBezTo>
                <a:cubicBezTo>
                  <a:pt x="6645" y="3352"/>
                  <a:pt x="6958" y="3531"/>
                  <a:pt x="7196" y="3784"/>
                </a:cubicBezTo>
                <a:cubicBezTo>
                  <a:pt x="7330" y="3904"/>
                  <a:pt x="7449" y="3963"/>
                  <a:pt x="7568" y="4097"/>
                </a:cubicBezTo>
                <a:cubicBezTo>
                  <a:pt x="7762" y="4216"/>
                  <a:pt x="7881" y="4276"/>
                  <a:pt x="7941" y="4395"/>
                </a:cubicBezTo>
                <a:cubicBezTo>
                  <a:pt x="8194" y="4589"/>
                  <a:pt x="8447" y="4768"/>
                  <a:pt x="8626" y="5021"/>
                </a:cubicBezTo>
                <a:cubicBezTo>
                  <a:pt x="8820" y="5215"/>
                  <a:pt x="8939" y="5393"/>
                  <a:pt x="9133" y="5513"/>
                </a:cubicBezTo>
                <a:cubicBezTo>
                  <a:pt x="9252" y="5706"/>
                  <a:pt x="9371" y="5885"/>
                  <a:pt x="9431" y="6019"/>
                </a:cubicBezTo>
                <a:cubicBezTo>
                  <a:pt x="9684" y="6257"/>
                  <a:pt x="9743" y="6391"/>
                  <a:pt x="9743" y="6391"/>
                </a:cubicBezTo>
                <a:lnTo>
                  <a:pt x="9803" y="6391"/>
                </a:lnTo>
                <a:cubicBezTo>
                  <a:pt x="9803" y="6451"/>
                  <a:pt x="9877" y="6451"/>
                  <a:pt x="9937" y="6451"/>
                </a:cubicBezTo>
                <a:cubicBezTo>
                  <a:pt x="9997" y="6391"/>
                  <a:pt x="9997" y="6332"/>
                  <a:pt x="9997" y="6257"/>
                </a:cubicBezTo>
                <a:cubicBezTo>
                  <a:pt x="9997" y="6257"/>
                  <a:pt x="9877" y="6079"/>
                  <a:pt x="9684" y="5825"/>
                </a:cubicBezTo>
                <a:cubicBezTo>
                  <a:pt x="9565" y="5706"/>
                  <a:pt x="9505" y="5513"/>
                  <a:pt x="9371" y="5334"/>
                </a:cubicBezTo>
                <a:cubicBezTo>
                  <a:pt x="9192" y="5140"/>
                  <a:pt x="9058" y="4961"/>
                  <a:pt x="8879" y="4768"/>
                </a:cubicBezTo>
                <a:cubicBezTo>
                  <a:pt x="8686" y="4529"/>
                  <a:pt x="8447" y="4336"/>
                  <a:pt x="8194" y="4097"/>
                </a:cubicBezTo>
                <a:cubicBezTo>
                  <a:pt x="8134" y="4023"/>
                  <a:pt x="8015" y="3904"/>
                  <a:pt x="7822" y="3784"/>
                </a:cubicBezTo>
                <a:cubicBezTo>
                  <a:pt x="7702" y="3650"/>
                  <a:pt x="7568" y="3591"/>
                  <a:pt x="7449" y="3472"/>
                </a:cubicBezTo>
                <a:cubicBezTo>
                  <a:pt x="7196" y="3218"/>
                  <a:pt x="6898" y="3040"/>
                  <a:pt x="6585" y="2786"/>
                </a:cubicBezTo>
                <a:cubicBezTo>
                  <a:pt x="6272" y="2607"/>
                  <a:pt x="5959" y="2414"/>
                  <a:pt x="5647" y="2235"/>
                </a:cubicBezTo>
                <a:cubicBezTo>
                  <a:pt x="5334" y="2041"/>
                  <a:pt x="5036" y="1863"/>
                  <a:pt x="4663" y="1669"/>
                </a:cubicBezTo>
                <a:cubicBezTo>
                  <a:pt x="4350" y="1550"/>
                  <a:pt x="4038" y="1356"/>
                  <a:pt x="3725" y="1237"/>
                </a:cubicBezTo>
                <a:cubicBezTo>
                  <a:pt x="3546" y="1177"/>
                  <a:pt x="3412" y="1118"/>
                  <a:pt x="3233" y="984"/>
                </a:cubicBezTo>
                <a:cubicBezTo>
                  <a:pt x="3099" y="924"/>
                  <a:pt x="2920" y="924"/>
                  <a:pt x="2801" y="864"/>
                </a:cubicBezTo>
                <a:cubicBezTo>
                  <a:pt x="2488" y="745"/>
                  <a:pt x="2175" y="611"/>
                  <a:pt x="1922" y="552"/>
                </a:cubicBezTo>
                <a:cubicBezTo>
                  <a:pt x="864" y="179"/>
                  <a:pt x="12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2"/>
          <p:cNvSpPr/>
          <p:nvPr/>
        </p:nvSpPr>
        <p:spPr>
          <a:xfrm>
            <a:off x="1107550" y="1625238"/>
            <a:ext cx="129678" cy="147864"/>
          </a:xfrm>
          <a:custGeom>
            <a:avLst/>
            <a:gdLst/>
            <a:ahLst/>
            <a:cxnLst/>
            <a:rect l="l" t="t" r="r" b="b"/>
            <a:pathLst>
              <a:path w="4157" h="4740" extrusionOk="0">
                <a:moveTo>
                  <a:pt x="2414" y="1"/>
                </a:moveTo>
                <a:cubicBezTo>
                  <a:pt x="2354" y="1"/>
                  <a:pt x="2354" y="60"/>
                  <a:pt x="2354" y="120"/>
                </a:cubicBezTo>
                <a:cubicBezTo>
                  <a:pt x="2354" y="314"/>
                  <a:pt x="2354" y="433"/>
                  <a:pt x="2414" y="612"/>
                </a:cubicBezTo>
                <a:lnTo>
                  <a:pt x="2414" y="865"/>
                </a:lnTo>
                <a:cubicBezTo>
                  <a:pt x="2414" y="924"/>
                  <a:pt x="2473" y="1059"/>
                  <a:pt x="2473" y="1118"/>
                </a:cubicBezTo>
                <a:lnTo>
                  <a:pt x="2608" y="1610"/>
                </a:lnTo>
                <a:cubicBezTo>
                  <a:pt x="2667" y="1669"/>
                  <a:pt x="2667" y="1729"/>
                  <a:pt x="2727" y="1803"/>
                </a:cubicBezTo>
                <a:lnTo>
                  <a:pt x="2786" y="2042"/>
                </a:lnTo>
                <a:cubicBezTo>
                  <a:pt x="2846" y="2235"/>
                  <a:pt x="2906" y="2355"/>
                  <a:pt x="2980" y="2474"/>
                </a:cubicBezTo>
                <a:lnTo>
                  <a:pt x="3099" y="2727"/>
                </a:lnTo>
                <a:cubicBezTo>
                  <a:pt x="3099" y="2787"/>
                  <a:pt x="3159" y="2846"/>
                  <a:pt x="3218" y="2980"/>
                </a:cubicBezTo>
                <a:cubicBezTo>
                  <a:pt x="3278" y="3100"/>
                  <a:pt x="3352" y="3219"/>
                  <a:pt x="3472" y="3353"/>
                </a:cubicBezTo>
                <a:cubicBezTo>
                  <a:pt x="3478" y="3373"/>
                  <a:pt x="3486" y="3393"/>
                  <a:pt x="3494" y="3412"/>
                </a:cubicBezTo>
                <a:lnTo>
                  <a:pt x="3159" y="3412"/>
                </a:lnTo>
                <a:cubicBezTo>
                  <a:pt x="3099" y="3412"/>
                  <a:pt x="2980" y="3472"/>
                  <a:pt x="2906" y="3472"/>
                </a:cubicBezTo>
                <a:lnTo>
                  <a:pt x="2667" y="3472"/>
                </a:lnTo>
                <a:cubicBezTo>
                  <a:pt x="2533" y="3532"/>
                  <a:pt x="2473" y="3532"/>
                  <a:pt x="2414" y="3532"/>
                </a:cubicBezTo>
                <a:cubicBezTo>
                  <a:pt x="2235" y="3591"/>
                  <a:pt x="2101" y="3666"/>
                  <a:pt x="1922" y="3666"/>
                </a:cubicBezTo>
                <a:cubicBezTo>
                  <a:pt x="1609" y="3785"/>
                  <a:pt x="1297" y="3904"/>
                  <a:pt x="984" y="4038"/>
                </a:cubicBezTo>
                <a:cubicBezTo>
                  <a:pt x="805" y="4098"/>
                  <a:pt x="671" y="4217"/>
                  <a:pt x="492" y="4276"/>
                </a:cubicBezTo>
                <a:cubicBezTo>
                  <a:pt x="373" y="4336"/>
                  <a:pt x="239" y="4470"/>
                  <a:pt x="60" y="4530"/>
                </a:cubicBezTo>
                <a:cubicBezTo>
                  <a:pt x="60" y="4530"/>
                  <a:pt x="0" y="4589"/>
                  <a:pt x="60" y="4649"/>
                </a:cubicBezTo>
                <a:cubicBezTo>
                  <a:pt x="60" y="4691"/>
                  <a:pt x="89" y="4740"/>
                  <a:pt x="127" y="4740"/>
                </a:cubicBezTo>
                <a:cubicBezTo>
                  <a:pt x="144" y="4740"/>
                  <a:pt x="161" y="4731"/>
                  <a:pt x="179" y="4708"/>
                </a:cubicBezTo>
                <a:cubicBezTo>
                  <a:pt x="492" y="4589"/>
                  <a:pt x="805" y="4470"/>
                  <a:pt x="1118" y="4336"/>
                </a:cubicBezTo>
                <a:cubicBezTo>
                  <a:pt x="1416" y="4217"/>
                  <a:pt x="1729" y="4157"/>
                  <a:pt x="2041" y="4038"/>
                </a:cubicBezTo>
                <a:lnTo>
                  <a:pt x="2235" y="4038"/>
                </a:lnTo>
                <a:cubicBezTo>
                  <a:pt x="2354" y="3964"/>
                  <a:pt x="2414" y="3964"/>
                  <a:pt x="2473" y="3964"/>
                </a:cubicBezTo>
                <a:cubicBezTo>
                  <a:pt x="2533" y="3904"/>
                  <a:pt x="2667" y="3904"/>
                  <a:pt x="2727" y="3904"/>
                </a:cubicBezTo>
                <a:lnTo>
                  <a:pt x="2980" y="3844"/>
                </a:lnTo>
                <a:lnTo>
                  <a:pt x="4023" y="3844"/>
                </a:lnTo>
                <a:cubicBezTo>
                  <a:pt x="4157" y="3725"/>
                  <a:pt x="4157" y="3591"/>
                  <a:pt x="4097" y="3532"/>
                </a:cubicBezTo>
                <a:cubicBezTo>
                  <a:pt x="4023" y="3412"/>
                  <a:pt x="3904" y="3293"/>
                  <a:pt x="3844" y="3159"/>
                </a:cubicBezTo>
                <a:cubicBezTo>
                  <a:pt x="3725" y="3040"/>
                  <a:pt x="3650" y="2846"/>
                  <a:pt x="3591" y="2727"/>
                </a:cubicBezTo>
                <a:cubicBezTo>
                  <a:pt x="3531" y="2667"/>
                  <a:pt x="3472" y="2608"/>
                  <a:pt x="3472" y="2548"/>
                </a:cubicBezTo>
                <a:lnTo>
                  <a:pt x="3352" y="2355"/>
                </a:lnTo>
                <a:lnTo>
                  <a:pt x="3218" y="2101"/>
                </a:lnTo>
                <a:cubicBezTo>
                  <a:pt x="3218" y="2042"/>
                  <a:pt x="3159" y="1982"/>
                  <a:pt x="3159" y="1923"/>
                </a:cubicBezTo>
                <a:lnTo>
                  <a:pt x="3040" y="1669"/>
                </a:lnTo>
                <a:cubicBezTo>
                  <a:pt x="3040" y="1610"/>
                  <a:pt x="2980" y="1550"/>
                  <a:pt x="2980" y="1491"/>
                </a:cubicBezTo>
                <a:lnTo>
                  <a:pt x="2786" y="984"/>
                </a:lnTo>
                <a:cubicBezTo>
                  <a:pt x="2786" y="924"/>
                  <a:pt x="2727" y="865"/>
                  <a:pt x="2727" y="805"/>
                </a:cubicBezTo>
                <a:lnTo>
                  <a:pt x="2667" y="552"/>
                </a:lnTo>
                <a:cubicBezTo>
                  <a:pt x="2667" y="433"/>
                  <a:pt x="2608" y="239"/>
                  <a:pt x="2533" y="120"/>
                </a:cubicBezTo>
                <a:lnTo>
                  <a:pt x="2533" y="60"/>
                </a:lnTo>
                <a:cubicBezTo>
                  <a:pt x="2533" y="60"/>
                  <a:pt x="2473" y="1"/>
                  <a:pt x="2414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2"/>
          <p:cNvSpPr/>
          <p:nvPr/>
        </p:nvSpPr>
        <p:spPr>
          <a:xfrm>
            <a:off x="1173091" y="1666790"/>
            <a:ext cx="155226" cy="156006"/>
          </a:xfrm>
          <a:custGeom>
            <a:avLst/>
            <a:gdLst/>
            <a:ahLst/>
            <a:cxnLst/>
            <a:rect l="l" t="t" r="r" b="b"/>
            <a:pathLst>
              <a:path w="4976" h="5001" extrusionOk="0">
                <a:moveTo>
                  <a:pt x="3595" y="0"/>
                </a:moveTo>
                <a:cubicBezTo>
                  <a:pt x="3580" y="0"/>
                  <a:pt x="3563" y="7"/>
                  <a:pt x="3546" y="25"/>
                </a:cubicBezTo>
                <a:cubicBezTo>
                  <a:pt x="3486" y="25"/>
                  <a:pt x="3412" y="99"/>
                  <a:pt x="3412" y="159"/>
                </a:cubicBezTo>
                <a:lnTo>
                  <a:pt x="3486" y="650"/>
                </a:lnTo>
                <a:cubicBezTo>
                  <a:pt x="3546" y="769"/>
                  <a:pt x="3546" y="844"/>
                  <a:pt x="3546" y="903"/>
                </a:cubicBezTo>
                <a:lnTo>
                  <a:pt x="3605" y="1142"/>
                </a:lnTo>
                <a:cubicBezTo>
                  <a:pt x="3665" y="1335"/>
                  <a:pt x="3665" y="1514"/>
                  <a:pt x="3724" y="1708"/>
                </a:cubicBezTo>
                <a:cubicBezTo>
                  <a:pt x="3784" y="1827"/>
                  <a:pt x="3784" y="2021"/>
                  <a:pt x="3859" y="2200"/>
                </a:cubicBezTo>
                <a:lnTo>
                  <a:pt x="4037" y="2706"/>
                </a:lnTo>
                <a:lnTo>
                  <a:pt x="4156" y="3198"/>
                </a:lnTo>
                <a:cubicBezTo>
                  <a:pt x="4244" y="3401"/>
                  <a:pt x="4324" y="3604"/>
                  <a:pt x="4403" y="3823"/>
                </a:cubicBezTo>
                <a:lnTo>
                  <a:pt x="3546" y="3823"/>
                </a:lnTo>
                <a:cubicBezTo>
                  <a:pt x="3352" y="3883"/>
                  <a:pt x="3173" y="3883"/>
                  <a:pt x="2920" y="3943"/>
                </a:cubicBezTo>
                <a:lnTo>
                  <a:pt x="2667" y="3943"/>
                </a:lnTo>
                <a:cubicBezTo>
                  <a:pt x="2548" y="4002"/>
                  <a:pt x="2488" y="4002"/>
                  <a:pt x="2369" y="4002"/>
                </a:cubicBezTo>
                <a:cubicBezTo>
                  <a:pt x="1996" y="4121"/>
                  <a:pt x="1549" y="4255"/>
                  <a:pt x="1177" y="4375"/>
                </a:cubicBezTo>
                <a:cubicBezTo>
                  <a:pt x="998" y="4434"/>
                  <a:pt x="805" y="4494"/>
                  <a:pt x="626" y="4568"/>
                </a:cubicBezTo>
                <a:cubicBezTo>
                  <a:pt x="432" y="4628"/>
                  <a:pt x="253" y="4687"/>
                  <a:pt x="60" y="4747"/>
                </a:cubicBezTo>
                <a:cubicBezTo>
                  <a:pt x="60" y="4807"/>
                  <a:pt x="0" y="4866"/>
                  <a:pt x="0" y="4941"/>
                </a:cubicBezTo>
                <a:cubicBezTo>
                  <a:pt x="60" y="5000"/>
                  <a:pt x="134" y="5000"/>
                  <a:pt x="194" y="5000"/>
                </a:cubicBezTo>
                <a:cubicBezTo>
                  <a:pt x="566" y="4866"/>
                  <a:pt x="939" y="4747"/>
                  <a:pt x="1311" y="4687"/>
                </a:cubicBezTo>
                <a:cubicBezTo>
                  <a:pt x="1683" y="4568"/>
                  <a:pt x="2056" y="4494"/>
                  <a:pt x="2428" y="4434"/>
                </a:cubicBezTo>
                <a:cubicBezTo>
                  <a:pt x="2548" y="4375"/>
                  <a:pt x="2607" y="4375"/>
                  <a:pt x="2741" y="4375"/>
                </a:cubicBezTo>
                <a:cubicBezTo>
                  <a:pt x="2801" y="4375"/>
                  <a:pt x="2920" y="4315"/>
                  <a:pt x="2980" y="4315"/>
                </a:cubicBezTo>
                <a:cubicBezTo>
                  <a:pt x="3233" y="4315"/>
                  <a:pt x="3412" y="4255"/>
                  <a:pt x="3605" y="4255"/>
                </a:cubicBezTo>
                <a:lnTo>
                  <a:pt x="4410" y="4255"/>
                </a:lnTo>
                <a:lnTo>
                  <a:pt x="4723" y="4315"/>
                </a:lnTo>
                <a:lnTo>
                  <a:pt x="4842" y="4315"/>
                </a:lnTo>
                <a:cubicBezTo>
                  <a:pt x="4901" y="4255"/>
                  <a:pt x="4976" y="4121"/>
                  <a:pt x="4976" y="4002"/>
                </a:cubicBezTo>
                <a:cubicBezTo>
                  <a:pt x="4663" y="3376"/>
                  <a:pt x="4469" y="2706"/>
                  <a:pt x="4231" y="2080"/>
                </a:cubicBezTo>
                <a:cubicBezTo>
                  <a:pt x="4156" y="1887"/>
                  <a:pt x="4097" y="1768"/>
                  <a:pt x="4097" y="1589"/>
                </a:cubicBezTo>
                <a:cubicBezTo>
                  <a:pt x="4037" y="1395"/>
                  <a:pt x="3978" y="1276"/>
                  <a:pt x="3918" y="1082"/>
                </a:cubicBezTo>
                <a:lnTo>
                  <a:pt x="3859" y="844"/>
                </a:lnTo>
                <a:cubicBezTo>
                  <a:pt x="3859" y="769"/>
                  <a:pt x="3784" y="710"/>
                  <a:pt x="3784" y="591"/>
                </a:cubicBezTo>
                <a:lnTo>
                  <a:pt x="3665" y="99"/>
                </a:lnTo>
                <a:cubicBezTo>
                  <a:pt x="3665" y="46"/>
                  <a:pt x="3634" y="0"/>
                  <a:pt x="359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1" name="Google Shape;171;p2"/>
          <p:cNvGrpSpPr/>
          <p:nvPr/>
        </p:nvGrpSpPr>
        <p:grpSpPr>
          <a:xfrm>
            <a:off x="7444886" y="967090"/>
            <a:ext cx="361363" cy="282159"/>
            <a:chOff x="7289361" y="1060140"/>
            <a:chExt cx="361363" cy="282159"/>
          </a:xfrm>
        </p:grpSpPr>
        <p:sp>
          <p:nvSpPr>
            <p:cNvPr id="172" name="Google Shape;172;p2"/>
            <p:cNvSpPr/>
            <p:nvPr/>
          </p:nvSpPr>
          <p:spPr>
            <a:xfrm>
              <a:off x="7289361" y="1096670"/>
              <a:ext cx="355311" cy="245629"/>
            </a:xfrm>
            <a:custGeom>
              <a:avLst/>
              <a:gdLst/>
              <a:ahLst/>
              <a:cxnLst/>
              <a:rect l="l" t="t" r="r" b="b"/>
              <a:pathLst>
                <a:path w="11390" h="7874" extrusionOk="0">
                  <a:moveTo>
                    <a:pt x="9762" y="1"/>
                  </a:moveTo>
                  <a:cubicBezTo>
                    <a:pt x="7516" y="1"/>
                    <a:pt x="1759" y="1272"/>
                    <a:pt x="842" y="3716"/>
                  </a:cubicBezTo>
                  <a:cubicBezTo>
                    <a:pt x="0" y="6087"/>
                    <a:pt x="1838" y="7873"/>
                    <a:pt x="4313" y="7873"/>
                  </a:cubicBezTo>
                  <a:cubicBezTo>
                    <a:pt x="4948" y="7873"/>
                    <a:pt x="5625" y="7755"/>
                    <a:pt x="6309" y="7500"/>
                  </a:cubicBezTo>
                  <a:cubicBezTo>
                    <a:pt x="9781" y="6263"/>
                    <a:pt x="11390" y="1481"/>
                    <a:pt x="10645" y="185"/>
                  </a:cubicBezTo>
                  <a:cubicBezTo>
                    <a:pt x="10578" y="62"/>
                    <a:pt x="10254" y="1"/>
                    <a:pt x="976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2"/>
            <p:cNvSpPr/>
            <p:nvPr/>
          </p:nvSpPr>
          <p:spPr>
            <a:xfrm>
              <a:off x="7354184" y="1060140"/>
              <a:ext cx="296540" cy="224042"/>
            </a:xfrm>
            <a:custGeom>
              <a:avLst/>
              <a:gdLst/>
              <a:ahLst/>
              <a:cxnLst/>
              <a:rect l="l" t="t" r="r" b="b"/>
              <a:pathLst>
                <a:path w="9506" h="7182" extrusionOk="0">
                  <a:moveTo>
                    <a:pt x="9343" y="0"/>
                  </a:moveTo>
                  <a:cubicBezTo>
                    <a:pt x="9312" y="0"/>
                    <a:pt x="9282" y="15"/>
                    <a:pt x="9252" y="45"/>
                  </a:cubicBezTo>
                  <a:cubicBezTo>
                    <a:pt x="9252" y="45"/>
                    <a:pt x="9133" y="239"/>
                    <a:pt x="8939" y="477"/>
                  </a:cubicBezTo>
                  <a:cubicBezTo>
                    <a:pt x="8880" y="611"/>
                    <a:pt x="8820" y="790"/>
                    <a:pt x="8626" y="984"/>
                  </a:cubicBezTo>
                  <a:cubicBezTo>
                    <a:pt x="8507" y="1162"/>
                    <a:pt x="8388" y="1356"/>
                    <a:pt x="8194" y="1535"/>
                  </a:cubicBezTo>
                  <a:cubicBezTo>
                    <a:pt x="8015" y="1788"/>
                    <a:pt x="7822" y="1967"/>
                    <a:pt x="7583" y="2220"/>
                  </a:cubicBezTo>
                  <a:cubicBezTo>
                    <a:pt x="7509" y="2339"/>
                    <a:pt x="7390" y="2414"/>
                    <a:pt x="7271" y="2533"/>
                  </a:cubicBezTo>
                  <a:cubicBezTo>
                    <a:pt x="7137" y="2652"/>
                    <a:pt x="7017" y="2786"/>
                    <a:pt x="6898" y="2906"/>
                  </a:cubicBezTo>
                  <a:cubicBezTo>
                    <a:pt x="6645" y="3084"/>
                    <a:pt x="6332" y="3338"/>
                    <a:pt x="6094" y="3531"/>
                  </a:cubicBezTo>
                  <a:cubicBezTo>
                    <a:pt x="5781" y="3770"/>
                    <a:pt x="5528" y="3963"/>
                    <a:pt x="5215" y="4202"/>
                  </a:cubicBezTo>
                  <a:cubicBezTo>
                    <a:pt x="4902" y="4395"/>
                    <a:pt x="4604" y="4574"/>
                    <a:pt x="4291" y="4768"/>
                  </a:cubicBezTo>
                  <a:cubicBezTo>
                    <a:pt x="3978" y="4946"/>
                    <a:pt x="3665" y="5140"/>
                    <a:pt x="3412" y="5319"/>
                  </a:cubicBezTo>
                  <a:cubicBezTo>
                    <a:pt x="3114" y="5513"/>
                    <a:pt x="2801" y="5632"/>
                    <a:pt x="2548" y="5825"/>
                  </a:cubicBezTo>
                  <a:cubicBezTo>
                    <a:pt x="2235" y="5945"/>
                    <a:pt x="1997" y="6064"/>
                    <a:pt x="1744" y="6198"/>
                  </a:cubicBezTo>
                  <a:cubicBezTo>
                    <a:pt x="1252" y="6436"/>
                    <a:pt x="805" y="6630"/>
                    <a:pt x="507" y="6749"/>
                  </a:cubicBezTo>
                  <a:cubicBezTo>
                    <a:pt x="254" y="6883"/>
                    <a:pt x="60" y="6943"/>
                    <a:pt x="60" y="6943"/>
                  </a:cubicBezTo>
                  <a:cubicBezTo>
                    <a:pt x="1" y="7002"/>
                    <a:pt x="1" y="7062"/>
                    <a:pt x="1" y="7062"/>
                  </a:cubicBezTo>
                  <a:cubicBezTo>
                    <a:pt x="1" y="7121"/>
                    <a:pt x="60" y="7181"/>
                    <a:pt x="135" y="7181"/>
                  </a:cubicBezTo>
                  <a:cubicBezTo>
                    <a:pt x="135" y="7181"/>
                    <a:pt x="880" y="6943"/>
                    <a:pt x="1863" y="6511"/>
                  </a:cubicBezTo>
                  <a:cubicBezTo>
                    <a:pt x="2116" y="6377"/>
                    <a:pt x="2429" y="6257"/>
                    <a:pt x="2667" y="6138"/>
                  </a:cubicBezTo>
                  <a:cubicBezTo>
                    <a:pt x="2861" y="6064"/>
                    <a:pt x="2980" y="6004"/>
                    <a:pt x="3114" y="5945"/>
                  </a:cubicBezTo>
                  <a:cubicBezTo>
                    <a:pt x="3293" y="5825"/>
                    <a:pt x="3412" y="5766"/>
                    <a:pt x="3606" y="5691"/>
                  </a:cubicBezTo>
                  <a:cubicBezTo>
                    <a:pt x="3919" y="5513"/>
                    <a:pt x="4231" y="5319"/>
                    <a:pt x="4529" y="5140"/>
                  </a:cubicBezTo>
                  <a:cubicBezTo>
                    <a:pt x="4842" y="4946"/>
                    <a:pt x="5155" y="4768"/>
                    <a:pt x="5468" y="4514"/>
                  </a:cubicBezTo>
                  <a:cubicBezTo>
                    <a:pt x="5781" y="4336"/>
                    <a:pt x="6019" y="4082"/>
                    <a:pt x="6332" y="3904"/>
                  </a:cubicBezTo>
                  <a:cubicBezTo>
                    <a:pt x="6645" y="3650"/>
                    <a:pt x="6898" y="3397"/>
                    <a:pt x="7137" y="3159"/>
                  </a:cubicBezTo>
                  <a:cubicBezTo>
                    <a:pt x="7271" y="3025"/>
                    <a:pt x="7390" y="2906"/>
                    <a:pt x="7509" y="2846"/>
                  </a:cubicBezTo>
                  <a:cubicBezTo>
                    <a:pt x="7643" y="2712"/>
                    <a:pt x="7762" y="2593"/>
                    <a:pt x="7881" y="2473"/>
                  </a:cubicBezTo>
                  <a:cubicBezTo>
                    <a:pt x="8075" y="2220"/>
                    <a:pt x="8254" y="1967"/>
                    <a:pt x="8447" y="1788"/>
                  </a:cubicBezTo>
                  <a:cubicBezTo>
                    <a:pt x="8626" y="1535"/>
                    <a:pt x="8760" y="1356"/>
                    <a:pt x="8880" y="1162"/>
                  </a:cubicBezTo>
                  <a:cubicBezTo>
                    <a:pt x="8999" y="984"/>
                    <a:pt x="9133" y="790"/>
                    <a:pt x="9192" y="611"/>
                  </a:cubicBezTo>
                  <a:cubicBezTo>
                    <a:pt x="9371" y="358"/>
                    <a:pt x="9446" y="179"/>
                    <a:pt x="9446" y="179"/>
                  </a:cubicBezTo>
                  <a:cubicBezTo>
                    <a:pt x="9505" y="105"/>
                    <a:pt x="9446" y="45"/>
                    <a:pt x="9446" y="45"/>
                  </a:cubicBezTo>
                  <a:cubicBezTo>
                    <a:pt x="9408" y="15"/>
                    <a:pt x="9375" y="0"/>
                    <a:pt x="934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2"/>
            <p:cNvSpPr/>
            <p:nvPr/>
          </p:nvSpPr>
          <p:spPr>
            <a:xfrm>
              <a:off x="7365820" y="1191191"/>
              <a:ext cx="129678" cy="141781"/>
            </a:xfrm>
            <a:custGeom>
              <a:avLst/>
              <a:gdLst/>
              <a:ahLst/>
              <a:cxnLst/>
              <a:rect l="l" t="t" r="r" b="b"/>
              <a:pathLst>
                <a:path w="4157" h="4545" extrusionOk="0">
                  <a:moveTo>
                    <a:pt x="134" y="1"/>
                  </a:moveTo>
                  <a:cubicBezTo>
                    <a:pt x="60" y="1"/>
                    <a:pt x="0" y="1"/>
                    <a:pt x="0" y="75"/>
                  </a:cubicBezTo>
                  <a:cubicBezTo>
                    <a:pt x="0" y="135"/>
                    <a:pt x="0" y="194"/>
                    <a:pt x="60" y="194"/>
                  </a:cubicBezTo>
                  <a:cubicBezTo>
                    <a:pt x="194" y="313"/>
                    <a:pt x="372" y="373"/>
                    <a:pt x="507" y="448"/>
                  </a:cubicBezTo>
                  <a:cubicBezTo>
                    <a:pt x="685" y="507"/>
                    <a:pt x="804" y="567"/>
                    <a:pt x="998" y="626"/>
                  </a:cubicBezTo>
                  <a:cubicBezTo>
                    <a:pt x="1311" y="745"/>
                    <a:pt x="1624" y="820"/>
                    <a:pt x="1922" y="939"/>
                  </a:cubicBezTo>
                  <a:cubicBezTo>
                    <a:pt x="2115" y="939"/>
                    <a:pt x="2294" y="999"/>
                    <a:pt x="2428" y="999"/>
                  </a:cubicBezTo>
                  <a:cubicBezTo>
                    <a:pt x="2547" y="999"/>
                    <a:pt x="2607" y="1058"/>
                    <a:pt x="2667" y="1058"/>
                  </a:cubicBezTo>
                  <a:lnTo>
                    <a:pt x="3566" y="1058"/>
                  </a:lnTo>
                  <a:cubicBezTo>
                    <a:pt x="3559" y="1077"/>
                    <a:pt x="3553" y="1097"/>
                    <a:pt x="3546" y="1118"/>
                  </a:cubicBezTo>
                  <a:cubicBezTo>
                    <a:pt x="3412" y="1252"/>
                    <a:pt x="3352" y="1431"/>
                    <a:pt x="3292" y="1565"/>
                  </a:cubicBezTo>
                  <a:cubicBezTo>
                    <a:pt x="3233" y="1624"/>
                    <a:pt x="3233" y="1684"/>
                    <a:pt x="3173" y="1803"/>
                  </a:cubicBezTo>
                  <a:lnTo>
                    <a:pt x="3114" y="1997"/>
                  </a:lnTo>
                  <a:cubicBezTo>
                    <a:pt x="3039" y="2176"/>
                    <a:pt x="2980" y="2310"/>
                    <a:pt x="2920" y="2488"/>
                  </a:cubicBezTo>
                  <a:lnTo>
                    <a:pt x="2860" y="2742"/>
                  </a:lnTo>
                  <a:cubicBezTo>
                    <a:pt x="2860" y="2801"/>
                    <a:pt x="2801" y="2861"/>
                    <a:pt x="2801" y="2980"/>
                  </a:cubicBezTo>
                  <a:lnTo>
                    <a:pt x="2741" y="3427"/>
                  </a:lnTo>
                  <a:cubicBezTo>
                    <a:pt x="2741" y="3546"/>
                    <a:pt x="2667" y="3606"/>
                    <a:pt x="2667" y="3665"/>
                  </a:cubicBezTo>
                  <a:lnTo>
                    <a:pt x="2667" y="3919"/>
                  </a:lnTo>
                  <a:cubicBezTo>
                    <a:pt x="2667" y="4097"/>
                    <a:pt x="2607" y="4291"/>
                    <a:pt x="2607" y="4410"/>
                  </a:cubicBezTo>
                  <a:cubicBezTo>
                    <a:pt x="2607" y="4470"/>
                    <a:pt x="2667" y="4544"/>
                    <a:pt x="2741" y="4544"/>
                  </a:cubicBezTo>
                  <a:cubicBezTo>
                    <a:pt x="2801" y="4544"/>
                    <a:pt x="2860" y="4544"/>
                    <a:pt x="2860" y="4470"/>
                  </a:cubicBezTo>
                  <a:cubicBezTo>
                    <a:pt x="2860" y="4291"/>
                    <a:pt x="2920" y="4097"/>
                    <a:pt x="2920" y="3978"/>
                  </a:cubicBezTo>
                  <a:lnTo>
                    <a:pt x="2980" y="3725"/>
                  </a:lnTo>
                  <a:cubicBezTo>
                    <a:pt x="2980" y="3665"/>
                    <a:pt x="3039" y="3606"/>
                    <a:pt x="3039" y="3487"/>
                  </a:cubicBezTo>
                  <a:lnTo>
                    <a:pt x="3173" y="3055"/>
                  </a:lnTo>
                  <a:cubicBezTo>
                    <a:pt x="3173" y="2980"/>
                    <a:pt x="3233" y="2920"/>
                    <a:pt x="3233" y="2801"/>
                  </a:cubicBezTo>
                  <a:lnTo>
                    <a:pt x="3292" y="2608"/>
                  </a:lnTo>
                  <a:cubicBezTo>
                    <a:pt x="3352" y="2548"/>
                    <a:pt x="3352" y="2429"/>
                    <a:pt x="3352" y="2369"/>
                  </a:cubicBezTo>
                  <a:lnTo>
                    <a:pt x="3486" y="2176"/>
                  </a:lnTo>
                  <a:lnTo>
                    <a:pt x="3546" y="1937"/>
                  </a:lnTo>
                  <a:cubicBezTo>
                    <a:pt x="3605" y="1863"/>
                    <a:pt x="3605" y="1803"/>
                    <a:pt x="3665" y="1744"/>
                  </a:cubicBezTo>
                  <a:cubicBezTo>
                    <a:pt x="3724" y="1624"/>
                    <a:pt x="3784" y="1431"/>
                    <a:pt x="3918" y="1312"/>
                  </a:cubicBezTo>
                  <a:cubicBezTo>
                    <a:pt x="3978" y="1192"/>
                    <a:pt x="4037" y="1058"/>
                    <a:pt x="4097" y="939"/>
                  </a:cubicBezTo>
                  <a:cubicBezTo>
                    <a:pt x="4156" y="880"/>
                    <a:pt x="4156" y="820"/>
                    <a:pt x="4156" y="745"/>
                  </a:cubicBezTo>
                  <a:cubicBezTo>
                    <a:pt x="4156" y="626"/>
                    <a:pt x="4037" y="567"/>
                    <a:pt x="3918" y="567"/>
                  </a:cubicBezTo>
                  <a:lnTo>
                    <a:pt x="3665" y="626"/>
                  </a:lnTo>
                  <a:lnTo>
                    <a:pt x="3412" y="626"/>
                  </a:lnTo>
                  <a:cubicBezTo>
                    <a:pt x="3372" y="626"/>
                    <a:pt x="3332" y="653"/>
                    <a:pt x="3292" y="653"/>
                  </a:cubicBezTo>
                  <a:cubicBezTo>
                    <a:pt x="3273" y="653"/>
                    <a:pt x="3253" y="646"/>
                    <a:pt x="3233" y="626"/>
                  </a:cubicBezTo>
                  <a:lnTo>
                    <a:pt x="2488" y="626"/>
                  </a:lnTo>
                  <a:cubicBezTo>
                    <a:pt x="2428" y="626"/>
                    <a:pt x="2369" y="567"/>
                    <a:pt x="2235" y="567"/>
                  </a:cubicBezTo>
                  <a:lnTo>
                    <a:pt x="2056" y="567"/>
                  </a:lnTo>
                  <a:cubicBezTo>
                    <a:pt x="1683" y="507"/>
                    <a:pt x="1371" y="373"/>
                    <a:pt x="1058" y="313"/>
                  </a:cubicBezTo>
                  <a:cubicBezTo>
                    <a:pt x="745" y="254"/>
                    <a:pt x="432" y="135"/>
                    <a:pt x="13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2"/>
            <p:cNvSpPr/>
            <p:nvPr/>
          </p:nvSpPr>
          <p:spPr>
            <a:xfrm>
              <a:off x="7425745" y="1137286"/>
              <a:ext cx="157129" cy="146897"/>
            </a:xfrm>
            <a:custGeom>
              <a:avLst/>
              <a:gdLst/>
              <a:ahLst/>
              <a:cxnLst/>
              <a:rect l="l" t="t" r="r" b="b"/>
              <a:pathLst>
                <a:path w="5037" h="4709" extrusionOk="0">
                  <a:moveTo>
                    <a:pt x="194" y="0"/>
                  </a:moveTo>
                  <a:cubicBezTo>
                    <a:pt x="135" y="0"/>
                    <a:pt x="75" y="0"/>
                    <a:pt x="75" y="60"/>
                  </a:cubicBezTo>
                  <a:cubicBezTo>
                    <a:pt x="1" y="120"/>
                    <a:pt x="75" y="179"/>
                    <a:pt x="135" y="179"/>
                  </a:cubicBezTo>
                  <a:cubicBezTo>
                    <a:pt x="314" y="313"/>
                    <a:pt x="507" y="373"/>
                    <a:pt x="686" y="373"/>
                  </a:cubicBezTo>
                  <a:cubicBezTo>
                    <a:pt x="880" y="433"/>
                    <a:pt x="1059" y="492"/>
                    <a:pt x="1252" y="552"/>
                  </a:cubicBezTo>
                  <a:cubicBezTo>
                    <a:pt x="1625" y="611"/>
                    <a:pt x="2057" y="745"/>
                    <a:pt x="2429" y="805"/>
                  </a:cubicBezTo>
                  <a:lnTo>
                    <a:pt x="2742" y="805"/>
                  </a:lnTo>
                  <a:cubicBezTo>
                    <a:pt x="2861" y="805"/>
                    <a:pt x="2921" y="865"/>
                    <a:pt x="3055" y="865"/>
                  </a:cubicBezTo>
                  <a:lnTo>
                    <a:pt x="4232" y="865"/>
                  </a:lnTo>
                  <a:cubicBezTo>
                    <a:pt x="4341" y="865"/>
                    <a:pt x="4451" y="865"/>
                    <a:pt x="4526" y="818"/>
                  </a:cubicBezTo>
                  <a:lnTo>
                    <a:pt x="4526" y="818"/>
                  </a:lnTo>
                  <a:cubicBezTo>
                    <a:pt x="4464" y="1045"/>
                    <a:pt x="4391" y="1281"/>
                    <a:pt x="4351" y="1490"/>
                  </a:cubicBezTo>
                  <a:lnTo>
                    <a:pt x="4172" y="1982"/>
                  </a:lnTo>
                  <a:lnTo>
                    <a:pt x="4098" y="2473"/>
                  </a:lnTo>
                  <a:cubicBezTo>
                    <a:pt x="4038" y="2667"/>
                    <a:pt x="4038" y="2846"/>
                    <a:pt x="3978" y="3040"/>
                  </a:cubicBezTo>
                  <a:cubicBezTo>
                    <a:pt x="3978" y="3159"/>
                    <a:pt x="3919" y="3352"/>
                    <a:pt x="3919" y="3531"/>
                  </a:cubicBezTo>
                  <a:lnTo>
                    <a:pt x="3859" y="3784"/>
                  </a:lnTo>
                  <a:lnTo>
                    <a:pt x="3859" y="4038"/>
                  </a:lnTo>
                  <a:lnTo>
                    <a:pt x="3800" y="4589"/>
                  </a:lnTo>
                  <a:cubicBezTo>
                    <a:pt x="3800" y="4648"/>
                    <a:pt x="3859" y="4708"/>
                    <a:pt x="3919" y="4708"/>
                  </a:cubicBezTo>
                  <a:cubicBezTo>
                    <a:pt x="3978" y="4708"/>
                    <a:pt x="4038" y="4648"/>
                    <a:pt x="4038" y="4589"/>
                  </a:cubicBezTo>
                  <a:lnTo>
                    <a:pt x="4098" y="4097"/>
                  </a:lnTo>
                  <a:cubicBezTo>
                    <a:pt x="4098" y="4038"/>
                    <a:pt x="4172" y="3904"/>
                    <a:pt x="4172" y="3844"/>
                  </a:cubicBezTo>
                  <a:lnTo>
                    <a:pt x="4232" y="3591"/>
                  </a:lnTo>
                  <a:cubicBezTo>
                    <a:pt x="4232" y="3412"/>
                    <a:pt x="4291" y="3218"/>
                    <a:pt x="4351" y="3099"/>
                  </a:cubicBezTo>
                  <a:cubicBezTo>
                    <a:pt x="4351" y="2920"/>
                    <a:pt x="4410" y="2727"/>
                    <a:pt x="4470" y="2608"/>
                  </a:cubicBezTo>
                  <a:cubicBezTo>
                    <a:pt x="4604" y="1922"/>
                    <a:pt x="4783" y="1237"/>
                    <a:pt x="5036" y="611"/>
                  </a:cubicBezTo>
                  <a:lnTo>
                    <a:pt x="5036" y="492"/>
                  </a:lnTo>
                  <a:cubicBezTo>
                    <a:pt x="4977" y="373"/>
                    <a:pt x="4917" y="313"/>
                    <a:pt x="4783" y="313"/>
                  </a:cubicBezTo>
                  <a:lnTo>
                    <a:pt x="4723" y="313"/>
                  </a:lnTo>
                  <a:lnTo>
                    <a:pt x="4470" y="373"/>
                  </a:lnTo>
                  <a:cubicBezTo>
                    <a:pt x="4410" y="433"/>
                    <a:pt x="4291" y="433"/>
                    <a:pt x="4232" y="433"/>
                  </a:cubicBezTo>
                  <a:lnTo>
                    <a:pt x="2802" y="433"/>
                  </a:lnTo>
                  <a:cubicBezTo>
                    <a:pt x="2682" y="433"/>
                    <a:pt x="2548" y="373"/>
                    <a:pt x="2489" y="373"/>
                  </a:cubicBezTo>
                  <a:cubicBezTo>
                    <a:pt x="2116" y="373"/>
                    <a:pt x="1684" y="313"/>
                    <a:pt x="1312" y="239"/>
                  </a:cubicBezTo>
                  <a:cubicBezTo>
                    <a:pt x="939" y="179"/>
                    <a:pt x="567" y="60"/>
                    <a:pt x="19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6" name="Google Shape;176;p2"/>
          <p:cNvSpPr/>
          <p:nvPr/>
        </p:nvSpPr>
        <p:spPr>
          <a:xfrm>
            <a:off x="7982192" y="3303354"/>
            <a:ext cx="391154" cy="321776"/>
          </a:xfrm>
          <a:custGeom>
            <a:avLst/>
            <a:gdLst/>
            <a:ahLst/>
            <a:cxnLst/>
            <a:rect l="l" t="t" r="r" b="b"/>
            <a:pathLst>
              <a:path w="12539" h="10315" extrusionOk="0">
                <a:moveTo>
                  <a:pt x="9230" y="1"/>
                </a:moveTo>
                <a:cubicBezTo>
                  <a:pt x="6986" y="1"/>
                  <a:pt x="4028" y="861"/>
                  <a:pt x="2364" y="3039"/>
                </a:cubicBezTo>
                <a:cubicBezTo>
                  <a:pt x="1" y="6263"/>
                  <a:pt x="1080" y="10315"/>
                  <a:pt x="4496" y="10315"/>
                </a:cubicBezTo>
                <a:cubicBezTo>
                  <a:pt x="4569" y="10315"/>
                  <a:pt x="4643" y="10313"/>
                  <a:pt x="4718" y="10309"/>
                </a:cubicBezTo>
                <a:cubicBezTo>
                  <a:pt x="8382" y="10116"/>
                  <a:pt x="12539" y="1371"/>
                  <a:pt x="11988" y="745"/>
                </a:cubicBezTo>
                <a:cubicBezTo>
                  <a:pt x="11541" y="277"/>
                  <a:pt x="10500" y="1"/>
                  <a:pt x="923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2"/>
          <p:cNvSpPr/>
          <p:nvPr/>
        </p:nvSpPr>
        <p:spPr>
          <a:xfrm>
            <a:off x="8011297" y="3354888"/>
            <a:ext cx="292360" cy="316567"/>
          </a:xfrm>
          <a:custGeom>
            <a:avLst/>
            <a:gdLst/>
            <a:ahLst/>
            <a:cxnLst/>
            <a:rect l="l" t="t" r="r" b="b"/>
            <a:pathLst>
              <a:path w="9372" h="10148" extrusionOk="0">
                <a:moveTo>
                  <a:pt x="9225" y="0"/>
                </a:moveTo>
                <a:cubicBezTo>
                  <a:pt x="9199" y="0"/>
                  <a:pt x="9168" y="9"/>
                  <a:pt x="9133" y="32"/>
                </a:cubicBezTo>
                <a:cubicBezTo>
                  <a:pt x="9133" y="32"/>
                  <a:pt x="8939" y="91"/>
                  <a:pt x="8626" y="270"/>
                </a:cubicBezTo>
                <a:cubicBezTo>
                  <a:pt x="8328" y="464"/>
                  <a:pt x="7822" y="777"/>
                  <a:pt x="7271" y="1149"/>
                </a:cubicBezTo>
                <a:cubicBezTo>
                  <a:pt x="6764" y="1447"/>
                  <a:pt x="6153" y="1894"/>
                  <a:pt x="5528" y="2386"/>
                </a:cubicBezTo>
                <a:cubicBezTo>
                  <a:pt x="5215" y="2639"/>
                  <a:pt x="4842" y="2937"/>
                  <a:pt x="4529" y="3190"/>
                </a:cubicBezTo>
                <a:cubicBezTo>
                  <a:pt x="4231" y="3503"/>
                  <a:pt x="3919" y="3816"/>
                  <a:pt x="3606" y="4054"/>
                </a:cubicBezTo>
                <a:cubicBezTo>
                  <a:pt x="3352" y="4367"/>
                  <a:pt x="3040" y="4739"/>
                  <a:pt x="2742" y="5052"/>
                </a:cubicBezTo>
                <a:cubicBezTo>
                  <a:pt x="2488" y="5365"/>
                  <a:pt x="2235" y="5678"/>
                  <a:pt x="1997" y="5991"/>
                </a:cubicBezTo>
                <a:cubicBezTo>
                  <a:pt x="1863" y="6169"/>
                  <a:pt x="1744" y="6363"/>
                  <a:pt x="1624" y="6482"/>
                </a:cubicBezTo>
                <a:cubicBezTo>
                  <a:pt x="1490" y="6661"/>
                  <a:pt x="1431" y="6795"/>
                  <a:pt x="1312" y="6974"/>
                </a:cubicBezTo>
                <a:cubicBezTo>
                  <a:pt x="1118" y="7287"/>
                  <a:pt x="939" y="7600"/>
                  <a:pt x="805" y="7912"/>
                </a:cubicBezTo>
                <a:cubicBezTo>
                  <a:pt x="745" y="8032"/>
                  <a:pt x="686" y="8151"/>
                  <a:pt x="626" y="8345"/>
                </a:cubicBezTo>
                <a:cubicBezTo>
                  <a:pt x="567" y="8464"/>
                  <a:pt x="507" y="8598"/>
                  <a:pt x="433" y="8717"/>
                </a:cubicBezTo>
                <a:cubicBezTo>
                  <a:pt x="313" y="8970"/>
                  <a:pt x="254" y="9149"/>
                  <a:pt x="194" y="9343"/>
                </a:cubicBezTo>
                <a:cubicBezTo>
                  <a:pt x="135" y="9521"/>
                  <a:pt x="135" y="9641"/>
                  <a:pt x="60" y="9775"/>
                </a:cubicBezTo>
                <a:cubicBezTo>
                  <a:pt x="60" y="9834"/>
                  <a:pt x="1" y="9894"/>
                  <a:pt x="1" y="9894"/>
                </a:cubicBezTo>
                <a:cubicBezTo>
                  <a:pt x="1" y="10013"/>
                  <a:pt x="60" y="10088"/>
                  <a:pt x="135" y="10147"/>
                </a:cubicBezTo>
                <a:cubicBezTo>
                  <a:pt x="194" y="10147"/>
                  <a:pt x="313" y="10147"/>
                  <a:pt x="373" y="10013"/>
                </a:cubicBezTo>
                <a:cubicBezTo>
                  <a:pt x="373" y="10013"/>
                  <a:pt x="433" y="9834"/>
                  <a:pt x="567" y="9462"/>
                </a:cubicBezTo>
                <a:cubicBezTo>
                  <a:pt x="626" y="9343"/>
                  <a:pt x="745" y="9089"/>
                  <a:pt x="879" y="8896"/>
                </a:cubicBezTo>
                <a:cubicBezTo>
                  <a:pt x="939" y="8777"/>
                  <a:pt x="999" y="8657"/>
                  <a:pt x="1058" y="8523"/>
                </a:cubicBezTo>
                <a:cubicBezTo>
                  <a:pt x="1118" y="8404"/>
                  <a:pt x="1177" y="8285"/>
                  <a:pt x="1252" y="8151"/>
                </a:cubicBezTo>
                <a:cubicBezTo>
                  <a:pt x="1431" y="7853"/>
                  <a:pt x="1624" y="7600"/>
                  <a:pt x="1803" y="7287"/>
                </a:cubicBezTo>
                <a:cubicBezTo>
                  <a:pt x="1997" y="6974"/>
                  <a:pt x="2235" y="6661"/>
                  <a:pt x="2488" y="6363"/>
                </a:cubicBezTo>
                <a:cubicBezTo>
                  <a:pt x="2667" y="6050"/>
                  <a:pt x="2980" y="5737"/>
                  <a:pt x="3233" y="5425"/>
                </a:cubicBezTo>
                <a:cubicBezTo>
                  <a:pt x="3487" y="5171"/>
                  <a:pt x="3785" y="4873"/>
                  <a:pt x="4097" y="4561"/>
                </a:cubicBezTo>
                <a:cubicBezTo>
                  <a:pt x="4410" y="4248"/>
                  <a:pt x="4663" y="3935"/>
                  <a:pt x="4976" y="3682"/>
                </a:cubicBezTo>
                <a:cubicBezTo>
                  <a:pt x="5274" y="3384"/>
                  <a:pt x="5587" y="3130"/>
                  <a:pt x="5900" y="2877"/>
                </a:cubicBezTo>
                <a:cubicBezTo>
                  <a:pt x="6526" y="2386"/>
                  <a:pt x="7077" y="1894"/>
                  <a:pt x="7583" y="1521"/>
                </a:cubicBezTo>
                <a:cubicBezTo>
                  <a:pt x="8075" y="1149"/>
                  <a:pt x="8507" y="836"/>
                  <a:pt x="8820" y="643"/>
                </a:cubicBezTo>
                <a:cubicBezTo>
                  <a:pt x="9133" y="464"/>
                  <a:pt x="9311" y="330"/>
                  <a:pt x="9311" y="330"/>
                </a:cubicBezTo>
                <a:cubicBezTo>
                  <a:pt x="9371" y="270"/>
                  <a:pt x="9371" y="210"/>
                  <a:pt x="9371" y="91"/>
                </a:cubicBezTo>
                <a:cubicBezTo>
                  <a:pt x="9329" y="50"/>
                  <a:pt x="9288" y="0"/>
                  <a:pt x="922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2"/>
          <p:cNvSpPr/>
          <p:nvPr/>
        </p:nvSpPr>
        <p:spPr>
          <a:xfrm>
            <a:off x="8152579" y="3318671"/>
            <a:ext cx="157098" cy="151982"/>
          </a:xfrm>
          <a:custGeom>
            <a:avLst/>
            <a:gdLst/>
            <a:ahLst/>
            <a:cxnLst/>
            <a:rect l="l" t="t" r="r" b="b"/>
            <a:pathLst>
              <a:path w="5036" h="4872" extrusionOk="0">
                <a:moveTo>
                  <a:pt x="939" y="1"/>
                </a:moveTo>
                <a:cubicBezTo>
                  <a:pt x="879" y="1"/>
                  <a:pt x="745" y="75"/>
                  <a:pt x="745" y="195"/>
                </a:cubicBezTo>
                <a:lnTo>
                  <a:pt x="745" y="746"/>
                </a:lnTo>
                <a:lnTo>
                  <a:pt x="745" y="999"/>
                </a:lnTo>
                <a:lnTo>
                  <a:pt x="745" y="1312"/>
                </a:lnTo>
                <a:lnTo>
                  <a:pt x="686" y="1804"/>
                </a:lnTo>
                <a:lnTo>
                  <a:pt x="686" y="2116"/>
                </a:lnTo>
                <a:lnTo>
                  <a:pt x="626" y="2370"/>
                </a:lnTo>
                <a:cubicBezTo>
                  <a:pt x="626" y="2429"/>
                  <a:pt x="626" y="2548"/>
                  <a:pt x="566" y="2608"/>
                </a:cubicBezTo>
                <a:lnTo>
                  <a:pt x="507" y="2861"/>
                </a:lnTo>
                <a:lnTo>
                  <a:pt x="447" y="3174"/>
                </a:lnTo>
                <a:cubicBezTo>
                  <a:pt x="447" y="3234"/>
                  <a:pt x="447" y="3293"/>
                  <a:pt x="373" y="3427"/>
                </a:cubicBezTo>
                <a:lnTo>
                  <a:pt x="313" y="3666"/>
                </a:lnTo>
                <a:cubicBezTo>
                  <a:pt x="313" y="3725"/>
                  <a:pt x="254" y="3859"/>
                  <a:pt x="254" y="3919"/>
                </a:cubicBezTo>
                <a:cubicBezTo>
                  <a:pt x="194" y="4038"/>
                  <a:pt x="194" y="4098"/>
                  <a:pt x="134" y="4172"/>
                </a:cubicBezTo>
                <a:cubicBezTo>
                  <a:pt x="134" y="4232"/>
                  <a:pt x="75" y="4351"/>
                  <a:pt x="75" y="4411"/>
                </a:cubicBezTo>
                <a:cubicBezTo>
                  <a:pt x="0" y="4470"/>
                  <a:pt x="0" y="4604"/>
                  <a:pt x="0" y="4664"/>
                </a:cubicBezTo>
                <a:cubicBezTo>
                  <a:pt x="55" y="4796"/>
                  <a:pt x="168" y="4871"/>
                  <a:pt x="301" y="4871"/>
                </a:cubicBezTo>
                <a:cubicBezTo>
                  <a:pt x="348" y="4871"/>
                  <a:pt x="397" y="4862"/>
                  <a:pt x="447" y="4843"/>
                </a:cubicBezTo>
                <a:lnTo>
                  <a:pt x="686" y="4783"/>
                </a:lnTo>
                <a:cubicBezTo>
                  <a:pt x="820" y="4723"/>
                  <a:pt x="879" y="4723"/>
                  <a:pt x="939" y="4723"/>
                </a:cubicBezTo>
                <a:cubicBezTo>
                  <a:pt x="1058" y="4664"/>
                  <a:pt x="1118" y="4664"/>
                  <a:pt x="1252" y="4664"/>
                </a:cubicBezTo>
                <a:cubicBezTo>
                  <a:pt x="1311" y="4604"/>
                  <a:pt x="1371" y="4604"/>
                  <a:pt x="1490" y="4604"/>
                </a:cubicBezTo>
                <a:lnTo>
                  <a:pt x="1743" y="4545"/>
                </a:lnTo>
                <a:lnTo>
                  <a:pt x="3665" y="4545"/>
                </a:lnTo>
                <a:cubicBezTo>
                  <a:pt x="4038" y="4604"/>
                  <a:pt x="4410" y="4664"/>
                  <a:pt x="4782" y="4664"/>
                </a:cubicBezTo>
                <a:cubicBezTo>
                  <a:pt x="4822" y="4681"/>
                  <a:pt x="4855" y="4689"/>
                  <a:pt x="4882" y="4689"/>
                </a:cubicBezTo>
                <a:cubicBezTo>
                  <a:pt x="4946" y="4689"/>
                  <a:pt x="4976" y="4646"/>
                  <a:pt x="4976" y="4604"/>
                </a:cubicBezTo>
                <a:cubicBezTo>
                  <a:pt x="5036" y="4470"/>
                  <a:pt x="4976" y="4411"/>
                  <a:pt x="4917" y="4351"/>
                </a:cubicBezTo>
                <a:cubicBezTo>
                  <a:pt x="4723" y="4291"/>
                  <a:pt x="4544" y="4232"/>
                  <a:pt x="4350" y="4172"/>
                </a:cubicBezTo>
                <a:cubicBezTo>
                  <a:pt x="4172" y="4172"/>
                  <a:pt x="3978" y="4098"/>
                  <a:pt x="3725" y="4038"/>
                </a:cubicBezTo>
                <a:cubicBezTo>
                  <a:pt x="3546" y="4038"/>
                  <a:pt x="3352" y="3979"/>
                  <a:pt x="3174" y="3979"/>
                </a:cubicBezTo>
                <a:cubicBezTo>
                  <a:pt x="2980" y="3979"/>
                  <a:pt x="2801" y="3919"/>
                  <a:pt x="2607" y="3919"/>
                </a:cubicBezTo>
                <a:lnTo>
                  <a:pt x="1684" y="3919"/>
                </a:lnTo>
                <a:lnTo>
                  <a:pt x="1431" y="3979"/>
                </a:lnTo>
                <a:lnTo>
                  <a:pt x="1118" y="3979"/>
                </a:lnTo>
                <a:cubicBezTo>
                  <a:pt x="1025" y="4025"/>
                  <a:pt x="932" y="4035"/>
                  <a:pt x="868" y="4037"/>
                </a:cubicBezTo>
                <a:lnTo>
                  <a:pt x="868" y="4037"/>
                </a:lnTo>
                <a:cubicBezTo>
                  <a:pt x="940" y="3922"/>
                  <a:pt x="948" y="3769"/>
                  <a:pt x="999" y="3606"/>
                </a:cubicBezTo>
                <a:cubicBezTo>
                  <a:pt x="999" y="3487"/>
                  <a:pt x="1058" y="3427"/>
                  <a:pt x="1058" y="3293"/>
                </a:cubicBezTo>
                <a:lnTo>
                  <a:pt x="1118" y="2980"/>
                </a:lnTo>
                <a:cubicBezTo>
                  <a:pt x="1192" y="2802"/>
                  <a:pt x="1192" y="2608"/>
                  <a:pt x="1192" y="2429"/>
                </a:cubicBezTo>
                <a:lnTo>
                  <a:pt x="1252" y="2176"/>
                </a:lnTo>
                <a:lnTo>
                  <a:pt x="1252" y="1863"/>
                </a:lnTo>
                <a:lnTo>
                  <a:pt x="1252" y="1312"/>
                </a:lnTo>
                <a:lnTo>
                  <a:pt x="1252" y="999"/>
                </a:lnTo>
                <a:lnTo>
                  <a:pt x="1192" y="686"/>
                </a:lnTo>
                <a:cubicBezTo>
                  <a:pt x="1192" y="507"/>
                  <a:pt x="1118" y="314"/>
                  <a:pt x="1118" y="135"/>
                </a:cubicBezTo>
                <a:cubicBezTo>
                  <a:pt x="1118" y="75"/>
                  <a:pt x="1058" y="1"/>
                  <a:pt x="939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2"/>
          <p:cNvSpPr/>
          <p:nvPr/>
        </p:nvSpPr>
        <p:spPr>
          <a:xfrm>
            <a:off x="8067542" y="3394444"/>
            <a:ext cx="184051" cy="165022"/>
          </a:xfrm>
          <a:custGeom>
            <a:avLst/>
            <a:gdLst/>
            <a:ahLst/>
            <a:cxnLst/>
            <a:rect l="l" t="t" r="r" b="b"/>
            <a:pathLst>
              <a:path w="5900" h="5290" extrusionOk="0">
                <a:moveTo>
                  <a:pt x="492" y="0"/>
                </a:moveTo>
                <a:cubicBezTo>
                  <a:pt x="373" y="0"/>
                  <a:pt x="313" y="119"/>
                  <a:pt x="313" y="179"/>
                </a:cubicBezTo>
                <a:lnTo>
                  <a:pt x="313" y="805"/>
                </a:lnTo>
                <a:lnTo>
                  <a:pt x="313" y="1058"/>
                </a:lnTo>
                <a:lnTo>
                  <a:pt x="313" y="1371"/>
                </a:lnTo>
                <a:lnTo>
                  <a:pt x="313" y="1982"/>
                </a:lnTo>
                <a:cubicBezTo>
                  <a:pt x="253" y="2175"/>
                  <a:pt x="253" y="2354"/>
                  <a:pt x="253" y="2548"/>
                </a:cubicBezTo>
                <a:cubicBezTo>
                  <a:pt x="194" y="3352"/>
                  <a:pt x="119" y="4157"/>
                  <a:pt x="0" y="4901"/>
                </a:cubicBezTo>
                <a:lnTo>
                  <a:pt x="0" y="5095"/>
                </a:lnTo>
                <a:cubicBezTo>
                  <a:pt x="97" y="5192"/>
                  <a:pt x="244" y="5290"/>
                  <a:pt x="360" y="5290"/>
                </a:cubicBezTo>
                <a:cubicBezTo>
                  <a:pt x="386" y="5290"/>
                  <a:pt x="410" y="5285"/>
                  <a:pt x="432" y="5274"/>
                </a:cubicBezTo>
                <a:lnTo>
                  <a:pt x="492" y="5274"/>
                </a:lnTo>
                <a:lnTo>
                  <a:pt x="745" y="5155"/>
                </a:lnTo>
                <a:cubicBezTo>
                  <a:pt x="864" y="5095"/>
                  <a:pt x="939" y="5095"/>
                  <a:pt x="1058" y="5021"/>
                </a:cubicBezTo>
                <a:cubicBezTo>
                  <a:pt x="1177" y="5021"/>
                  <a:pt x="1237" y="4961"/>
                  <a:pt x="1371" y="4961"/>
                </a:cubicBezTo>
                <a:cubicBezTo>
                  <a:pt x="1490" y="4901"/>
                  <a:pt x="1549" y="4901"/>
                  <a:pt x="1684" y="4901"/>
                </a:cubicBezTo>
                <a:cubicBezTo>
                  <a:pt x="1922" y="4842"/>
                  <a:pt x="2116" y="4842"/>
                  <a:pt x="2354" y="4782"/>
                </a:cubicBezTo>
                <a:cubicBezTo>
                  <a:pt x="2428" y="4782"/>
                  <a:pt x="2548" y="4782"/>
                  <a:pt x="2667" y="4723"/>
                </a:cubicBezTo>
                <a:lnTo>
                  <a:pt x="2980" y="4723"/>
                </a:lnTo>
                <a:cubicBezTo>
                  <a:pt x="3471" y="4648"/>
                  <a:pt x="3918" y="4648"/>
                  <a:pt x="4350" y="4648"/>
                </a:cubicBezTo>
                <a:lnTo>
                  <a:pt x="5706" y="4648"/>
                </a:lnTo>
                <a:cubicBezTo>
                  <a:pt x="5780" y="4648"/>
                  <a:pt x="5840" y="4589"/>
                  <a:pt x="5900" y="4529"/>
                </a:cubicBezTo>
                <a:cubicBezTo>
                  <a:pt x="5900" y="4410"/>
                  <a:pt x="5840" y="4350"/>
                  <a:pt x="5706" y="4276"/>
                </a:cubicBezTo>
                <a:cubicBezTo>
                  <a:pt x="5527" y="4276"/>
                  <a:pt x="5274" y="4216"/>
                  <a:pt x="5036" y="4216"/>
                </a:cubicBezTo>
                <a:cubicBezTo>
                  <a:pt x="4842" y="4157"/>
                  <a:pt x="4589" y="4157"/>
                  <a:pt x="4350" y="4157"/>
                </a:cubicBezTo>
                <a:cubicBezTo>
                  <a:pt x="4097" y="4157"/>
                  <a:pt x="3918" y="4097"/>
                  <a:pt x="3665" y="4097"/>
                </a:cubicBezTo>
                <a:lnTo>
                  <a:pt x="2980" y="4097"/>
                </a:lnTo>
                <a:cubicBezTo>
                  <a:pt x="2860" y="4097"/>
                  <a:pt x="2726" y="4157"/>
                  <a:pt x="2607" y="4157"/>
                </a:cubicBezTo>
                <a:lnTo>
                  <a:pt x="2294" y="4157"/>
                </a:lnTo>
                <a:lnTo>
                  <a:pt x="1922" y="4216"/>
                </a:lnTo>
                <a:cubicBezTo>
                  <a:pt x="1803" y="4216"/>
                  <a:pt x="1684" y="4216"/>
                  <a:pt x="1549" y="4276"/>
                </a:cubicBezTo>
                <a:cubicBezTo>
                  <a:pt x="1430" y="4276"/>
                  <a:pt x="1371" y="4276"/>
                  <a:pt x="1237" y="4350"/>
                </a:cubicBezTo>
                <a:cubicBezTo>
                  <a:pt x="1117" y="4350"/>
                  <a:pt x="998" y="4350"/>
                  <a:pt x="864" y="4410"/>
                </a:cubicBezTo>
                <a:cubicBezTo>
                  <a:pt x="807" y="4438"/>
                  <a:pt x="751" y="4453"/>
                  <a:pt x="700" y="4467"/>
                </a:cubicBezTo>
                <a:lnTo>
                  <a:pt x="700" y="4467"/>
                </a:lnTo>
                <a:cubicBezTo>
                  <a:pt x="727" y="4244"/>
                  <a:pt x="745" y="4023"/>
                  <a:pt x="745" y="3784"/>
                </a:cubicBezTo>
                <a:lnTo>
                  <a:pt x="805" y="3158"/>
                </a:lnTo>
                <a:lnTo>
                  <a:pt x="805" y="2607"/>
                </a:lnTo>
                <a:lnTo>
                  <a:pt x="805" y="1982"/>
                </a:lnTo>
                <a:lnTo>
                  <a:pt x="805" y="1371"/>
                </a:lnTo>
                <a:lnTo>
                  <a:pt x="745" y="1058"/>
                </a:lnTo>
                <a:lnTo>
                  <a:pt x="745" y="745"/>
                </a:lnTo>
                <a:cubicBezTo>
                  <a:pt x="745" y="551"/>
                  <a:pt x="685" y="373"/>
                  <a:pt x="685" y="179"/>
                </a:cubicBezTo>
                <a:cubicBezTo>
                  <a:pt x="626" y="60"/>
                  <a:pt x="566" y="0"/>
                  <a:pt x="49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2"/>
          <p:cNvSpPr/>
          <p:nvPr/>
        </p:nvSpPr>
        <p:spPr>
          <a:xfrm>
            <a:off x="1151691" y="2025844"/>
            <a:ext cx="141781" cy="141313"/>
          </a:xfrm>
          <a:custGeom>
            <a:avLst/>
            <a:gdLst/>
            <a:ahLst/>
            <a:cxnLst/>
            <a:rect l="l" t="t" r="r" b="b"/>
            <a:pathLst>
              <a:path w="4545" h="4530" extrusionOk="0">
                <a:moveTo>
                  <a:pt x="1937" y="1684"/>
                </a:moveTo>
                <a:cubicBezTo>
                  <a:pt x="1937" y="1684"/>
                  <a:pt x="2116" y="1743"/>
                  <a:pt x="2310" y="1922"/>
                </a:cubicBezTo>
                <a:cubicBezTo>
                  <a:pt x="2429" y="1997"/>
                  <a:pt x="2548" y="2056"/>
                  <a:pt x="2682" y="2176"/>
                </a:cubicBezTo>
                <a:lnTo>
                  <a:pt x="3055" y="2548"/>
                </a:lnTo>
                <a:cubicBezTo>
                  <a:pt x="3174" y="2667"/>
                  <a:pt x="3293" y="2801"/>
                  <a:pt x="3353" y="2920"/>
                </a:cubicBezTo>
                <a:cubicBezTo>
                  <a:pt x="3427" y="2980"/>
                  <a:pt x="3487" y="3040"/>
                  <a:pt x="3487" y="3114"/>
                </a:cubicBezTo>
                <a:cubicBezTo>
                  <a:pt x="3546" y="3233"/>
                  <a:pt x="3546" y="3293"/>
                  <a:pt x="3606" y="3352"/>
                </a:cubicBezTo>
                <a:lnTo>
                  <a:pt x="3606" y="3546"/>
                </a:lnTo>
                <a:cubicBezTo>
                  <a:pt x="3666" y="3546"/>
                  <a:pt x="3666" y="3606"/>
                  <a:pt x="3666" y="3665"/>
                </a:cubicBezTo>
                <a:lnTo>
                  <a:pt x="3666" y="3784"/>
                </a:lnTo>
                <a:cubicBezTo>
                  <a:pt x="3666" y="3784"/>
                  <a:pt x="3666" y="3859"/>
                  <a:pt x="3606" y="3859"/>
                </a:cubicBezTo>
                <a:lnTo>
                  <a:pt x="3546" y="3784"/>
                </a:lnTo>
                <a:lnTo>
                  <a:pt x="3546" y="3665"/>
                </a:lnTo>
                <a:cubicBezTo>
                  <a:pt x="3546" y="3665"/>
                  <a:pt x="3546" y="3606"/>
                  <a:pt x="3487" y="3546"/>
                </a:cubicBezTo>
                <a:cubicBezTo>
                  <a:pt x="3487" y="3486"/>
                  <a:pt x="3427" y="3486"/>
                  <a:pt x="3427" y="3412"/>
                </a:cubicBezTo>
                <a:cubicBezTo>
                  <a:pt x="3427" y="3352"/>
                  <a:pt x="3353" y="3293"/>
                  <a:pt x="3353" y="3233"/>
                </a:cubicBezTo>
                <a:cubicBezTo>
                  <a:pt x="3293" y="3174"/>
                  <a:pt x="3234" y="3114"/>
                  <a:pt x="3234" y="3040"/>
                </a:cubicBezTo>
                <a:cubicBezTo>
                  <a:pt x="3114" y="2920"/>
                  <a:pt x="2980" y="2801"/>
                  <a:pt x="2921" y="2667"/>
                </a:cubicBezTo>
                <a:cubicBezTo>
                  <a:pt x="2682" y="2429"/>
                  <a:pt x="2429" y="2176"/>
                  <a:pt x="2235" y="2056"/>
                </a:cubicBezTo>
                <a:cubicBezTo>
                  <a:pt x="1997" y="1863"/>
                  <a:pt x="1863" y="1803"/>
                  <a:pt x="1863" y="1803"/>
                </a:cubicBezTo>
                <a:lnTo>
                  <a:pt x="1863" y="1684"/>
                </a:lnTo>
                <a:close/>
                <a:moveTo>
                  <a:pt x="2310" y="0"/>
                </a:moveTo>
                <a:cubicBezTo>
                  <a:pt x="194" y="60"/>
                  <a:pt x="1" y="2488"/>
                  <a:pt x="567" y="3293"/>
                </a:cubicBezTo>
                <a:cubicBezTo>
                  <a:pt x="1312" y="4470"/>
                  <a:pt x="2369" y="4529"/>
                  <a:pt x="2801" y="4529"/>
                </a:cubicBezTo>
                <a:lnTo>
                  <a:pt x="2921" y="4529"/>
                </a:lnTo>
                <a:cubicBezTo>
                  <a:pt x="3293" y="4529"/>
                  <a:pt x="4232" y="4097"/>
                  <a:pt x="4545" y="3486"/>
                </a:cubicBezTo>
                <a:cubicBezTo>
                  <a:pt x="4291" y="3352"/>
                  <a:pt x="4038" y="3293"/>
                  <a:pt x="3978" y="3174"/>
                </a:cubicBezTo>
                <a:cubicBezTo>
                  <a:pt x="3978" y="3174"/>
                  <a:pt x="2801" y="2369"/>
                  <a:pt x="3055" y="626"/>
                </a:cubicBezTo>
                <a:cubicBezTo>
                  <a:pt x="3055" y="507"/>
                  <a:pt x="3114" y="313"/>
                  <a:pt x="3234" y="194"/>
                </a:cubicBezTo>
                <a:cubicBezTo>
                  <a:pt x="2980" y="60"/>
                  <a:pt x="2742" y="0"/>
                  <a:pt x="2369" y="0"/>
                </a:cubicBezTo>
                <a:close/>
              </a:path>
            </a:pathLst>
          </a:custGeom>
          <a:solidFill>
            <a:srgbClr val="DAE6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2"/>
          <p:cNvSpPr/>
          <p:nvPr/>
        </p:nvSpPr>
        <p:spPr>
          <a:xfrm>
            <a:off x="1209776" y="2078345"/>
            <a:ext cx="56276" cy="67880"/>
          </a:xfrm>
          <a:custGeom>
            <a:avLst/>
            <a:gdLst/>
            <a:ahLst/>
            <a:cxnLst/>
            <a:rect l="l" t="t" r="r" b="b"/>
            <a:pathLst>
              <a:path w="1804" h="2176" extrusionOk="0">
                <a:moveTo>
                  <a:pt x="1" y="1"/>
                </a:moveTo>
                <a:lnTo>
                  <a:pt x="1" y="120"/>
                </a:lnTo>
                <a:cubicBezTo>
                  <a:pt x="1" y="120"/>
                  <a:pt x="135" y="180"/>
                  <a:pt x="373" y="373"/>
                </a:cubicBezTo>
                <a:cubicBezTo>
                  <a:pt x="567" y="493"/>
                  <a:pt x="820" y="746"/>
                  <a:pt x="1059" y="984"/>
                </a:cubicBezTo>
                <a:cubicBezTo>
                  <a:pt x="1118" y="1118"/>
                  <a:pt x="1252" y="1237"/>
                  <a:pt x="1372" y="1357"/>
                </a:cubicBezTo>
                <a:cubicBezTo>
                  <a:pt x="1372" y="1431"/>
                  <a:pt x="1431" y="1491"/>
                  <a:pt x="1491" y="1550"/>
                </a:cubicBezTo>
                <a:cubicBezTo>
                  <a:pt x="1491" y="1610"/>
                  <a:pt x="1565" y="1669"/>
                  <a:pt x="1565" y="1729"/>
                </a:cubicBezTo>
                <a:cubicBezTo>
                  <a:pt x="1565" y="1803"/>
                  <a:pt x="1625" y="1803"/>
                  <a:pt x="1625" y="1863"/>
                </a:cubicBezTo>
                <a:cubicBezTo>
                  <a:pt x="1684" y="1923"/>
                  <a:pt x="1684" y="1982"/>
                  <a:pt x="1684" y="1982"/>
                </a:cubicBezTo>
                <a:lnTo>
                  <a:pt x="1684" y="2101"/>
                </a:lnTo>
                <a:cubicBezTo>
                  <a:pt x="1684" y="2176"/>
                  <a:pt x="1744" y="2176"/>
                  <a:pt x="1744" y="2176"/>
                </a:cubicBezTo>
                <a:cubicBezTo>
                  <a:pt x="1804" y="2176"/>
                  <a:pt x="1804" y="2101"/>
                  <a:pt x="1804" y="2101"/>
                </a:cubicBezTo>
                <a:lnTo>
                  <a:pt x="1804" y="1982"/>
                </a:lnTo>
                <a:cubicBezTo>
                  <a:pt x="1804" y="1923"/>
                  <a:pt x="1804" y="1863"/>
                  <a:pt x="1744" y="1863"/>
                </a:cubicBezTo>
                <a:lnTo>
                  <a:pt x="1744" y="1669"/>
                </a:lnTo>
                <a:cubicBezTo>
                  <a:pt x="1684" y="1610"/>
                  <a:pt x="1684" y="1550"/>
                  <a:pt x="1625" y="1431"/>
                </a:cubicBezTo>
                <a:cubicBezTo>
                  <a:pt x="1625" y="1357"/>
                  <a:pt x="1565" y="1297"/>
                  <a:pt x="1491" y="1237"/>
                </a:cubicBezTo>
                <a:cubicBezTo>
                  <a:pt x="1431" y="1118"/>
                  <a:pt x="1312" y="984"/>
                  <a:pt x="1193" y="865"/>
                </a:cubicBezTo>
                <a:lnTo>
                  <a:pt x="820" y="493"/>
                </a:lnTo>
                <a:cubicBezTo>
                  <a:pt x="686" y="373"/>
                  <a:pt x="567" y="314"/>
                  <a:pt x="448" y="239"/>
                </a:cubicBezTo>
                <a:cubicBezTo>
                  <a:pt x="254" y="60"/>
                  <a:pt x="75" y="1"/>
                  <a:pt x="7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"/>
          <p:cNvSpPr/>
          <p:nvPr/>
        </p:nvSpPr>
        <p:spPr>
          <a:xfrm>
            <a:off x="1252545" y="1990999"/>
            <a:ext cx="160841" cy="147334"/>
          </a:xfrm>
          <a:custGeom>
            <a:avLst/>
            <a:gdLst/>
            <a:ahLst/>
            <a:cxnLst/>
            <a:rect l="l" t="t" r="r" b="b"/>
            <a:pathLst>
              <a:path w="5156" h="4723" extrusionOk="0">
                <a:moveTo>
                  <a:pt x="1982" y="0"/>
                </a:moveTo>
                <a:cubicBezTo>
                  <a:pt x="1118" y="0"/>
                  <a:pt x="313" y="685"/>
                  <a:pt x="1" y="1311"/>
                </a:cubicBezTo>
                <a:cubicBezTo>
                  <a:pt x="1490" y="1862"/>
                  <a:pt x="1490" y="4097"/>
                  <a:pt x="1490" y="4097"/>
                </a:cubicBezTo>
                <a:cubicBezTo>
                  <a:pt x="1490" y="4231"/>
                  <a:pt x="1431" y="4410"/>
                  <a:pt x="1312" y="4603"/>
                </a:cubicBezTo>
                <a:cubicBezTo>
                  <a:pt x="1550" y="4663"/>
                  <a:pt x="1803" y="4723"/>
                  <a:pt x="2116" y="4723"/>
                </a:cubicBezTo>
                <a:cubicBezTo>
                  <a:pt x="2488" y="4723"/>
                  <a:pt x="2861" y="4603"/>
                  <a:pt x="3099" y="4350"/>
                </a:cubicBezTo>
                <a:cubicBezTo>
                  <a:pt x="3099" y="4350"/>
                  <a:pt x="5155" y="2175"/>
                  <a:pt x="3352" y="566"/>
                </a:cubicBezTo>
                <a:cubicBezTo>
                  <a:pt x="2861" y="194"/>
                  <a:pt x="2429" y="0"/>
                  <a:pt x="1982" y="0"/>
                </a:cubicBezTo>
                <a:close/>
              </a:path>
            </a:pathLst>
          </a:custGeom>
          <a:solidFill>
            <a:srgbClr val="E7EC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2"/>
          <p:cNvSpPr/>
          <p:nvPr/>
        </p:nvSpPr>
        <p:spPr>
          <a:xfrm>
            <a:off x="1239068" y="2031896"/>
            <a:ext cx="59988" cy="102725"/>
          </a:xfrm>
          <a:custGeom>
            <a:avLst/>
            <a:gdLst/>
            <a:ahLst/>
            <a:cxnLst/>
            <a:rect l="l" t="t" r="r" b="b"/>
            <a:pathLst>
              <a:path w="1923" h="3293" extrusionOk="0">
                <a:moveTo>
                  <a:pt x="433" y="0"/>
                </a:moveTo>
                <a:cubicBezTo>
                  <a:pt x="313" y="119"/>
                  <a:pt x="254" y="313"/>
                  <a:pt x="254" y="432"/>
                </a:cubicBezTo>
                <a:cubicBezTo>
                  <a:pt x="0" y="2175"/>
                  <a:pt x="1177" y="2980"/>
                  <a:pt x="1177" y="2980"/>
                </a:cubicBezTo>
                <a:cubicBezTo>
                  <a:pt x="1237" y="3099"/>
                  <a:pt x="1490" y="3158"/>
                  <a:pt x="1744" y="3292"/>
                </a:cubicBezTo>
                <a:cubicBezTo>
                  <a:pt x="1863" y="3099"/>
                  <a:pt x="1922" y="2920"/>
                  <a:pt x="1922" y="2786"/>
                </a:cubicBezTo>
                <a:cubicBezTo>
                  <a:pt x="1922" y="2786"/>
                  <a:pt x="1922" y="551"/>
                  <a:pt x="433" y="0"/>
                </a:cubicBezTo>
                <a:close/>
              </a:path>
            </a:pathLst>
          </a:custGeom>
          <a:solidFill>
            <a:srgbClr val="C5DC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"/>
          <p:cNvSpPr/>
          <p:nvPr/>
        </p:nvSpPr>
        <p:spPr>
          <a:xfrm>
            <a:off x="1305046" y="2037449"/>
            <a:ext cx="15379" cy="86940"/>
          </a:xfrm>
          <a:custGeom>
            <a:avLst/>
            <a:gdLst/>
            <a:ahLst/>
            <a:cxnLst/>
            <a:rect l="l" t="t" r="r" b="b"/>
            <a:pathLst>
              <a:path w="493" h="2787" extrusionOk="0">
                <a:moveTo>
                  <a:pt x="180" y="1"/>
                </a:moveTo>
                <a:lnTo>
                  <a:pt x="120" y="60"/>
                </a:lnTo>
                <a:cubicBezTo>
                  <a:pt x="120" y="60"/>
                  <a:pt x="180" y="254"/>
                  <a:pt x="180" y="507"/>
                </a:cubicBezTo>
                <a:cubicBezTo>
                  <a:pt x="239" y="746"/>
                  <a:pt x="299" y="1059"/>
                  <a:pt x="299" y="1431"/>
                </a:cubicBezTo>
                <a:cubicBezTo>
                  <a:pt x="299" y="1550"/>
                  <a:pt x="299" y="1744"/>
                  <a:pt x="239" y="1863"/>
                </a:cubicBezTo>
                <a:lnTo>
                  <a:pt x="239" y="2116"/>
                </a:lnTo>
                <a:cubicBezTo>
                  <a:pt x="180" y="2176"/>
                  <a:pt x="180" y="2236"/>
                  <a:pt x="180" y="2295"/>
                </a:cubicBezTo>
                <a:cubicBezTo>
                  <a:pt x="180" y="2370"/>
                  <a:pt x="120" y="2429"/>
                  <a:pt x="120" y="2489"/>
                </a:cubicBezTo>
                <a:lnTo>
                  <a:pt x="61" y="2548"/>
                </a:lnTo>
                <a:cubicBezTo>
                  <a:pt x="61" y="2668"/>
                  <a:pt x="1" y="2668"/>
                  <a:pt x="1" y="2668"/>
                </a:cubicBezTo>
                <a:lnTo>
                  <a:pt x="1" y="2742"/>
                </a:lnTo>
                <a:cubicBezTo>
                  <a:pt x="31" y="2772"/>
                  <a:pt x="46" y="2787"/>
                  <a:pt x="61" y="2787"/>
                </a:cubicBezTo>
                <a:cubicBezTo>
                  <a:pt x="75" y="2787"/>
                  <a:pt x="90" y="2772"/>
                  <a:pt x="120" y="2742"/>
                </a:cubicBezTo>
                <a:lnTo>
                  <a:pt x="180" y="2668"/>
                </a:lnTo>
                <a:cubicBezTo>
                  <a:pt x="180" y="2608"/>
                  <a:pt x="239" y="2548"/>
                  <a:pt x="239" y="2548"/>
                </a:cubicBezTo>
                <a:cubicBezTo>
                  <a:pt x="299" y="2489"/>
                  <a:pt x="299" y="2429"/>
                  <a:pt x="299" y="2370"/>
                </a:cubicBezTo>
                <a:cubicBezTo>
                  <a:pt x="373" y="2295"/>
                  <a:pt x="373" y="2236"/>
                  <a:pt x="433" y="2176"/>
                </a:cubicBezTo>
                <a:lnTo>
                  <a:pt x="433" y="1923"/>
                </a:lnTo>
                <a:cubicBezTo>
                  <a:pt x="493" y="1744"/>
                  <a:pt x="493" y="1550"/>
                  <a:pt x="493" y="1431"/>
                </a:cubicBezTo>
                <a:lnTo>
                  <a:pt x="493" y="880"/>
                </a:lnTo>
                <a:cubicBezTo>
                  <a:pt x="433" y="746"/>
                  <a:pt x="433" y="567"/>
                  <a:pt x="373" y="433"/>
                </a:cubicBezTo>
                <a:cubicBezTo>
                  <a:pt x="299" y="195"/>
                  <a:pt x="239" y="60"/>
                  <a:pt x="239" y="60"/>
                </a:cubicBezTo>
                <a:cubicBezTo>
                  <a:pt x="239" y="1"/>
                  <a:pt x="239" y="1"/>
                  <a:pt x="180" y="1"/>
                </a:cubicBezTo>
                <a:close/>
              </a:path>
            </a:pathLst>
          </a:custGeom>
          <a:solidFill>
            <a:srgbClr val="4E85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"/>
          <p:cNvSpPr/>
          <p:nvPr/>
        </p:nvSpPr>
        <p:spPr>
          <a:xfrm>
            <a:off x="1116846" y="2258216"/>
            <a:ext cx="95301" cy="48727"/>
          </a:xfrm>
          <a:custGeom>
            <a:avLst/>
            <a:gdLst/>
            <a:ahLst/>
            <a:cxnLst/>
            <a:rect l="l" t="t" r="r" b="b"/>
            <a:pathLst>
              <a:path w="3055" h="1562" extrusionOk="0">
                <a:moveTo>
                  <a:pt x="2742" y="0"/>
                </a:moveTo>
                <a:cubicBezTo>
                  <a:pt x="2742" y="0"/>
                  <a:pt x="0" y="1490"/>
                  <a:pt x="75" y="1550"/>
                </a:cubicBezTo>
                <a:cubicBezTo>
                  <a:pt x="75" y="1558"/>
                  <a:pt x="87" y="1562"/>
                  <a:pt x="109" y="1562"/>
                </a:cubicBezTo>
                <a:cubicBezTo>
                  <a:pt x="438" y="1562"/>
                  <a:pt x="3054" y="685"/>
                  <a:pt x="3054" y="685"/>
                </a:cubicBezTo>
                <a:cubicBezTo>
                  <a:pt x="2980" y="626"/>
                  <a:pt x="2980" y="566"/>
                  <a:pt x="2920" y="566"/>
                </a:cubicBezTo>
                <a:cubicBezTo>
                  <a:pt x="2861" y="373"/>
                  <a:pt x="2801" y="194"/>
                  <a:pt x="274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"/>
          <p:cNvSpPr/>
          <p:nvPr/>
        </p:nvSpPr>
        <p:spPr>
          <a:xfrm>
            <a:off x="1194460" y="2182911"/>
            <a:ext cx="92961" cy="125997"/>
          </a:xfrm>
          <a:custGeom>
            <a:avLst/>
            <a:gdLst/>
            <a:ahLst/>
            <a:cxnLst/>
            <a:rect l="l" t="t" r="r" b="b"/>
            <a:pathLst>
              <a:path w="2980" h="4039" extrusionOk="0">
                <a:moveTo>
                  <a:pt x="864" y="1"/>
                </a:moveTo>
                <a:cubicBezTo>
                  <a:pt x="254" y="924"/>
                  <a:pt x="0" y="1863"/>
                  <a:pt x="120" y="2474"/>
                </a:cubicBezTo>
                <a:cubicBezTo>
                  <a:pt x="194" y="2727"/>
                  <a:pt x="254" y="2846"/>
                  <a:pt x="313" y="3040"/>
                </a:cubicBezTo>
                <a:cubicBezTo>
                  <a:pt x="373" y="3040"/>
                  <a:pt x="373" y="3099"/>
                  <a:pt x="432" y="3159"/>
                </a:cubicBezTo>
                <a:cubicBezTo>
                  <a:pt x="939" y="3725"/>
                  <a:pt x="1863" y="4038"/>
                  <a:pt x="2980" y="4038"/>
                </a:cubicBezTo>
                <a:cubicBezTo>
                  <a:pt x="492" y="3040"/>
                  <a:pt x="939" y="60"/>
                  <a:pt x="939" y="60"/>
                </a:cubicBezTo>
                <a:lnTo>
                  <a:pt x="864" y="1"/>
                </a:ln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"/>
          <p:cNvSpPr/>
          <p:nvPr/>
        </p:nvSpPr>
        <p:spPr>
          <a:xfrm>
            <a:off x="1233017" y="2109041"/>
            <a:ext cx="139473" cy="195655"/>
          </a:xfrm>
          <a:custGeom>
            <a:avLst/>
            <a:gdLst/>
            <a:ahLst/>
            <a:cxnLst/>
            <a:rect l="l" t="t" r="r" b="b"/>
            <a:pathLst>
              <a:path w="4471" h="6272" extrusionOk="0">
                <a:moveTo>
                  <a:pt x="2802" y="0"/>
                </a:moveTo>
                <a:lnTo>
                  <a:pt x="2802" y="0"/>
                </a:lnTo>
                <a:cubicBezTo>
                  <a:pt x="2429" y="134"/>
                  <a:pt x="2116" y="253"/>
                  <a:pt x="1744" y="507"/>
                </a:cubicBezTo>
                <a:cubicBezTo>
                  <a:pt x="1565" y="626"/>
                  <a:pt x="1312" y="745"/>
                  <a:pt x="1118" y="879"/>
                </a:cubicBezTo>
                <a:cubicBezTo>
                  <a:pt x="939" y="1371"/>
                  <a:pt x="1" y="3978"/>
                  <a:pt x="3055" y="6212"/>
                </a:cubicBezTo>
                <a:lnTo>
                  <a:pt x="3055" y="6272"/>
                </a:lnTo>
                <a:cubicBezTo>
                  <a:pt x="3546" y="6153"/>
                  <a:pt x="4038" y="6034"/>
                  <a:pt x="4470" y="5780"/>
                </a:cubicBezTo>
                <a:cubicBezTo>
                  <a:pt x="1431" y="3546"/>
                  <a:pt x="2548" y="566"/>
                  <a:pt x="280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"/>
          <p:cNvSpPr/>
          <p:nvPr/>
        </p:nvSpPr>
        <p:spPr>
          <a:xfrm>
            <a:off x="1209776" y="2136462"/>
            <a:ext cx="118541" cy="172446"/>
          </a:xfrm>
          <a:custGeom>
            <a:avLst/>
            <a:gdLst/>
            <a:ahLst/>
            <a:cxnLst/>
            <a:rect l="l" t="t" r="r" b="b"/>
            <a:pathLst>
              <a:path w="3800" h="5528" extrusionOk="0">
                <a:moveTo>
                  <a:pt x="1863" y="0"/>
                </a:moveTo>
                <a:cubicBezTo>
                  <a:pt x="1252" y="492"/>
                  <a:pt x="746" y="983"/>
                  <a:pt x="373" y="1490"/>
                </a:cubicBezTo>
                <a:lnTo>
                  <a:pt x="448" y="1549"/>
                </a:lnTo>
                <a:cubicBezTo>
                  <a:pt x="448" y="1549"/>
                  <a:pt x="1" y="4529"/>
                  <a:pt x="2489" y="5527"/>
                </a:cubicBezTo>
                <a:cubicBezTo>
                  <a:pt x="2921" y="5527"/>
                  <a:pt x="3353" y="5453"/>
                  <a:pt x="3800" y="5393"/>
                </a:cubicBezTo>
                <a:lnTo>
                  <a:pt x="3800" y="5333"/>
                </a:lnTo>
                <a:cubicBezTo>
                  <a:pt x="746" y="3099"/>
                  <a:pt x="1684" y="492"/>
                  <a:pt x="186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"/>
          <p:cNvSpPr/>
          <p:nvPr/>
        </p:nvSpPr>
        <p:spPr>
          <a:xfrm>
            <a:off x="1277625" y="2103364"/>
            <a:ext cx="170605" cy="186016"/>
          </a:xfrm>
          <a:custGeom>
            <a:avLst/>
            <a:gdLst/>
            <a:ahLst/>
            <a:cxnLst/>
            <a:rect l="l" t="t" r="r" b="b"/>
            <a:pathLst>
              <a:path w="5469" h="5963" extrusionOk="0">
                <a:moveTo>
                  <a:pt x="2485" y="0"/>
                </a:moveTo>
                <a:cubicBezTo>
                  <a:pt x="2134" y="0"/>
                  <a:pt x="1760" y="59"/>
                  <a:pt x="1372" y="182"/>
                </a:cubicBezTo>
                <a:cubicBezTo>
                  <a:pt x="1118" y="748"/>
                  <a:pt x="1" y="3728"/>
                  <a:pt x="3040" y="5962"/>
                </a:cubicBezTo>
                <a:cubicBezTo>
                  <a:pt x="4470" y="5277"/>
                  <a:pt x="5468" y="4041"/>
                  <a:pt x="5156" y="2298"/>
                </a:cubicBezTo>
                <a:cubicBezTo>
                  <a:pt x="4906" y="907"/>
                  <a:pt x="3870" y="0"/>
                  <a:pt x="24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2"/>
          <p:cNvSpPr/>
          <p:nvPr/>
        </p:nvSpPr>
        <p:spPr>
          <a:xfrm>
            <a:off x="1337582" y="2171306"/>
            <a:ext cx="46512" cy="46512"/>
          </a:xfrm>
          <a:custGeom>
            <a:avLst/>
            <a:gdLst/>
            <a:ahLst/>
            <a:cxnLst/>
            <a:rect l="l" t="t" r="r" b="b"/>
            <a:pathLst>
              <a:path w="1491" h="1491" extrusionOk="0">
                <a:moveTo>
                  <a:pt x="746" y="0"/>
                </a:moveTo>
                <a:cubicBezTo>
                  <a:pt x="314" y="0"/>
                  <a:pt x="1" y="313"/>
                  <a:pt x="1" y="745"/>
                </a:cubicBezTo>
                <a:cubicBezTo>
                  <a:pt x="1" y="1118"/>
                  <a:pt x="314" y="1490"/>
                  <a:pt x="746" y="1490"/>
                </a:cubicBezTo>
                <a:cubicBezTo>
                  <a:pt x="1193" y="1490"/>
                  <a:pt x="1491" y="1118"/>
                  <a:pt x="1491" y="745"/>
                </a:cubicBezTo>
                <a:cubicBezTo>
                  <a:pt x="1491" y="313"/>
                  <a:pt x="1193" y="0"/>
                  <a:pt x="746" y="0"/>
                </a:cubicBezTo>
                <a:close/>
              </a:path>
            </a:pathLst>
          </a:custGeom>
          <a:solidFill>
            <a:srgbClr val="C67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"/>
          <p:cNvSpPr/>
          <p:nvPr/>
        </p:nvSpPr>
        <p:spPr>
          <a:xfrm>
            <a:off x="1386402" y="2149938"/>
            <a:ext cx="46481" cy="30571"/>
          </a:xfrm>
          <a:custGeom>
            <a:avLst/>
            <a:gdLst/>
            <a:ahLst/>
            <a:cxnLst/>
            <a:rect l="l" t="t" r="r" b="b"/>
            <a:pathLst>
              <a:path w="1490" h="980" extrusionOk="0">
                <a:moveTo>
                  <a:pt x="1415" y="0"/>
                </a:moveTo>
                <a:cubicBezTo>
                  <a:pt x="1415" y="0"/>
                  <a:pt x="1356" y="0"/>
                  <a:pt x="1356" y="60"/>
                </a:cubicBezTo>
                <a:lnTo>
                  <a:pt x="1356" y="119"/>
                </a:lnTo>
                <a:cubicBezTo>
                  <a:pt x="1356" y="179"/>
                  <a:pt x="1356" y="253"/>
                  <a:pt x="1296" y="313"/>
                </a:cubicBezTo>
                <a:cubicBezTo>
                  <a:pt x="1296" y="373"/>
                  <a:pt x="1237" y="492"/>
                  <a:pt x="1177" y="551"/>
                </a:cubicBezTo>
                <a:cubicBezTo>
                  <a:pt x="1177" y="626"/>
                  <a:pt x="1117" y="626"/>
                  <a:pt x="1043" y="685"/>
                </a:cubicBezTo>
                <a:lnTo>
                  <a:pt x="983" y="685"/>
                </a:lnTo>
                <a:lnTo>
                  <a:pt x="924" y="745"/>
                </a:lnTo>
                <a:lnTo>
                  <a:pt x="611" y="745"/>
                </a:lnTo>
                <a:cubicBezTo>
                  <a:pt x="551" y="745"/>
                  <a:pt x="432" y="685"/>
                  <a:pt x="372" y="626"/>
                </a:cubicBezTo>
                <a:cubicBezTo>
                  <a:pt x="238" y="551"/>
                  <a:pt x="119" y="492"/>
                  <a:pt x="119" y="492"/>
                </a:cubicBezTo>
                <a:lnTo>
                  <a:pt x="60" y="492"/>
                </a:lnTo>
                <a:cubicBezTo>
                  <a:pt x="0" y="551"/>
                  <a:pt x="0" y="551"/>
                  <a:pt x="60" y="626"/>
                </a:cubicBezTo>
                <a:cubicBezTo>
                  <a:pt x="60" y="626"/>
                  <a:pt x="119" y="685"/>
                  <a:pt x="298" y="805"/>
                </a:cubicBezTo>
                <a:cubicBezTo>
                  <a:pt x="372" y="864"/>
                  <a:pt x="492" y="924"/>
                  <a:pt x="611" y="924"/>
                </a:cubicBezTo>
                <a:cubicBezTo>
                  <a:pt x="678" y="961"/>
                  <a:pt x="741" y="980"/>
                  <a:pt x="803" y="980"/>
                </a:cubicBezTo>
                <a:cubicBezTo>
                  <a:pt x="864" y="980"/>
                  <a:pt x="924" y="961"/>
                  <a:pt x="983" y="924"/>
                </a:cubicBezTo>
                <a:cubicBezTo>
                  <a:pt x="1043" y="924"/>
                  <a:pt x="1043" y="924"/>
                  <a:pt x="1117" y="864"/>
                </a:cubicBezTo>
                <a:cubicBezTo>
                  <a:pt x="1117" y="864"/>
                  <a:pt x="1177" y="864"/>
                  <a:pt x="1177" y="805"/>
                </a:cubicBezTo>
                <a:cubicBezTo>
                  <a:pt x="1237" y="805"/>
                  <a:pt x="1296" y="745"/>
                  <a:pt x="1356" y="685"/>
                </a:cubicBezTo>
                <a:cubicBezTo>
                  <a:pt x="1415" y="551"/>
                  <a:pt x="1415" y="432"/>
                  <a:pt x="1490" y="373"/>
                </a:cubicBezTo>
                <a:lnTo>
                  <a:pt x="1490" y="119"/>
                </a:lnTo>
                <a:lnTo>
                  <a:pt x="1490" y="60"/>
                </a:lnTo>
                <a:cubicBezTo>
                  <a:pt x="1490" y="0"/>
                  <a:pt x="1490" y="0"/>
                  <a:pt x="1415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"/>
          <p:cNvSpPr/>
          <p:nvPr/>
        </p:nvSpPr>
        <p:spPr>
          <a:xfrm>
            <a:off x="1365003" y="2149938"/>
            <a:ext cx="15379" cy="15348"/>
          </a:xfrm>
          <a:custGeom>
            <a:avLst/>
            <a:gdLst/>
            <a:ahLst/>
            <a:cxnLst/>
            <a:rect l="l" t="t" r="r" b="b"/>
            <a:pathLst>
              <a:path w="493" h="492" extrusionOk="0">
                <a:moveTo>
                  <a:pt x="239" y="0"/>
                </a:moveTo>
                <a:cubicBezTo>
                  <a:pt x="120" y="0"/>
                  <a:pt x="1" y="119"/>
                  <a:pt x="1" y="253"/>
                </a:cubicBezTo>
                <a:cubicBezTo>
                  <a:pt x="1" y="373"/>
                  <a:pt x="120" y="492"/>
                  <a:pt x="239" y="492"/>
                </a:cubicBezTo>
                <a:cubicBezTo>
                  <a:pt x="373" y="492"/>
                  <a:pt x="492" y="373"/>
                  <a:pt x="492" y="253"/>
                </a:cubicBezTo>
                <a:cubicBezTo>
                  <a:pt x="492" y="119"/>
                  <a:pt x="373" y="0"/>
                  <a:pt x="239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"/>
          <p:cNvSpPr/>
          <p:nvPr/>
        </p:nvSpPr>
        <p:spPr>
          <a:xfrm>
            <a:off x="1041573" y="2340009"/>
            <a:ext cx="31164" cy="26984"/>
          </a:xfrm>
          <a:custGeom>
            <a:avLst/>
            <a:gdLst/>
            <a:ahLst/>
            <a:cxnLst/>
            <a:rect l="l" t="t" r="r" b="b"/>
            <a:pathLst>
              <a:path w="999" h="865" extrusionOk="0">
                <a:moveTo>
                  <a:pt x="926" y="0"/>
                </a:moveTo>
                <a:cubicBezTo>
                  <a:pt x="909" y="0"/>
                  <a:pt x="894" y="15"/>
                  <a:pt x="864" y="45"/>
                </a:cubicBezTo>
                <a:cubicBezTo>
                  <a:pt x="864" y="45"/>
                  <a:pt x="805" y="45"/>
                  <a:pt x="745" y="119"/>
                </a:cubicBezTo>
                <a:cubicBezTo>
                  <a:pt x="685" y="179"/>
                  <a:pt x="626" y="179"/>
                  <a:pt x="626" y="239"/>
                </a:cubicBezTo>
                <a:cubicBezTo>
                  <a:pt x="551" y="239"/>
                  <a:pt x="492" y="298"/>
                  <a:pt x="432" y="358"/>
                </a:cubicBezTo>
                <a:cubicBezTo>
                  <a:pt x="253" y="551"/>
                  <a:pt x="0" y="730"/>
                  <a:pt x="0" y="730"/>
                </a:cubicBezTo>
                <a:lnTo>
                  <a:pt x="0" y="864"/>
                </a:lnTo>
                <a:lnTo>
                  <a:pt x="119" y="864"/>
                </a:lnTo>
                <a:cubicBezTo>
                  <a:pt x="119" y="864"/>
                  <a:pt x="313" y="671"/>
                  <a:pt x="551" y="492"/>
                </a:cubicBezTo>
                <a:cubicBezTo>
                  <a:pt x="626" y="417"/>
                  <a:pt x="626" y="358"/>
                  <a:pt x="685" y="358"/>
                </a:cubicBezTo>
                <a:cubicBezTo>
                  <a:pt x="745" y="298"/>
                  <a:pt x="805" y="298"/>
                  <a:pt x="805" y="239"/>
                </a:cubicBezTo>
                <a:cubicBezTo>
                  <a:pt x="924" y="179"/>
                  <a:pt x="924" y="119"/>
                  <a:pt x="924" y="119"/>
                </a:cubicBezTo>
                <a:cubicBezTo>
                  <a:pt x="998" y="119"/>
                  <a:pt x="998" y="45"/>
                  <a:pt x="998" y="45"/>
                </a:cubicBezTo>
                <a:cubicBezTo>
                  <a:pt x="961" y="15"/>
                  <a:pt x="942" y="0"/>
                  <a:pt x="92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"/>
          <p:cNvSpPr/>
          <p:nvPr/>
        </p:nvSpPr>
        <p:spPr>
          <a:xfrm>
            <a:off x="996933" y="2392042"/>
            <a:ext cx="23271" cy="34876"/>
          </a:xfrm>
          <a:custGeom>
            <a:avLst/>
            <a:gdLst/>
            <a:ahLst/>
            <a:cxnLst/>
            <a:rect l="l" t="t" r="r" b="b"/>
            <a:pathLst>
              <a:path w="746" h="1118" extrusionOk="0">
                <a:moveTo>
                  <a:pt x="567" y="1"/>
                </a:moveTo>
                <a:cubicBezTo>
                  <a:pt x="567" y="1"/>
                  <a:pt x="433" y="239"/>
                  <a:pt x="254" y="492"/>
                </a:cubicBezTo>
                <a:cubicBezTo>
                  <a:pt x="120" y="746"/>
                  <a:pt x="1" y="984"/>
                  <a:pt x="1" y="984"/>
                </a:cubicBezTo>
                <a:cubicBezTo>
                  <a:pt x="1" y="1058"/>
                  <a:pt x="1" y="1118"/>
                  <a:pt x="60" y="1118"/>
                </a:cubicBezTo>
                <a:cubicBezTo>
                  <a:pt x="120" y="1118"/>
                  <a:pt x="195" y="1118"/>
                  <a:pt x="195" y="1058"/>
                </a:cubicBezTo>
                <a:cubicBezTo>
                  <a:pt x="195" y="1058"/>
                  <a:pt x="314" y="805"/>
                  <a:pt x="433" y="552"/>
                </a:cubicBezTo>
                <a:cubicBezTo>
                  <a:pt x="567" y="373"/>
                  <a:pt x="746" y="120"/>
                  <a:pt x="746" y="120"/>
                </a:cubicBezTo>
                <a:cubicBezTo>
                  <a:pt x="746" y="60"/>
                  <a:pt x="746" y="1"/>
                  <a:pt x="6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"/>
          <p:cNvSpPr/>
          <p:nvPr/>
        </p:nvSpPr>
        <p:spPr>
          <a:xfrm>
            <a:off x="985328" y="2459891"/>
            <a:ext cx="11636" cy="40460"/>
          </a:xfrm>
          <a:custGeom>
            <a:avLst/>
            <a:gdLst/>
            <a:ahLst/>
            <a:cxnLst/>
            <a:rect l="l" t="t" r="r" b="b"/>
            <a:pathLst>
              <a:path w="373" h="1297" extrusionOk="0">
                <a:moveTo>
                  <a:pt x="194" y="1"/>
                </a:moveTo>
                <a:cubicBezTo>
                  <a:pt x="120" y="1"/>
                  <a:pt x="60" y="1"/>
                  <a:pt x="60" y="60"/>
                </a:cubicBezTo>
                <a:lnTo>
                  <a:pt x="60" y="239"/>
                </a:lnTo>
                <a:cubicBezTo>
                  <a:pt x="0" y="373"/>
                  <a:pt x="60" y="492"/>
                  <a:pt x="60" y="612"/>
                </a:cubicBezTo>
                <a:lnTo>
                  <a:pt x="60" y="865"/>
                </a:lnTo>
                <a:cubicBezTo>
                  <a:pt x="60" y="924"/>
                  <a:pt x="60" y="984"/>
                  <a:pt x="120" y="1044"/>
                </a:cubicBezTo>
                <a:lnTo>
                  <a:pt x="120" y="1178"/>
                </a:lnTo>
                <a:cubicBezTo>
                  <a:pt x="120" y="1237"/>
                  <a:pt x="194" y="1297"/>
                  <a:pt x="313" y="1297"/>
                </a:cubicBezTo>
                <a:cubicBezTo>
                  <a:pt x="373" y="1297"/>
                  <a:pt x="373" y="1237"/>
                  <a:pt x="373" y="1118"/>
                </a:cubicBezTo>
                <a:cubicBezTo>
                  <a:pt x="373" y="1118"/>
                  <a:pt x="373" y="1044"/>
                  <a:pt x="313" y="984"/>
                </a:cubicBezTo>
                <a:lnTo>
                  <a:pt x="313" y="805"/>
                </a:lnTo>
                <a:lnTo>
                  <a:pt x="313" y="612"/>
                </a:lnTo>
                <a:cubicBezTo>
                  <a:pt x="254" y="492"/>
                  <a:pt x="254" y="373"/>
                  <a:pt x="254" y="239"/>
                </a:cubicBezTo>
                <a:lnTo>
                  <a:pt x="254" y="120"/>
                </a:lnTo>
                <a:cubicBezTo>
                  <a:pt x="254" y="60"/>
                  <a:pt x="254" y="1"/>
                  <a:pt x="1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"/>
          <p:cNvSpPr/>
          <p:nvPr/>
        </p:nvSpPr>
        <p:spPr>
          <a:xfrm>
            <a:off x="1004856" y="2529612"/>
            <a:ext cx="30696" cy="34876"/>
          </a:xfrm>
          <a:custGeom>
            <a:avLst/>
            <a:gdLst/>
            <a:ahLst/>
            <a:cxnLst/>
            <a:rect l="l" t="t" r="r" b="b"/>
            <a:pathLst>
              <a:path w="984" h="1118" extrusionOk="0">
                <a:moveTo>
                  <a:pt x="60" y="0"/>
                </a:moveTo>
                <a:cubicBezTo>
                  <a:pt x="0" y="60"/>
                  <a:pt x="0" y="120"/>
                  <a:pt x="0" y="179"/>
                </a:cubicBezTo>
                <a:cubicBezTo>
                  <a:pt x="0" y="179"/>
                  <a:pt x="179" y="432"/>
                  <a:pt x="313" y="611"/>
                </a:cubicBezTo>
                <a:cubicBezTo>
                  <a:pt x="492" y="864"/>
                  <a:pt x="685" y="1043"/>
                  <a:pt x="685" y="1043"/>
                </a:cubicBezTo>
                <a:cubicBezTo>
                  <a:pt x="745" y="1118"/>
                  <a:pt x="864" y="1118"/>
                  <a:pt x="924" y="1118"/>
                </a:cubicBezTo>
                <a:cubicBezTo>
                  <a:pt x="983" y="1043"/>
                  <a:pt x="983" y="924"/>
                  <a:pt x="924" y="864"/>
                </a:cubicBezTo>
                <a:lnTo>
                  <a:pt x="551" y="492"/>
                </a:lnTo>
                <a:cubicBezTo>
                  <a:pt x="432" y="239"/>
                  <a:pt x="238" y="60"/>
                  <a:pt x="238" y="60"/>
                </a:cubicBezTo>
                <a:cubicBezTo>
                  <a:pt x="179" y="0"/>
                  <a:pt x="119" y="0"/>
                  <a:pt x="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"/>
          <p:cNvSpPr/>
          <p:nvPr/>
        </p:nvSpPr>
        <p:spPr>
          <a:xfrm>
            <a:off x="1056890" y="2579025"/>
            <a:ext cx="42800" cy="22960"/>
          </a:xfrm>
          <a:custGeom>
            <a:avLst/>
            <a:gdLst/>
            <a:ahLst/>
            <a:cxnLst/>
            <a:rect l="l" t="t" r="r" b="b"/>
            <a:pathLst>
              <a:path w="1372" h="736" extrusionOk="0">
                <a:moveTo>
                  <a:pt x="188" y="1"/>
                </a:moveTo>
                <a:cubicBezTo>
                  <a:pt x="127" y="1"/>
                  <a:pt x="60" y="43"/>
                  <a:pt x="60" y="85"/>
                </a:cubicBezTo>
                <a:cubicBezTo>
                  <a:pt x="1" y="144"/>
                  <a:pt x="60" y="279"/>
                  <a:pt x="135" y="279"/>
                </a:cubicBezTo>
                <a:cubicBezTo>
                  <a:pt x="135" y="279"/>
                  <a:pt x="373" y="398"/>
                  <a:pt x="626" y="517"/>
                </a:cubicBezTo>
                <a:cubicBezTo>
                  <a:pt x="880" y="651"/>
                  <a:pt x="1118" y="711"/>
                  <a:pt x="1118" y="711"/>
                </a:cubicBezTo>
                <a:cubicBezTo>
                  <a:pt x="1135" y="728"/>
                  <a:pt x="1159" y="735"/>
                  <a:pt x="1184" y="735"/>
                </a:cubicBezTo>
                <a:cubicBezTo>
                  <a:pt x="1245" y="735"/>
                  <a:pt x="1312" y="693"/>
                  <a:pt x="1312" y="651"/>
                </a:cubicBezTo>
                <a:cubicBezTo>
                  <a:pt x="1371" y="576"/>
                  <a:pt x="1312" y="457"/>
                  <a:pt x="1252" y="457"/>
                </a:cubicBezTo>
                <a:lnTo>
                  <a:pt x="1252" y="398"/>
                </a:lnTo>
                <a:cubicBezTo>
                  <a:pt x="1252" y="398"/>
                  <a:pt x="999" y="338"/>
                  <a:pt x="746" y="279"/>
                </a:cubicBezTo>
                <a:cubicBezTo>
                  <a:pt x="507" y="144"/>
                  <a:pt x="254" y="25"/>
                  <a:pt x="254" y="25"/>
                </a:cubicBezTo>
                <a:cubicBezTo>
                  <a:pt x="236" y="8"/>
                  <a:pt x="213" y="1"/>
                  <a:pt x="18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2"/>
          <p:cNvSpPr/>
          <p:nvPr/>
        </p:nvSpPr>
        <p:spPr>
          <a:xfrm>
            <a:off x="1126610" y="2603045"/>
            <a:ext cx="44640" cy="15348"/>
          </a:xfrm>
          <a:custGeom>
            <a:avLst/>
            <a:gdLst/>
            <a:ahLst/>
            <a:cxnLst/>
            <a:rect l="l" t="t" r="r" b="b"/>
            <a:pathLst>
              <a:path w="1431" h="492" extrusionOk="0">
                <a:moveTo>
                  <a:pt x="194" y="0"/>
                </a:moveTo>
                <a:cubicBezTo>
                  <a:pt x="134" y="0"/>
                  <a:pt x="60" y="0"/>
                  <a:pt x="0" y="119"/>
                </a:cubicBezTo>
                <a:cubicBezTo>
                  <a:pt x="0" y="179"/>
                  <a:pt x="60" y="313"/>
                  <a:pt x="194" y="313"/>
                </a:cubicBezTo>
                <a:lnTo>
                  <a:pt x="1252" y="492"/>
                </a:lnTo>
                <a:cubicBezTo>
                  <a:pt x="1311" y="492"/>
                  <a:pt x="1430" y="432"/>
                  <a:pt x="1430" y="373"/>
                </a:cubicBezTo>
                <a:cubicBezTo>
                  <a:pt x="1430" y="313"/>
                  <a:pt x="1371" y="179"/>
                  <a:pt x="1311" y="179"/>
                </a:cubicBezTo>
                <a:lnTo>
                  <a:pt x="19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"/>
          <p:cNvSpPr/>
          <p:nvPr/>
        </p:nvSpPr>
        <p:spPr>
          <a:xfrm>
            <a:off x="1200480" y="2614151"/>
            <a:ext cx="44203" cy="15878"/>
          </a:xfrm>
          <a:custGeom>
            <a:avLst/>
            <a:gdLst/>
            <a:ahLst/>
            <a:cxnLst/>
            <a:rect l="l" t="t" r="r" b="b"/>
            <a:pathLst>
              <a:path w="1417" h="509" extrusionOk="0">
                <a:moveTo>
                  <a:pt x="140" y="0"/>
                </a:moveTo>
                <a:cubicBezTo>
                  <a:pt x="79" y="0"/>
                  <a:pt x="1" y="88"/>
                  <a:pt x="1" y="136"/>
                </a:cubicBezTo>
                <a:cubicBezTo>
                  <a:pt x="1" y="270"/>
                  <a:pt x="61" y="329"/>
                  <a:pt x="120" y="329"/>
                </a:cubicBezTo>
                <a:lnTo>
                  <a:pt x="1237" y="508"/>
                </a:lnTo>
                <a:cubicBezTo>
                  <a:pt x="1297" y="508"/>
                  <a:pt x="1416" y="449"/>
                  <a:pt x="1416" y="329"/>
                </a:cubicBezTo>
                <a:cubicBezTo>
                  <a:pt x="1416" y="270"/>
                  <a:pt x="1357" y="136"/>
                  <a:pt x="1297" y="136"/>
                </a:cubicBezTo>
                <a:lnTo>
                  <a:pt x="180" y="17"/>
                </a:lnTo>
                <a:cubicBezTo>
                  <a:pt x="168" y="5"/>
                  <a:pt x="155" y="0"/>
                  <a:pt x="1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2"/>
          <p:cNvSpPr/>
          <p:nvPr/>
        </p:nvSpPr>
        <p:spPr>
          <a:xfrm>
            <a:off x="1272073" y="2625537"/>
            <a:ext cx="46481" cy="20277"/>
          </a:xfrm>
          <a:custGeom>
            <a:avLst/>
            <a:gdLst/>
            <a:ahLst/>
            <a:cxnLst/>
            <a:rect l="l" t="t" r="r" b="b"/>
            <a:pathLst>
              <a:path w="1490" h="650" extrusionOk="0">
                <a:moveTo>
                  <a:pt x="181" y="1"/>
                </a:moveTo>
                <a:cubicBezTo>
                  <a:pt x="124" y="1"/>
                  <a:pt x="60" y="56"/>
                  <a:pt x="60" y="143"/>
                </a:cubicBezTo>
                <a:cubicBezTo>
                  <a:pt x="0" y="203"/>
                  <a:pt x="60" y="337"/>
                  <a:pt x="179" y="396"/>
                </a:cubicBezTo>
                <a:lnTo>
                  <a:pt x="1237" y="650"/>
                </a:lnTo>
                <a:cubicBezTo>
                  <a:pt x="1356" y="650"/>
                  <a:pt x="1430" y="575"/>
                  <a:pt x="1490" y="456"/>
                </a:cubicBezTo>
                <a:cubicBezTo>
                  <a:pt x="1490" y="396"/>
                  <a:pt x="1430" y="277"/>
                  <a:pt x="1296" y="277"/>
                </a:cubicBezTo>
                <a:lnTo>
                  <a:pt x="239" y="24"/>
                </a:lnTo>
                <a:cubicBezTo>
                  <a:pt x="223" y="8"/>
                  <a:pt x="202" y="1"/>
                  <a:pt x="1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"/>
          <p:cNvSpPr/>
          <p:nvPr/>
        </p:nvSpPr>
        <p:spPr>
          <a:xfrm>
            <a:off x="1343634" y="2646905"/>
            <a:ext cx="42800" cy="28949"/>
          </a:xfrm>
          <a:custGeom>
            <a:avLst/>
            <a:gdLst/>
            <a:ahLst/>
            <a:cxnLst/>
            <a:rect l="l" t="t" r="r" b="b"/>
            <a:pathLst>
              <a:path w="1372" h="928" extrusionOk="0">
                <a:moveTo>
                  <a:pt x="210" y="1"/>
                </a:moveTo>
                <a:cubicBezTo>
                  <a:pt x="120" y="1"/>
                  <a:pt x="44" y="56"/>
                  <a:pt x="0" y="143"/>
                </a:cubicBezTo>
                <a:cubicBezTo>
                  <a:pt x="0" y="203"/>
                  <a:pt x="0" y="337"/>
                  <a:pt x="120" y="397"/>
                </a:cubicBezTo>
                <a:cubicBezTo>
                  <a:pt x="120" y="397"/>
                  <a:pt x="373" y="516"/>
                  <a:pt x="626" y="635"/>
                </a:cubicBezTo>
                <a:cubicBezTo>
                  <a:pt x="805" y="769"/>
                  <a:pt x="1058" y="888"/>
                  <a:pt x="1058" y="888"/>
                </a:cubicBezTo>
                <a:cubicBezTo>
                  <a:pt x="1083" y="913"/>
                  <a:pt x="1118" y="928"/>
                  <a:pt x="1154" y="928"/>
                </a:cubicBezTo>
                <a:cubicBezTo>
                  <a:pt x="1206" y="928"/>
                  <a:pt x="1262" y="899"/>
                  <a:pt x="1297" y="829"/>
                </a:cubicBezTo>
                <a:cubicBezTo>
                  <a:pt x="1371" y="769"/>
                  <a:pt x="1371" y="635"/>
                  <a:pt x="1237" y="576"/>
                </a:cubicBezTo>
                <a:cubicBezTo>
                  <a:pt x="1237" y="576"/>
                  <a:pt x="999" y="397"/>
                  <a:pt x="805" y="263"/>
                </a:cubicBezTo>
                <a:cubicBezTo>
                  <a:pt x="552" y="143"/>
                  <a:pt x="313" y="24"/>
                  <a:pt x="313" y="24"/>
                </a:cubicBezTo>
                <a:cubicBezTo>
                  <a:pt x="277" y="8"/>
                  <a:pt x="243" y="1"/>
                  <a:pt x="21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2"/>
          <p:cNvSpPr/>
          <p:nvPr/>
        </p:nvSpPr>
        <p:spPr>
          <a:xfrm>
            <a:off x="1403591" y="2690516"/>
            <a:ext cx="33004" cy="39711"/>
          </a:xfrm>
          <a:custGeom>
            <a:avLst/>
            <a:gdLst/>
            <a:ahLst/>
            <a:cxnLst/>
            <a:rect l="l" t="t" r="r" b="b"/>
            <a:pathLst>
              <a:path w="1058" h="1273" extrusionOk="0">
                <a:moveTo>
                  <a:pt x="244" y="1"/>
                </a:moveTo>
                <a:cubicBezTo>
                  <a:pt x="190" y="1"/>
                  <a:pt x="127" y="19"/>
                  <a:pt x="60" y="56"/>
                </a:cubicBezTo>
                <a:cubicBezTo>
                  <a:pt x="0" y="116"/>
                  <a:pt x="0" y="235"/>
                  <a:pt x="60" y="295"/>
                </a:cubicBezTo>
                <a:cubicBezTo>
                  <a:pt x="60" y="295"/>
                  <a:pt x="194" y="548"/>
                  <a:pt x="373" y="727"/>
                </a:cubicBezTo>
                <a:cubicBezTo>
                  <a:pt x="492" y="980"/>
                  <a:pt x="686" y="1174"/>
                  <a:pt x="686" y="1174"/>
                </a:cubicBezTo>
                <a:cubicBezTo>
                  <a:pt x="720" y="1244"/>
                  <a:pt x="776" y="1273"/>
                  <a:pt x="831" y="1273"/>
                </a:cubicBezTo>
                <a:cubicBezTo>
                  <a:pt x="869" y="1273"/>
                  <a:pt x="908" y="1258"/>
                  <a:pt x="939" y="1233"/>
                </a:cubicBezTo>
                <a:cubicBezTo>
                  <a:pt x="1058" y="1174"/>
                  <a:pt x="1058" y="1040"/>
                  <a:pt x="998" y="980"/>
                </a:cubicBezTo>
                <a:cubicBezTo>
                  <a:pt x="998" y="980"/>
                  <a:pt x="864" y="727"/>
                  <a:pt x="686" y="488"/>
                </a:cubicBezTo>
                <a:cubicBezTo>
                  <a:pt x="492" y="295"/>
                  <a:pt x="373" y="56"/>
                  <a:pt x="373" y="56"/>
                </a:cubicBezTo>
                <a:cubicBezTo>
                  <a:pt x="343" y="19"/>
                  <a:pt x="298" y="1"/>
                  <a:pt x="2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"/>
          <p:cNvSpPr/>
          <p:nvPr/>
        </p:nvSpPr>
        <p:spPr>
          <a:xfrm>
            <a:off x="1449832" y="2754060"/>
            <a:ext cx="23271" cy="45389"/>
          </a:xfrm>
          <a:custGeom>
            <a:avLst/>
            <a:gdLst/>
            <a:ahLst/>
            <a:cxnLst/>
            <a:rect l="l" t="t" r="r" b="b"/>
            <a:pathLst>
              <a:path w="746" h="1455" extrusionOk="0">
                <a:moveTo>
                  <a:pt x="134" y="1"/>
                </a:moveTo>
                <a:cubicBezTo>
                  <a:pt x="60" y="60"/>
                  <a:pt x="0" y="120"/>
                  <a:pt x="0" y="254"/>
                </a:cubicBezTo>
                <a:cubicBezTo>
                  <a:pt x="0" y="254"/>
                  <a:pt x="60" y="492"/>
                  <a:pt x="194" y="805"/>
                </a:cubicBezTo>
                <a:cubicBezTo>
                  <a:pt x="194" y="865"/>
                  <a:pt x="194" y="924"/>
                  <a:pt x="253" y="999"/>
                </a:cubicBezTo>
                <a:lnTo>
                  <a:pt x="253" y="1059"/>
                </a:lnTo>
                <a:lnTo>
                  <a:pt x="253" y="1118"/>
                </a:lnTo>
                <a:cubicBezTo>
                  <a:pt x="313" y="1237"/>
                  <a:pt x="313" y="1297"/>
                  <a:pt x="313" y="1297"/>
                </a:cubicBezTo>
                <a:cubicBezTo>
                  <a:pt x="313" y="1396"/>
                  <a:pt x="378" y="1454"/>
                  <a:pt x="465" y="1454"/>
                </a:cubicBezTo>
                <a:cubicBezTo>
                  <a:pt x="497" y="1454"/>
                  <a:pt x="531" y="1447"/>
                  <a:pt x="566" y="1431"/>
                </a:cubicBezTo>
                <a:cubicBezTo>
                  <a:pt x="685" y="1431"/>
                  <a:pt x="745" y="1297"/>
                  <a:pt x="685" y="1178"/>
                </a:cubicBezTo>
                <a:lnTo>
                  <a:pt x="685" y="1059"/>
                </a:lnTo>
                <a:cubicBezTo>
                  <a:pt x="685" y="999"/>
                  <a:pt x="685" y="999"/>
                  <a:pt x="626" y="924"/>
                </a:cubicBezTo>
                <a:lnTo>
                  <a:pt x="626" y="865"/>
                </a:lnTo>
                <a:cubicBezTo>
                  <a:pt x="626" y="805"/>
                  <a:pt x="566" y="746"/>
                  <a:pt x="566" y="686"/>
                </a:cubicBezTo>
                <a:cubicBezTo>
                  <a:pt x="507" y="373"/>
                  <a:pt x="432" y="120"/>
                  <a:pt x="432" y="120"/>
                </a:cubicBezTo>
                <a:cubicBezTo>
                  <a:pt x="373" y="60"/>
                  <a:pt x="253" y="1"/>
                  <a:pt x="1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2"/>
          <p:cNvSpPr/>
          <p:nvPr/>
        </p:nvSpPr>
        <p:spPr>
          <a:xfrm>
            <a:off x="1465617" y="2825653"/>
            <a:ext cx="13507" cy="46980"/>
          </a:xfrm>
          <a:custGeom>
            <a:avLst/>
            <a:gdLst/>
            <a:ahLst/>
            <a:cxnLst/>
            <a:rect l="l" t="t" r="r" b="b"/>
            <a:pathLst>
              <a:path w="433" h="1506" extrusionOk="0">
                <a:moveTo>
                  <a:pt x="179" y="0"/>
                </a:moveTo>
                <a:cubicBezTo>
                  <a:pt x="60" y="0"/>
                  <a:pt x="1" y="119"/>
                  <a:pt x="1" y="253"/>
                </a:cubicBezTo>
                <a:lnTo>
                  <a:pt x="60" y="1311"/>
                </a:lnTo>
                <a:cubicBezTo>
                  <a:pt x="60" y="1408"/>
                  <a:pt x="100" y="1506"/>
                  <a:pt x="179" y="1506"/>
                </a:cubicBezTo>
                <a:cubicBezTo>
                  <a:pt x="197" y="1506"/>
                  <a:pt x="217" y="1501"/>
                  <a:pt x="239" y="1490"/>
                </a:cubicBezTo>
                <a:cubicBezTo>
                  <a:pt x="373" y="1490"/>
                  <a:pt x="433" y="1430"/>
                  <a:pt x="433" y="1311"/>
                </a:cubicBezTo>
                <a:lnTo>
                  <a:pt x="433" y="253"/>
                </a:lnTo>
                <a:cubicBezTo>
                  <a:pt x="433" y="119"/>
                  <a:pt x="299" y="0"/>
                  <a:pt x="1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"/>
          <p:cNvSpPr/>
          <p:nvPr/>
        </p:nvSpPr>
        <p:spPr>
          <a:xfrm>
            <a:off x="1457725" y="2900708"/>
            <a:ext cx="19559" cy="47198"/>
          </a:xfrm>
          <a:custGeom>
            <a:avLst/>
            <a:gdLst/>
            <a:ahLst/>
            <a:cxnLst/>
            <a:rect l="l" t="t" r="r" b="b"/>
            <a:pathLst>
              <a:path w="627" h="1513" extrusionOk="0">
                <a:moveTo>
                  <a:pt x="357" y="0"/>
                </a:moveTo>
                <a:cubicBezTo>
                  <a:pt x="263" y="0"/>
                  <a:pt x="179" y="94"/>
                  <a:pt x="179" y="142"/>
                </a:cubicBezTo>
                <a:lnTo>
                  <a:pt x="0" y="1259"/>
                </a:lnTo>
                <a:cubicBezTo>
                  <a:pt x="0" y="1318"/>
                  <a:pt x="60" y="1438"/>
                  <a:pt x="179" y="1512"/>
                </a:cubicBezTo>
                <a:cubicBezTo>
                  <a:pt x="313" y="1512"/>
                  <a:pt x="432" y="1438"/>
                  <a:pt x="432" y="1318"/>
                </a:cubicBezTo>
                <a:lnTo>
                  <a:pt x="626" y="261"/>
                </a:lnTo>
                <a:cubicBezTo>
                  <a:pt x="626" y="142"/>
                  <a:pt x="552" y="22"/>
                  <a:pt x="432" y="22"/>
                </a:cubicBezTo>
                <a:cubicBezTo>
                  <a:pt x="408" y="7"/>
                  <a:pt x="382" y="0"/>
                  <a:pt x="35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"/>
          <p:cNvSpPr/>
          <p:nvPr/>
        </p:nvSpPr>
        <p:spPr>
          <a:xfrm>
            <a:off x="1434484" y="2972238"/>
            <a:ext cx="26984" cy="46075"/>
          </a:xfrm>
          <a:custGeom>
            <a:avLst/>
            <a:gdLst/>
            <a:ahLst/>
            <a:cxnLst/>
            <a:rect l="l" t="t" r="r" b="b"/>
            <a:pathLst>
              <a:path w="865" h="1477" extrusionOk="0">
                <a:moveTo>
                  <a:pt x="583" y="0"/>
                </a:moveTo>
                <a:cubicBezTo>
                  <a:pt x="496" y="0"/>
                  <a:pt x="433" y="55"/>
                  <a:pt x="433" y="143"/>
                </a:cubicBezTo>
                <a:lnTo>
                  <a:pt x="60" y="1141"/>
                </a:lnTo>
                <a:lnTo>
                  <a:pt x="60" y="1200"/>
                </a:lnTo>
                <a:cubicBezTo>
                  <a:pt x="1" y="1260"/>
                  <a:pt x="60" y="1379"/>
                  <a:pt x="179" y="1454"/>
                </a:cubicBezTo>
                <a:cubicBezTo>
                  <a:pt x="215" y="1469"/>
                  <a:pt x="249" y="1477"/>
                  <a:pt x="280" y="1477"/>
                </a:cubicBezTo>
                <a:cubicBezTo>
                  <a:pt x="368" y="1477"/>
                  <a:pt x="433" y="1418"/>
                  <a:pt x="433" y="1320"/>
                </a:cubicBezTo>
                <a:lnTo>
                  <a:pt x="805" y="262"/>
                </a:lnTo>
                <a:cubicBezTo>
                  <a:pt x="865" y="202"/>
                  <a:pt x="805" y="83"/>
                  <a:pt x="686" y="24"/>
                </a:cubicBezTo>
                <a:cubicBezTo>
                  <a:pt x="650" y="8"/>
                  <a:pt x="615" y="0"/>
                  <a:pt x="5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"/>
          <p:cNvSpPr/>
          <p:nvPr/>
        </p:nvSpPr>
        <p:spPr>
          <a:xfrm>
            <a:off x="1393827" y="3041896"/>
            <a:ext cx="29292" cy="42456"/>
          </a:xfrm>
          <a:custGeom>
            <a:avLst/>
            <a:gdLst/>
            <a:ahLst/>
            <a:cxnLst/>
            <a:rect l="l" t="t" r="r" b="b"/>
            <a:pathLst>
              <a:path w="939" h="1361" extrusionOk="0">
                <a:moveTo>
                  <a:pt x="702" y="0"/>
                </a:moveTo>
                <a:cubicBezTo>
                  <a:pt x="621" y="0"/>
                  <a:pt x="549" y="43"/>
                  <a:pt x="507" y="85"/>
                </a:cubicBezTo>
                <a:lnTo>
                  <a:pt x="0" y="1083"/>
                </a:lnTo>
                <a:cubicBezTo>
                  <a:pt x="0" y="1142"/>
                  <a:pt x="0" y="1262"/>
                  <a:pt x="134" y="1321"/>
                </a:cubicBezTo>
                <a:cubicBezTo>
                  <a:pt x="184" y="1346"/>
                  <a:pt x="233" y="1360"/>
                  <a:pt x="274" y="1360"/>
                </a:cubicBezTo>
                <a:cubicBezTo>
                  <a:pt x="332" y="1360"/>
                  <a:pt x="373" y="1331"/>
                  <a:pt x="373" y="1262"/>
                </a:cubicBezTo>
                <a:lnTo>
                  <a:pt x="939" y="264"/>
                </a:lnTo>
                <a:cubicBezTo>
                  <a:pt x="939" y="204"/>
                  <a:pt x="939" y="85"/>
                  <a:pt x="805" y="25"/>
                </a:cubicBezTo>
                <a:cubicBezTo>
                  <a:pt x="770" y="8"/>
                  <a:pt x="735" y="0"/>
                  <a:pt x="7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"/>
          <p:cNvSpPr/>
          <p:nvPr/>
        </p:nvSpPr>
        <p:spPr>
          <a:xfrm>
            <a:off x="1355239" y="3107000"/>
            <a:ext cx="33036" cy="41021"/>
          </a:xfrm>
          <a:custGeom>
            <a:avLst/>
            <a:gdLst/>
            <a:ahLst/>
            <a:cxnLst/>
            <a:rect l="l" t="t" r="r" b="b"/>
            <a:pathLst>
              <a:path w="1059" h="1315" extrusionOk="0">
                <a:moveTo>
                  <a:pt x="785" y="1"/>
                </a:moveTo>
                <a:cubicBezTo>
                  <a:pt x="720" y="1"/>
                  <a:pt x="662" y="33"/>
                  <a:pt x="627" y="113"/>
                </a:cubicBezTo>
                <a:lnTo>
                  <a:pt x="60" y="977"/>
                </a:lnTo>
                <a:cubicBezTo>
                  <a:pt x="1" y="1096"/>
                  <a:pt x="1" y="1231"/>
                  <a:pt x="120" y="1290"/>
                </a:cubicBezTo>
                <a:cubicBezTo>
                  <a:pt x="138" y="1308"/>
                  <a:pt x="161" y="1315"/>
                  <a:pt x="188" y="1315"/>
                </a:cubicBezTo>
                <a:cubicBezTo>
                  <a:pt x="252" y="1315"/>
                  <a:pt x="331" y="1273"/>
                  <a:pt x="373" y="1231"/>
                </a:cubicBezTo>
                <a:lnTo>
                  <a:pt x="999" y="292"/>
                </a:lnTo>
                <a:cubicBezTo>
                  <a:pt x="1059" y="232"/>
                  <a:pt x="999" y="113"/>
                  <a:pt x="925" y="39"/>
                </a:cubicBezTo>
                <a:cubicBezTo>
                  <a:pt x="877" y="15"/>
                  <a:pt x="829" y="1"/>
                  <a:pt x="7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"/>
          <p:cNvSpPr/>
          <p:nvPr/>
        </p:nvSpPr>
        <p:spPr>
          <a:xfrm>
            <a:off x="1312501" y="3169234"/>
            <a:ext cx="34876" cy="39368"/>
          </a:xfrm>
          <a:custGeom>
            <a:avLst/>
            <a:gdLst/>
            <a:ahLst/>
            <a:cxnLst/>
            <a:rect l="l" t="t" r="r" b="b"/>
            <a:pathLst>
              <a:path w="1118" h="1262" extrusionOk="0">
                <a:moveTo>
                  <a:pt x="849" y="1"/>
                </a:moveTo>
                <a:cubicBezTo>
                  <a:pt x="781" y="1"/>
                  <a:pt x="721" y="30"/>
                  <a:pt x="686" y="100"/>
                </a:cubicBezTo>
                <a:lnTo>
                  <a:pt x="60" y="964"/>
                </a:lnTo>
                <a:cubicBezTo>
                  <a:pt x="0" y="1023"/>
                  <a:pt x="0" y="1157"/>
                  <a:pt x="134" y="1217"/>
                </a:cubicBezTo>
                <a:cubicBezTo>
                  <a:pt x="164" y="1247"/>
                  <a:pt x="209" y="1262"/>
                  <a:pt x="254" y="1262"/>
                </a:cubicBezTo>
                <a:cubicBezTo>
                  <a:pt x="298" y="1262"/>
                  <a:pt x="343" y="1247"/>
                  <a:pt x="373" y="1217"/>
                </a:cubicBezTo>
                <a:lnTo>
                  <a:pt x="1058" y="278"/>
                </a:lnTo>
                <a:cubicBezTo>
                  <a:pt x="1118" y="219"/>
                  <a:pt x="1058" y="100"/>
                  <a:pt x="998" y="40"/>
                </a:cubicBezTo>
                <a:cubicBezTo>
                  <a:pt x="949" y="15"/>
                  <a:pt x="897" y="1"/>
                  <a:pt x="8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2"/>
          <p:cNvSpPr/>
          <p:nvPr/>
        </p:nvSpPr>
        <p:spPr>
          <a:xfrm>
            <a:off x="1267893" y="3229035"/>
            <a:ext cx="34876" cy="39337"/>
          </a:xfrm>
          <a:custGeom>
            <a:avLst/>
            <a:gdLst/>
            <a:ahLst/>
            <a:cxnLst/>
            <a:rect l="l" t="t" r="r" b="b"/>
            <a:pathLst>
              <a:path w="1118" h="1261" extrusionOk="0">
                <a:moveTo>
                  <a:pt x="877" y="0"/>
                </a:moveTo>
                <a:cubicBezTo>
                  <a:pt x="831" y="0"/>
                  <a:pt x="782" y="15"/>
                  <a:pt x="745" y="45"/>
                </a:cubicBezTo>
                <a:lnTo>
                  <a:pt x="75" y="909"/>
                </a:lnTo>
                <a:cubicBezTo>
                  <a:pt x="0" y="1043"/>
                  <a:pt x="0" y="1162"/>
                  <a:pt x="134" y="1222"/>
                </a:cubicBezTo>
                <a:cubicBezTo>
                  <a:pt x="159" y="1246"/>
                  <a:pt x="194" y="1261"/>
                  <a:pt x="230" y="1261"/>
                </a:cubicBezTo>
                <a:cubicBezTo>
                  <a:pt x="282" y="1261"/>
                  <a:pt x="338" y="1232"/>
                  <a:pt x="373" y="1162"/>
                </a:cubicBezTo>
                <a:lnTo>
                  <a:pt x="1058" y="298"/>
                </a:lnTo>
                <a:cubicBezTo>
                  <a:pt x="1117" y="224"/>
                  <a:pt x="1117" y="104"/>
                  <a:pt x="998" y="45"/>
                </a:cubicBezTo>
                <a:cubicBezTo>
                  <a:pt x="968" y="15"/>
                  <a:pt x="924" y="0"/>
                  <a:pt x="87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"/>
          <p:cNvSpPr/>
          <p:nvPr/>
        </p:nvSpPr>
        <p:spPr>
          <a:xfrm>
            <a:off x="1223720" y="3287744"/>
            <a:ext cx="34907" cy="38900"/>
          </a:xfrm>
          <a:custGeom>
            <a:avLst/>
            <a:gdLst/>
            <a:ahLst/>
            <a:cxnLst/>
            <a:rect l="l" t="t" r="r" b="b"/>
            <a:pathLst>
              <a:path w="1119" h="1247" extrusionOk="0">
                <a:moveTo>
                  <a:pt x="918" y="0"/>
                </a:moveTo>
                <a:cubicBezTo>
                  <a:pt x="853" y="0"/>
                  <a:pt x="766" y="42"/>
                  <a:pt x="671" y="85"/>
                </a:cubicBezTo>
                <a:lnTo>
                  <a:pt x="60" y="949"/>
                </a:lnTo>
                <a:cubicBezTo>
                  <a:pt x="1" y="1023"/>
                  <a:pt x="1" y="1142"/>
                  <a:pt x="60" y="1202"/>
                </a:cubicBezTo>
                <a:cubicBezTo>
                  <a:pt x="120" y="1232"/>
                  <a:pt x="180" y="1247"/>
                  <a:pt x="234" y="1247"/>
                </a:cubicBezTo>
                <a:cubicBezTo>
                  <a:pt x="288" y="1247"/>
                  <a:pt x="336" y="1232"/>
                  <a:pt x="373" y="1202"/>
                </a:cubicBezTo>
                <a:lnTo>
                  <a:pt x="1044" y="338"/>
                </a:lnTo>
                <a:cubicBezTo>
                  <a:pt x="1118" y="204"/>
                  <a:pt x="1044" y="85"/>
                  <a:pt x="984" y="25"/>
                </a:cubicBezTo>
                <a:cubicBezTo>
                  <a:pt x="967" y="7"/>
                  <a:pt x="944" y="0"/>
                  <a:pt x="9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"/>
          <p:cNvSpPr/>
          <p:nvPr/>
        </p:nvSpPr>
        <p:spPr>
          <a:xfrm>
            <a:off x="1179112" y="3347233"/>
            <a:ext cx="33036" cy="39368"/>
          </a:xfrm>
          <a:custGeom>
            <a:avLst/>
            <a:gdLst/>
            <a:ahLst/>
            <a:cxnLst/>
            <a:rect l="l" t="t" r="r" b="b"/>
            <a:pathLst>
              <a:path w="1059" h="1262" extrusionOk="0">
                <a:moveTo>
                  <a:pt x="840" y="1"/>
                </a:moveTo>
                <a:cubicBezTo>
                  <a:pt x="776" y="1"/>
                  <a:pt x="721" y="29"/>
                  <a:pt x="686" y="99"/>
                </a:cubicBezTo>
                <a:lnTo>
                  <a:pt x="60" y="978"/>
                </a:lnTo>
                <a:cubicBezTo>
                  <a:pt x="1" y="1038"/>
                  <a:pt x="60" y="1157"/>
                  <a:pt x="120" y="1217"/>
                </a:cubicBezTo>
                <a:cubicBezTo>
                  <a:pt x="150" y="1246"/>
                  <a:pt x="198" y="1261"/>
                  <a:pt x="247" y="1261"/>
                </a:cubicBezTo>
                <a:cubicBezTo>
                  <a:pt x="295" y="1261"/>
                  <a:pt x="343" y="1246"/>
                  <a:pt x="373" y="1217"/>
                </a:cubicBezTo>
                <a:lnTo>
                  <a:pt x="984" y="293"/>
                </a:lnTo>
                <a:cubicBezTo>
                  <a:pt x="1058" y="233"/>
                  <a:pt x="1058" y="99"/>
                  <a:pt x="984" y="40"/>
                </a:cubicBezTo>
                <a:cubicBezTo>
                  <a:pt x="935" y="15"/>
                  <a:pt x="885" y="1"/>
                  <a:pt x="8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"/>
          <p:cNvSpPr/>
          <p:nvPr/>
        </p:nvSpPr>
        <p:spPr>
          <a:xfrm>
            <a:off x="1140087" y="3408406"/>
            <a:ext cx="29292" cy="40273"/>
          </a:xfrm>
          <a:custGeom>
            <a:avLst/>
            <a:gdLst/>
            <a:ahLst/>
            <a:cxnLst/>
            <a:rect l="l" t="t" r="r" b="b"/>
            <a:pathLst>
              <a:path w="939" h="1291" extrusionOk="0">
                <a:moveTo>
                  <a:pt x="879" y="0"/>
                </a:moveTo>
                <a:cubicBezTo>
                  <a:pt x="745" y="0"/>
                  <a:pt x="626" y="0"/>
                  <a:pt x="566" y="135"/>
                </a:cubicBezTo>
                <a:lnTo>
                  <a:pt x="0" y="999"/>
                </a:lnTo>
                <a:cubicBezTo>
                  <a:pt x="0" y="1118"/>
                  <a:pt x="0" y="1252"/>
                  <a:pt x="75" y="1252"/>
                </a:cubicBezTo>
                <a:cubicBezTo>
                  <a:pt x="122" y="1276"/>
                  <a:pt x="161" y="1290"/>
                  <a:pt x="193" y="1290"/>
                </a:cubicBezTo>
                <a:cubicBezTo>
                  <a:pt x="242" y="1290"/>
                  <a:pt x="277" y="1258"/>
                  <a:pt x="313" y="1177"/>
                </a:cubicBezTo>
                <a:lnTo>
                  <a:pt x="939" y="313"/>
                </a:lnTo>
                <a:cubicBezTo>
                  <a:pt x="939" y="194"/>
                  <a:pt x="939" y="60"/>
                  <a:pt x="8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"/>
          <p:cNvSpPr/>
          <p:nvPr/>
        </p:nvSpPr>
        <p:spPr>
          <a:xfrm>
            <a:off x="1107550" y="3473635"/>
            <a:ext cx="25112" cy="42207"/>
          </a:xfrm>
          <a:custGeom>
            <a:avLst/>
            <a:gdLst/>
            <a:ahLst/>
            <a:cxnLst/>
            <a:rect l="l" t="t" r="r" b="b"/>
            <a:pathLst>
              <a:path w="805" h="1353" extrusionOk="0">
                <a:moveTo>
                  <a:pt x="608" y="0"/>
                </a:moveTo>
                <a:cubicBezTo>
                  <a:pt x="552" y="0"/>
                  <a:pt x="492" y="42"/>
                  <a:pt x="492" y="85"/>
                </a:cubicBezTo>
                <a:lnTo>
                  <a:pt x="60" y="1142"/>
                </a:lnTo>
                <a:cubicBezTo>
                  <a:pt x="0" y="1202"/>
                  <a:pt x="60" y="1321"/>
                  <a:pt x="120" y="1321"/>
                </a:cubicBezTo>
                <a:cubicBezTo>
                  <a:pt x="155" y="1343"/>
                  <a:pt x="186" y="1352"/>
                  <a:pt x="213" y="1352"/>
                </a:cubicBezTo>
                <a:cubicBezTo>
                  <a:pt x="276" y="1352"/>
                  <a:pt x="321" y="1303"/>
                  <a:pt x="373" y="1261"/>
                </a:cubicBezTo>
                <a:lnTo>
                  <a:pt x="805" y="278"/>
                </a:lnTo>
                <a:lnTo>
                  <a:pt x="805" y="204"/>
                </a:lnTo>
                <a:cubicBezTo>
                  <a:pt x="805" y="144"/>
                  <a:pt x="805" y="25"/>
                  <a:pt x="671" y="25"/>
                </a:cubicBezTo>
                <a:cubicBezTo>
                  <a:pt x="653" y="7"/>
                  <a:pt x="631" y="0"/>
                  <a:pt x="60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"/>
          <p:cNvSpPr/>
          <p:nvPr/>
        </p:nvSpPr>
        <p:spPr>
          <a:xfrm>
            <a:off x="1097786" y="3544105"/>
            <a:ext cx="11667" cy="44640"/>
          </a:xfrm>
          <a:custGeom>
            <a:avLst/>
            <a:gdLst/>
            <a:ahLst/>
            <a:cxnLst/>
            <a:rect l="l" t="t" r="r" b="b"/>
            <a:pathLst>
              <a:path w="374" h="1431" extrusionOk="0">
                <a:moveTo>
                  <a:pt x="179" y="1"/>
                </a:moveTo>
                <a:cubicBezTo>
                  <a:pt x="120" y="1"/>
                  <a:pt x="60" y="60"/>
                  <a:pt x="60" y="179"/>
                </a:cubicBezTo>
                <a:cubicBezTo>
                  <a:pt x="60" y="179"/>
                  <a:pt x="1" y="433"/>
                  <a:pt x="1" y="686"/>
                </a:cubicBezTo>
                <a:lnTo>
                  <a:pt x="1" y="1237"/>
                </a:lnTo>
                <a:cubicBezTo>
                  <a:pt x="1" y="1371"/>
                  <a:pt x="60" y="1431"/>
                  <a:pt x="120" y="1431"/>
                </a:cubicBezTo>
                <a:cubicBezTo>
                  <a:pt x="179" y="1431"/>
                  <a:pt x="313" y="1371"/>
                  <a:pt x="313" y="1237"/>
                </a:cubicBezTo>
                <a:lnTo>
                  <a:pt x="313" y="745"/>
                </a:lnTo>
                <a:cubicBezTo>
                  <a:pt x="313" y="433"/>
                  <a:pt x="373" y="179"/>
                  <a:pt x="373" y="179"/>
                </a:cubicBezTo>
                <a:cubicBezTo>
                  <a:pt x="373" y="120"/>
                  <a:pt x="313" y="1"/>
                  <a:pt x="17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"/>
          <p:cNvSpPr/>
          <p:nvPr/>
        </p:nvSpPr>
        <p:spPr>
          <a:xfrm>
            <a:off x="1103370" y="3618630"/>
            <a:ext cx="25112" cy="39836"/>
          </a:xfrm>
          <a:custGeom>
            <a:avLst/>
            <a:gdLst/>
            <a:ahLst/>
            <a:cxnLst/>
            <a:rect l="l" t="t" r="r" b="b"/>
            <a:pathLst>
              <a:path w="805" h="1277" extrusionOk="0">
                <a:moveTo>
                  <a:pt x="186" y="1"/>
                </a:moveTo>
                <a:cubicBezTo>
                  <a:pt x="169" y="1"/>
                  <a:pt x="152" y="8"/>
                  <a:pt x="134" y="25"/>
                </a:cubicBezTo>
                <a:cubicBezTo>
                  <a:pt x="60" y="25"/>
                  <a:pt x="0" y="99"/>
                  <a:pt x="60" y="219"/>
                </a:cubicBezTo>
                <a:cubicBezTo>
                  <a:pt x="60" y="219"/>
                  <a:pt x="134" y="472"/>
                  <a:pt x="254" y="710"/>
                </a:cubicBezTo>
                <a:cubicBezTo>
                  <a:pt x="373" y="963"/>
                  <a:pt x="507" y="1217"/>
                  <a:pt x="507" y="1217"/>
                </a:cubicBezTo>
                <a:cubicBezTo>
                  <a:pt x="567" y="1276"/>
                  <a:pt x="626" y="1276"/>
                  <a:pt x="686" y="1276"/>
                </a:cubicBezTo>
                <a:cubicBezTo>
                  <a:pt x="745" y="1217"/>
                  <a:pt x="805" y="1142"/>
                  <a:pt x="745" y="1083"/>
                </a:cubicBezTo>
                <a:lnTo>
                  <a:pt x="745" y="1023"/>
                </a:lnTo>
                <a:cubicBezTo>
                  <a:pt x="745" y="1023"/>
                  <a:pt x="626" y="844"/>
                  <a:pt x="507" y="591"/>
                </a:cubicBezTo>
                <a:cubicBezTo>
                  <a:pt x="432" y="338"/>
                  <a:pt x="313" y="99"/>
                  <a:pt x="313" y="99"/>
                </a:cubicBezTo>
                <a:cubicBezTo>
                  <a:pt x="271" y="46"/>
                  <a:pt x="228" y="1"/>
                  <a:pt x="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"/>
          <p:cNvSpPr/>
          <p:nvPr/>
        </p:nvSpPr>
        <p:spPr>
          <a:xfrm>
            <a:off x="1142395" y="3682143"/>
            <a:ext cx="36748" cy="29760"/>
          </a:xfrm>
          <a:custGeom>
            <a:avLst/>
            <a:gdLst/>
            <a:ahLst/>
            <a:cxnLst/>
            <a:rect l="l" t="t" r="r" b="b"/>
            <a:pathLst>
              <a:path w="1178" h="954" extrusionOk="0">
                <a:moveTo>
                  <a:pt x="150" y="0"/>
                </a:moveTo>
                <a:cubicBezTo>
                  <a:pt x="120" y="0"/>
                  <a:pt x="90" y="15"/>
                  <a:pt x="60" y="45"/>
                </a:cubicBezTo>
                <a:cubicBezTo>
                  <a:pt x="1" y="104"/>
                  <a:pt x="1" y="164"/>
                  <a:pt x="60" y="224"/>
                </a:cubicBezTo>
                <a:cubicBezTo>
                  <a:pt x="60" y="224"/>
                  <a:pt x="239" y="417"/>
                  <a:pt x="492" y="596"/>
                </a:cubicBezTo>
                <a:cubicBezTo>
                  <a:pt x="552" y="671"/>
                  <a:pt x="671" y="730"/>
                  <a:pt x="805" y="790"/>
                </a:cubicBezTo>
                <a:cubicBezTo>
                  <a:pt x="865" y="849"/>
                  <a:pt x="924" y="909"/>
                  <a:pt x="924" y="909"/>
                </a:cubicBezTo>
                <a:cubicBezTo>
                  <a:pt x="954" y="939"/>
                  <a:pt x="984" y="954"/>
                  <a:pt x="1016" y="954"/>
                </a:cubicBezTo>
                <a:cubicBezTo>
                  <a:pt x="1047" y="954"/>
                  <a:pt x="1081" y="939"/>
                  <a:pt x="1118" y="909"/>
                </a:cubicBezTo>
                <a:cubicBezTo>
                  <a:pt x="1178" y="849"/>
                  <a:pt x="1118" y="730"/>
                  <a:pt x="1044" y="730"/>
                </a:cubicBezTo>
                <a:cubicBezTo>
                  <a:pt x="1044" y="730"/>
                  <a:pt x="865" y="536"/>
                  <a:pt x="671" y="417"/>
                </a:cubicBezTo>
                <a:cubicBezTo>
                  <a:pt x="433" y="224"/>
                  <a:pt x="239" y="45"/>
                  <a:pt x="239" y="45"/>
                </a:cubicBezTo>
                <a:cubicBezTo>
                  <a:pt x="209" y="15"/>
                  <a:pt x="180" y="0"/>
                  <a:pt x="15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2"/>
          <p:cNvSpPr/>
          <p:nvPr/>
        </p:nvSpPr>
        <p:spPr>
          <a:xfrm>
            <a:off x="1206064" y="3720232"/>
            <a:ext cx="40928" cy="15379"/>
          </a:xfrm>
          <a:custGeom>
            <a:avLst/>
            <a:gdLst/>
            <a:ahLst/>
            <a:cxnLst/>
            <a:rect l="l" t="t" r="r" b="b"/>
            <a:pathLst>
              <a:path w="1312" h="493" extrusionOk="0">
                <a:moveTo>
                  <a:pt x="120" y="1"/>
                </a:moveTo>
                <a:cubicBezTo>
                  <a:pt x="60" y="1"/>
                  <a:pt x="1" y="60"/>
                  <a:pt x="1" y="120"/>
                </a:cubicBezTo>
                <a:cubicBezTo>
                  <a:pt x="1" y="194"/>
                  <a:pt x="1" y="254"/>
                  <a:pt x="60" y="254"/>
                </a:cubicBezTo>
                <a:cubicBezTo>
                  <a:pt x="60" y="254"/>
                  <a:pt x="373" y="314"/>
                  <a:pt x="626" y="373"/>
                </a:cubicBezTo>
                <a:cubicBezTo>
                  <a:pt x="865" y="433"/>
                  <a:pt x="1178" y="492"/>
                  <a:pt x="1178" y="492"/>
                </a:cubicBezTo>
                <a:cubicBezTo>
                  <a:pt x="1237" y="492"/>
                  <a:pt x="1312" y="433"/>
                  <a:pt x="1312" y="373"/>
                </a:cubicBezTo>
                <a:cubicBezTo>
                  <a:pt x="1312" y="314"/>
                  <a:pt x="1237" y="254"/>
                  <a:pt x="1178" y="254"/>
                </a:cubicBezTo>
                <a:cubicBezTo>
                  <a:pt x="1178" y="254"/>
                  <a:pt x="939" y="194"/>
                  <a:pt x="686" y="194"/>
                </a:cubicBezTo>
                <a:cubicBezTo>
                  <a:pt x="433" y="120"/>
                  <a:pt x="120" y="1"/>
                  <a:pt x="12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2"/>
          <p:cNvSpPr/>
          <p:nvPr/>
        </p:nvSpPr>
        <p:spPr>
          <a:xfrm>
            <a:off x="1279497" y="3723944"/>
            <a:ext cx="40928" cy="11667"/>
          </a:xfrm>
          <a:custGeom>
            <a:avLst/>
            <a:gdLst/>
            <a:ahLst/>
            <a:cxnLst/>
            <a:rect l="l" t="t" r="r" b="b"/>
            <a:pathLst>
              <a:path w="1312" h="374" extrusionOk="0">
                <a:moveTo>
                  <a:pt x="1192" y="1"/>
                </a:moveTo>
                <a:cubicBezTo>
                  <a:pt x="1192" y="1"/>
                  <a:pt x="939" y="75"/>
                  <a:pt x="626" y="135"/>
                </a:cubicBezTo>
                <a:cubicBezTo>
                  <a:pt x="373" y="135"/>
                  <a:pt x="135" y="195"/>
                  <a:pt x="135" y="195"/>
                </a:cubicBezTo>
                <a:cubicBezTo>
                  <a:pt x="75" y="195"/>
                  <a:pt x="1" y="195"/>
                  <a:pt x="1" y="254"/>
                </a:cubicBezTo>
                <a:cubicBezTo>
                  <a:pt x="1" y="314"/>
                  <a:pt x="75" y="373"/>
                  <a:pt x="135" y="373"/>
                </a:cubicBezTo>
                <a:cubicBezTo>
                  <a:pt x="135" y="373"/>
                  <a:pt x="373" y="314"/>
                  <a:pt x="686" y="254"/>
                </a:cubicBezTo>
                <a:cubicBezTo>
                  <a:pt x="939" y="254"/>
                  <a:pt x="1192" y="195"/>
                  <a:pt x="1192" y="195"/>
                </a:cubicBezTo>
                <a:cubicBezTo>
                  <a:pt x="1252" y="195"/>
                  <a:pt x="1312" y="135"/>
                  <a:pt x="1312" y="75"/>
                </a:cubicBezTo>
                <a:cubicBezTo>
                  <a:pt x="1252" y="75"/>
                  <a:pt x="1252" y="1"/>
                  <a:pt x="119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2"/>
          <p:cNvSpPr/>
          <p:nvPr/>
        </p:nvSpPr>
        <p:spPr>
          <a:xfrm>
            <a:off x="1353398" y="3702014"/>
            <a:ext cx="36748" cy="16409"/>
          </a:xfrm>
          <a:custGeom>
            <a:avLst/>
            <a:gdLst/>
            <a:ahLst/>
            <a:cxnLst/>
            <a:rect l="l" t="t" r="r" b="b"/>
            <a:pathLst>
              <a:path w="1178" h="526" extrusionOk="0">
                <a:moveTo>
                  <a:pt x="1102" y="0"/>
                </a:moveTo>
                <a:cubicBezTo>
                  <a:pt x="1091" y="0"/>
                  <a:pt x="1078" y="9"/>
                  <a:pt x="1058" y="34"/>
                </a:cubicBezTo>
                <a:lnTo>
                  <a:pt x="60" y="406"/>
                </a:lnTo>
                <a:cubicBezTo>
                  <a:pt x="0" y="406"/>
                  <a:pt x="0" y="466"/>
                  <a:pt x="0" y="466"/>
                </a:cubicBezTo>
                <a:cubicBezTo>
                  <a:pt x="0" y="525"/>
                  <a:pt x="60" y="525"/>
                  <a:pt x="119" y="525"/>
                </a:cubicBezTo>
                <a:lnTo>
                  <a:pt x="1118" y="153"/>
                </a:lnTo>
                <a:cubicBezTo>
                  <a:pt x="1177" y="93"/>
                  <a:pt x="1177" y="93"/>
                  <a:pt x="1177" y="34"/>
                </a:cubicBezTo>
                <a:cubicBezTo>
                  <a:pt x="1137" y="34"/>
                  <a:pt x="1124" y="0"/>
                  <a:pt x="11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21;p2"/>
          <p:cNvGrpSpPr/>
          <p:nvPr/>
        </p:nvGrpSpPr>
        <p:grpSpPr>
          <a:xfrm>
            <a:off x="6572612" y="2790485"/>
            <a:ext cx="1620631" cy="2007409"/>
            <a:chOff x="6635701" y="3318066"/>
            <a:chExt cx="1194363" cy="1479953"/>
          </a:xfrm>
        </p:grpSpPr>
        <p:sp>
          <p:nvSpPr>
            <p:cNvPr id="222" name="Google Shape;222;p2"/>
            <p:cNvSpPr/>
            <p:nvPr/>
          </p:nvSpPr>
          <p:spPr>
            <a:xfrm>
              <a:off x="7278910" y="4603674"/>
              <a:ext cx="73433" cy="65572"/>
            </a:xfrm>
            <a:custGeom>
              <a:avLst/>
              <a:gdLst/>
              <a:ahLst/>
              <a:cxnLst/>
              <a:rect l="l" t="t" r="r" b="b"/>
              <a:pathLst>
                <a:path w="2354" h="2102" extrusionOk="0">
                  <a:moveTo>
                    <a:pt x="216" y="1"/>
                  </a:moveTo>
                  <a:cubicBezTo>
                    <a:pt x="153" y="1"/>
                    <a:pt x="90" y="16"/>
                    <a:pt x="60" y="46"/>
                  </a:cubicBezTo>
                  <a:cubicBezTo>
                    <a:pt x="0" y="180"/>
                    <a:pt x="0" y="299"/>
                    <a:pt x="60" y="418"/>
                  </a:cubicBezTo>
                  <a:lnTo>
                    <a:pt x="1922" y="2042"/>
                  </a:lnTo>
                  <a:cubicBezTo>
                    <a:pt x="1982" y="2101"/>
                    <a:pt x="2041" y="2101"/>
                    <a:pt x="2101" y="2101"/>
                  </a:cubicBezTo>
                  <a:cubicBezTo>
                    <a:pt x="2175" y="2101"/>
                    <a:pt x="2235" y="2042"/>
                    <a:pt x="2294" y="2042"/>
                  </a:cubicBezTo>
                  <a:cubicBezTo>
                    <a:pt x="2354" y="1908"/>
                    <a:pt x="2354" y="1789"/>
                    <a:pt x="2235" y="1669"/>
                  </a:cubicBezTo>
                  <a:lnTo>
                    <a:pt x="373" y="46"/>
                  </a:lnTo>
                  <a:cubicBezTo>
                    <a:pt x="343" y="16"/>
                    <a:pt x="280" y="1"/>
                    <a:pt x="216" y="1"/>
                  </a:cubicBezTo>
                  <a:close/>
                </a:path>
              </a:pathLst>
            </a:custGeom>
            <a:solidFill>
              <a:srgbClr val="0063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"/>
            <p:cNvSpPr/>
            <p:nvPr/>
          </p:nvSpPr>
          <p:spPr>
            <a:xfrm>
              <a:off x="7321180" y="4660480"/>
              <a:ext cx="83696" cy="27795"/>
            </a:xfrm>
            <a:custGeom>
              <a:avLst/>
              <a:gdLst/>
              <a:ahLst/>
              <a:cxnLst/>
              <a:rect l="l" t="t" r="r" b="b"/>
              <a:pathLst>
                <a:path w="2683" h="891" extrusionOk="0">
                  <a:moveTo>
                    <a:pt x="1039" y="1"/>
                  </a:moveTo>
                  <a:cubicBezTo>
                    <a:pt x="812" y="1"/>
                    <a:pt x="627" y="7"/>
                    <a:pt x="567" y="27"/>
                  </a:cubicBezTo>
                  <a:cubicBezTo>
                    <a:pt x="314" y="27"/>
                    <a:pt x="1" y="653"/>
                    <a:pt x="195" y="772"/>
                  </a:cubicBezTo>
                  <a:cubicBezTo>
                    <a:pt x="247" y="858"/>
                    <a:pt x="703" y="891"/>
                    <a:pt x="1200" y="891"/>
                  </a:cubicBezTo>
                  <a:cubicBezTo>
                    <a:pt x="1825" y="891"/>
                    <a:pt x="2515" y="838"/>
                    <a:pt x="2548" y="772"/>
                  </a:cubicBezTo>
                  <a:cubicBezTo>
                    <a:pt x="2682" y="712"/>
                    <a:pt x="2548" y="87"/>
                    <a:pt x="2235" y="27"/>
                  </a:cubicBezTo>
                  <a:cubicBezTo>
                    <a:pt x="2116" y="27"/>
                    <a:pt x="1494" y="1"/>
                    <a:pt x="103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2"/>
            <p:cNvSpPr/>
            <p:nvPr/>
          </p:nvSpPr>
          <p:spPr>
            <a:xfrm>
              <a:off x="7017247" y="4184600"/>
              <a:ext cx="217055" cy="276013"/>
            </a:xfrm>
            <a:custGeom>
              <a:avLst/>
              <a:gdLst/>
              <a:ahLst/>
              <a:cxnLst/>
              <a:rect l="l" t="t" r="r" b="b"/>
              <a:pathLst>
                <a:path w="6958" h="8848" extrusionOk="0">
                  <a:moveTo>
                    <a:pt x="2390" y="1"/>
                  </a:moveTo>
                  <a:cubicBezTo>
                    <a:pt x="1793" y="1"/>
                    <a:pt x="1320" y="278"/>
                    <a:pt x="1118" y="951"/>
                  </a:cubicBezTo>
                  <a:cubicBezTo>
                    <a:pt x="195" y="4303"/>
                    <a:pt x="1431" y="6835"/>
                    <a:pt x="1431" y="6835"/>
                  </a:cubicBezTo>
                  <a:cubicBezTo>
                    <a:pt x="1431" y="6835"/>
                    <a:pt x="1107" y="6770"/>
                    <a:pt x="782" y="6770"/>
                  </a:cubicBezTo>
                  <a:cubicBezTo>
                    <a:pt x="487" y="6770"/>
                    <a:pt x="192" y="6824"/>
                    <a:pt x="135" y="7029"/>
                  </a:cubicBezTo>
                  <a:cubicBezTo>
                    <a:pt x="1" y="7401"/>
                    <a:pt x="1863" y="8697"/>
                    <a:pt x="2548" y="8832"/>
                  </a:cubicBezTo>
                  <a:cubicBezTo>
                    <a:pt x="2617" y="8842"/>
                    <a:pt x="2679" y="8848"/>
                    <a:pt x="2736" y="8848"/>
                  </a:cubicBezTo>
                  <a:cubicBezTo>
                    <a:pt x="3299" y="8848"/>
                    <a:pt x="3362" y="8331"/>
                    <a:pt x="4038" y="7655"/>
                  </a:cubicBezTo>
                  <a:cubicBezTo>
                    <a:pt x="4723" y="7029"/>
                    <a:pt x="6958" y="3737"/>
                    <a:pt x="6958" y="3737"/>
                  </a:cubicBezTo>
                  <a:cubicBezTo>
                    <a:pt x="6502" y="2019"/>
                    <a:pt x="3999" y="1"/>
                    <a:pt x="2390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2"/>
            <p:cNvSpPr/>
            <p:nvPr/>
          </p:nvSpPr>
          <p:spPr>
            <a:xfrm>
              <a:off x="6885729" y="4157523"/>
              <a:ext cx="557704" cy="242635"/>
            </a:xfrm>
            <a:custGeom>
              <a:avLst/>
              <a:gdLst/>
              <a:ahLst/>
              <a:cxnLst/>
              <a:rect l="l" t="t" r="r" b="b"/>
              <a:pathLst>
                <a:path w="17878" h="7778" extrusionOk="0">
                  <a:moveTo>
                    <a:pt x="453" y="0"/>
                  </a:moveTo>
                  <a:cubicBezTo>
                    <a:pt x="305" y="0"/>
                    <a:pt x="158" y="98"/>
                    <a:pt x="60" y="195"/>
                  </a:cubicBezTo>
                  <a:cubicBezTo>
                    <a:pt x="1" y="389"/>
                    <a:pt x="120" y="567"/>
                    <a:pt x="254" y="701"/>
                  </a:cubicBezTo>
                  <a:lnTo>
                    <a:pt x="17386" y="7778"/>
                  </a:lnTo>
                  <a:lnTo>
                    <a:pt x="17505" y="7778"/>
                  </a:lnTo>
                  <a:cubicBezTo>
                    <a:pt x="17625" y="7778"/>
                    <a:pt x="17759" y="7703"/>
                    <a:pt x="17818" y="7584"/>
                  </a:cubicBezTo>
                  <a:cubicBezTo>
                    <a:pt x="17878" y="7405"/>
                    <a:pt x="17818" y="7212"/>
                    <a:pt x="17625" y="7152"/>
                  </a:cubicBezTo>
                  <a:lnTo>
                    <a:pt x="552" y="16"/>
                  </a:lnTo>
                  <a:cubicBezTo>
                    <a:pt x="519" y="5"/>
                    <a:pt x="486" y="0"/>
                    <a:pt x="45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2"/>
            <p:cNvSpPr/>
            <p:nvPr/>
          </p:nvSpPr>
          <p:spPr>
            <a:xfrm>
              <a:off x="7272859" y="4307945"/>
              <a:ext cx="230531" cy="312979"/>
            </a:xfrm>
            <a:custGeom>
              <a:avLst/>
              <a:gdLst/>
              <a:ahLst/>
              <a:cxnLst/>
              <a:rect l="l" t="t" r="r" b="b"/>
              <a:pathLst>
                <a:path w="7390" h="10033" extrusionOk="0">
                  <a:moveTo>
                    <a:pt x="7032" y="0"/>
                  </a:moveTo>
                  <a:cubicBezTo>
                    <a:pt x="6916" y="0"/>
                    <a:pt x="6789" y="42"/>
                    <a:pt x="6704" y="155"/>
                  </a:cubicBezTo>
                  <a:lnTo>
                    <a:pt x="135" y="9526"/>
                  </a:lnTo>
                  <a:cubicBezTo>
                    <a:pt x="1" y="9660"/>
                    <a:pt x="60" y="9838"/>
                    <a:pt x="194" y="9958"/>
                  </a:cubicBezTo>
                  <a:cubicBezTo>
                    <a:pt x="254" y="10032"/>
                    <a:pt x="313" y="10032"/>
                    <a:pt x="433" y="10032"/>
                  </a:cubicBezTo>
                  <a:cubicBezTo>
                    <a:pt x="507" y="10032"/>
                    <a:pt x="626" y="9958"/>
                    <a:pt x="686" y="9898"/>
                  </a:cubicBezTo>
                  <a:lnTo>
                    <a:pt x="7271" y="527"/>
                  </a:lnTo>
                  <a:cubicBezTo>
                    <a:pt x="7390" y="408"/>
                    <a:pt x="7390" y="155"/>
                    <a:pt x="7211" y="36"/>
                  </a:cubicBezTo>
                  <a:cubicBezTo>
                    <a:pt x="7162" y="14"/>
                    <a:pt x="7099" y="0"/>
                    <a:pt x="703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2"/>
            <p:cNvSpPr/>
            <p:nvPr/>
          </p:nvSpPr>
          <p:spPr>
            <a:xfrm>
              <a:off x="7609796" y="4407582"/>
              <a:ext cx="48352" cy="174286"/>
            </a:xfrm>
            <a:custGeom>
              <a:avLst/>
              <a:gdLst/>
              <a:ahLst/>
              <a:cxnLst/>
              <a:rect l="l" t="t" r="r" b="b"/>
              <a:pathLst>
                <a:path w="1550" h="5587" extrusionOk="0">
                  <a:moveTo>
                    <a:pt x="1430" y="0"/>
                  </a:moveTo>
                  <a:cubicBezTo>
                    <a:pt x="1430" y="0"/>
                    <a:pt x="1311" y="373"/>
                    <a:pt x="1177" y="879"/>
                  </a:cubicBezTo>
                  <a:cubicBezTo>
                    <a:pt x="1118" y="1117"/>
                    <a:pt x="998" y="1430"/>
                    <a:pt x="939" y="1743"/>
                  </a:cubicBezTo>
                  <a:cubicBezTo>
                    <a:pt x="879" y="2056"/>
                    <a:pt x="745" y="2428"/>
                    <a:pt x="686" y="2741"/>
                  </a:cubicBezTo>
                  <a:cubicBezTo>
                    <a:pt x="507" y="3412"/>
                    <a:pt x="313" y="4097"/>
                    <a:pt x="194" y="4663"/>
                  </a:cubicBezTo>
                  <a:cubicBezTo>
                    <a:pt x="60" y="5155"/>
                    <a:pt x="0" y="5467"/>
                    <a:pt x="0" y="5467"/>
                  </a:cubicBezTo>
                  <a:cubicBezTo>
                    <a:pt x="0" y="5527"/>
                    <a:pt x="0" y="5527"/>
                    <a:pt x="60" y="5587"/>
                  </a:cubicBezTo>
                  <a:lnTo>
                    <a:pt x="134" y="5527"/>
                  </a:lnTo>
                  <a:cubicBezTo>
                    <a:pt x="134" y="5527"/>
                    <a:pt x="194" y="5214"/>
                    <a:pt x="373" y="4663"/>
                  </a:cubicBezTo>
                  <a:cubicBezTo>
                    <a:pt x="507" y="4156"/>
                    <a:pt x="686" y="3486"/>
                    <a:pt x="879" y="2801"/>
                  </a:cubicBezTo>
                  <a:cubicBezTo>
                    <a:pt x="998" y="2488"/>
                    <a:pt x="1058" y="2116"/>
                    <a:pt x="1118" y="1803"/>
                  </a:cubicBezTo>
                  <a:cubicBezTo>
                    <a:pt x="1177" y="1490"/>
                    <a:pt x="1311" y="1177"/>
                    <a:pt x="1371" y="939"/>
                  </a:cubicBezTo>
                  <a:cubicBezTo>
                    <a:pt x="1490" y="432"/>
                    <a:pt x="1550" y="60"/>
                    <a:pt x="1550" y="60"/>
                  </a:cubicBezTo>
                  <a:cubicBezTo>
                    <a:pt x="1550" y="0"/>
                    <a:pt x="1550" y="0"/>
                    <a:pt x="149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2"/>
            <p:cNvSpPr/>
            <p:nvPr/>
          </p:nvSpPr>
          <p:spPr>
            <a:xfrm>
              <a:off x="7615816" y="4511306"/>
              <a:ext cx="154790" cy="80327"/>
            </a:xfrm>
            <a:custGeom>
              <a:avLst/>
              <a:gdLst/>
              <a:ahLst/>
              <a:cxnLst/>
              <a:rect l="l" t="t" r="r" b="b"/>
              <a:pathLst>
                <a:path w="4962" h="2575" extrusionOk="0">
                  <a:moveTo>
                    <a:pt x="4887" y="1"/>
                  </a:moveTo>
                  <a:cubicBezTo>
                    <a:pt x="4876" y="1"/>
                    <a:pt x="4862" y="7"/>
                    <a:pt x="4843" y="27"/>
                  </a:cubicBezTo>
                  <a:cubicBezTo>
                    <a:pt x="4843" y="27"/>
                    <a:pt x="4530" y="161"/>
                    <a:pt x="4098" y="340"/>
                  </a:cubicBezTo>
                  <a:cubicBezTo>
                    <a:pt x="3591" y="593"/>
                    <a:pt x="3040" y="906"/>
                    <a:pt x="2414" y="1204"/>
                  </a:cubicBezTo>
                  <a:cubicBezTo>
                    <a:pt x="2101" y="1338"/>
                    <a:pt x="1804" y="1517"/>
                    <a:pt x="1550" y="1651"/>
                  </a:cubicBezTo>
                  <a:cubicBezTo>
                    <a:pt x="1237" y="1830"/>
                    <a:pt x="984" y="1949"/>
                    <a:pt x="746" y="2083"/>
                  </a:cubicBezTo>
                  <a:cubicBezTo>
                    <a:pt x="314" y="2321"/>
                    <a:pt x="1" y="2455"/>
                    <a:pt x="1" y="2455"/>
                  </a:cubicBezTo>
                  <a:lnTo>
                    <a:pt x="1" y="2574"/>
                  </a:lnTo>
                  <a:lnTo>
                    <a:pt x="60" y="2574"/>
                  </a:lnTo>
                  <a:cubicBezTo>
                    <a:pt x="60" y="2574"/>
                    <a:pt x="373" y="2455"/>
                    <a:pt x="805" y="2202"/>
                  </a:cubicBezTo>
                  <a:cubicBezTo>
                    <a:pt x="1059" y="2142"/>
                    <a:pt x="1297" y="1949"/>
                    <a:pt x="1610" y="1830"/>
                  </a:cubicBezTo>
                  <a:cubicBezTo>
                    <a:pt x="1923" y="1710"/>
                    <a:pt x="2236" y="1517"/>
                    <a:pt x="2548" y="1398"/>
                  </a:cubicBezTo>
                  <a:cubicBezTo>
                    <a:pt x="3100" y="1085"/>
                    <a:pt x="3725" y="772"/>
                    <a:pt x="4157" y="534"/>
                  </a:cubicBezTo>
                  <a:cubicBezTo>
                    <a:pt x="4589" y="280"/>
                    <a:pt x="4902" y="87"/>
                    <a:pt x="4902" y="87"/>
                  </a:cubicBezTo>
                  <a:cubicBezTo>
                    <a:pt x="4962" y="87"/>
                    <a:pt x="4962" y="27"/>
                    <a:pt x="4962" y="27"/>
                  </a:cubicBezTo>
                  <a:cubicBezTo>
                    <a:pt x="4922" y="27"/>
                    <a:pt x="4909" y="1"/>
                    <a:pt x="488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2"/>
            <p:cNvSpPr/>
            <p:nvPr/>
          </p:nvSpPr>
          <p:spPr>
            <a:xfrm>
              <a:off x="7615816" y="4599494"/>
              <a:ext cx="137601" cy="86940"/>
            </a:xfrm>
            <a:custGeom>
              <a:avLst/>
              <a:gdLst/>
              <a:ahLst/>
              <a:cxnLst/>
              <a:rect l="l" t="t" r="r" b="b"/>
              <a:pathLst>
                <a:path w="4411" h="2787" extrusionOk="0">
                  <a:moveTo>
                    <a:pt x="1" y="1"/>
                  </a:moveTo>
                  <a:lnTo>
                    <a:pt x="1" y="120"/>
                  </a:lnTo>
                  <a:cubicBezTo>
                    <a:pt x="1" y="120"/>
                    <a:pt x="239" y="314"/>
                    <a:pt x="686" y="552"/>
                  </a:cubicBezTo>
                  <a:cubicBezTo>
                    <a:pt x="865" y="686"/>
                    <a:pt x="1118" y="805"/>
                    <a:pt x="1357" y="984"/>
                  </a:cubicBezTo>
                  <a:cubicBezTo>
                    <a:pt x="1610" y="1178"/>
                    <a:pt x="1863" y="1297"/>
                    <a:pt x="2176" y="1490"/>
                  </a:cubicBezTo>
                  <a:cubicBezTo>
                    <a:pt x="2668" y="1803"/>
                    <a:pt x="3219" y="2176"/>
                    <a:pt x="3666" y="2414"/>
                  </a:cubicBezTo>
                  <a:cubicBezTo>
                    <a:pt x="4038" y="2667"/>
                    <a:pt x="4336" y="2787"/>
                    <a:pt x="4336" y="2787"/>
                  </a:cubicBezTo>
                  <a:lnTo>
                    <a:pt x="4411" y="2787"/>
                  </a:lnTo>
                  <a:lnTo>
                    <a:pt x="4411" y="2667"/>
                  </a:lnTo>
                  <a:cubicBezTo>
                    <a:pt x="4411" y="2667"/>
                    <a:pt x="4157" y="2474"/>
                    <a:pt x="3725" y="2235"/>
                  </a:cubicBezTo>
                  <a:cubicBezTo>
                    <a:pt x="3353" y="1982"/>
                    <a:pt x="2787" y="1610"/>
                    <a:pt x="2236" y="1297"/>
                  </a:cubicBezTo>
                  <a:cubicBezTo>
                    <a:pt x="1982" y="1118"/>
                    <a:pt x="1729" y="984"/>
                    <a:pt x="1491" y="805"/>
                  </a:cubicBezTo>
                  <a:cubicBezTo>
                    <a:pt x="1178" y="686"/>
                    <a:pt x="984" y="492"/>
                    <a:pt x="746" y="373"/>
                  </a:cubicBezTo>
                  <a:cubicBezTo>
                    <a:pt x="373" y="180"/>
                    <a:pt x="60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2"/>
            <p:cNvSpPr/>
            <p:nvPr/>
          </p:nvSpPr>
          <p:spPr>
            <a:xfrm>
              <a:off x="7602340" y="4612970"/>
              <a:ext cx="17251" cy="156661"/>
            </a:xfrm>
            <a:custGeom>
              <a:avLst/>
              <a:gdLst/>
              <a:ahLst/>
              <a:cxnLst/>
              <a:rect l="l" t="t" r="r" b="b"/>
              <a:pathLst>
                <a:path w="553" h="5022" extrusionOk="0">
                  <a:moveTo>
                    <a:pt x="1" y="1"/>
                  </a:moveTo>
                  <a:lnTo>
                    <a:pt x="1" y="60"/>
                  </a:lnTo>
                  <a:lnTo>
                    <a:pt x="1" y="865"/>
                  </a:lnTo>
                  <a:cubicBezTo>
                    <a:pt x="60" y="1058"/>
                    <a:pt x="60" y="1371"/>
                    <a:pt x="60" y="1610"/>
                  </a:cubicBezTo>
                  <a:cubicBezTo>
                    <a:pt x="60" y="1923"/>
                    <a:pt x="120" y="2235"/>
                    <a:pt x="120" y="2548"/>
                  </a:cubicBezTo>
                  <a:cubicBezTo>
                    <a:pt x="180" y="3159"/>
                    <a:pt x="239" y="3725"/>
                    <a:pt x="299" y="4217"/>
                  </a:cubicBezTo>
                  <a:cubicBezTo>
                    <a:pt x="373" y="4649"/>
                    <a:pt x="433" y="4962"/>
                    <a:pt x="433" y="4962"/>
                  </a:cubicBezTo>
                  <a:cubicBezTo>
                    <a:pt x="433" y="4962"/>
                    <a:pt x="433" y="5021"/>
                    <a:pt x="492" y="5021"/>
                  </a:cubicBezTo>
                  <a:lnTo>
                    <a:pt x="552" y="4962"/>
                  </a:lnTo>
                  <a:cubicBezTo>
                    <a:pt x="552" y="4962"/>
                    <a:pt x="492" y="4649"/>
                    <a:pt x="492" y="4157"/>
                  </a:cubicBezTo>
                  <a:cubicBezTo>
                    <a:pt x="492" y="3725"/>
                    <a:pt x="433" y="3099"/>
                    <a:pt x="373" y="2489"/>
                  </a:cubicBezTo>
                  <a:cubicBezTo>
                    <a:pt x="299" y="2176"/>
                    <a:pt x="299" y="1923"/>
                    <a:pt x="299" y="1610"/>
                  </a:cubicBezTo>
                  <a:cubicBezTo>
                    <a:pt x="239" y="1297"/>
                    <a:pt x="239" y="1058"/>
                    <a:pt x="180" y="805"/>
                  </a:cubicBezTo>
                  <a:cubicBezTo>
                    <a:pt x="120" y="373"/>
                    <a:pt x="120" y="60"/>
                    <a:pt x="120" y="60"/>
                  </a:cubicBezTo>
                  <a:cubicBezTo>
                    <a:pt x="120" y="60"/>
                    <a:pt x="60" y="1"/>
                    <a:pt x="1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2"/>
            <p:cNvSpPr/>
            <p:nvPr/>
          </p:nvSpPr>
          <p:spPr>
            <a:xfrm>
              <a:off x="7466642" y="4603206"/>
              <a:ext cx="125997" cy="107872"/>
            </a:xfrm>
            <a:custGeom>
              <a:avLst/>
              <a:gdLst/>
              <a:ahLst/>
              <a:cxnLst/>
              <a:rect l="l" t="t" r="r" b="b"/>
              <a:pathLst>
                <a:path w="4039" h="3458" extrusionOk="0">
                  <a:moveTo>
                    <a:pt x="3978" y="1"/>
                  </a:moveTo>
                  <a:cubicBezTo>
                    <a:pt x="3978" y="1"/>
                    <a:pt x="3725" y="195"/>
                    <a:pt x="3353" y="493"/>
                  </a:cubicBezTo>
                  <a:cubicBezTo>
                    <a:pt x="2980" y="805"/>
                    <a:pt x="2489" y="1237"/>
                    <a:pt x="1982" y="1610"/>
                  </a:cubicBezTo>
                  <a:cubicBezTo>
                    <a:pt x="1744" y="1863"/>
                    <a:pt x="1491" y="2057"/>
                    <a:pt x="1237" y="2236"/>
                  </a:cubicBezTo>
                  <a:cubicBezTo>
                    <a:pt x="1059" y="2489"/>
                    <a:pt x="805" y="2668"/>
                    <a:pt x="626" y="2802"/>
                  </a:cubicBezTo>
                  <a:cubicBezTo>
                    <a:pt x="314" y="3100"/>
                    <a:pt x="60" y="3353"/>
                    <a:pt x="60" y="3353"/>
                  </a:cubicBezTo>
                  <a:cubicBezTo>
                    <a:pt x="1" y="3353"/>
                    <a:pt x="1" y="3412"/>
                    <a:pt x="60" y="3412"/>
                  </a:cubicBezTo>
                  <a:cubicBezTo>
                    <a:pt x="60" y="3442"/>
                    <a:pt x="75" y="3457"/>
                    <a:pt x="90" y="3457"/>
                  </a:cubicBezTo>
                  <a:cubicBezTo>
                    <a:pt x="105" y="3457"/>
                    <a:pt x="120" y="3442"/>
                    <a:pt x="120" y="3412"/>
                  </a:cubicBezTo>
                  <a:cubicBezTo>
                    <a:pt x="120" y="3412"/>
                    <a:pt x="373" y="3234"/>
                    <a:pt x="746" y="2921"/>
                  </a:cubicBezTo>
                  <a:cubicBezTo>
                    <a:pt x="924" y="2802"/>
                    <a:pt x="1178" y="2608"/>
                    <a:pt x="1431" y="2429"/>
                  </a:cubicBezTo>
                  <a:cubicBezTo>
                    <a:pt x="1610" y="2236"/>
                    <a:pt x="1863" y="2057"/>
                    <a:pt x="2116" y="1804"/>
                  </a:cubicBezTo>
                  <a:cubicBezTo>
                    <a:pt x="2608" y="1371"/>
                    <a:pt x="3099" y="999"/>
                    <a:pt x="3412" y="627"/>
                  </a:cubicBezTo>
                  <a:cubicBezTo>
                    <a:pt x="3785" y="314"/>
                    <a:pt x="4038" y="120"/>
                    <a:pt x="4038" y="120"/>
                  </a:cubicBezTo>
                  <a:lnTo>
                    <a:pt x="4038" y="1"/>
                  </a:ln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2"/>
            <p:cNvSpPr/>
            <p:nvPr/>
          </p:nvSpPr>
          <p:spPr>
            <a:xfrm>
              <a:off x="7418321" y="4555915"/>
              <a:ext cx="166394" cy="41770"/>
            </a:xfrm>
            <a:custGeom>
              <a:avLst/>
              <a:gdLst/>
              <a:ahLst/>
              <a:cxnLst/>
              <a:rect l="l" t="t" r="r" b="b"/>
              <a:pathLst>
                <a:path w="5334" h="1339" extrusionOk="0">
                  <a:moveTo>
                    <a:pt x="18" y="1"/>
                  </a:moveTo>
                  <a:cubicBezTo>
                    <a:pt x="0" y="1"/>
                    <a:pt x="0" y="27"/>
                    <a:pt x="0" y="27"/>
                  </a:cubicBezTo>
                  <a:lnTo>
                    <a:pt x="0" y="87"/>
                  </a:lnTo>
                  <a:cubicBezTo>
                    <a:pt x="0" y="87"/>
                    <a:pt x="373" y="221"/>
                    <a:pt x="864" y="340"/>
                  </a:cubicBezTo>
                  <a:cubicBezTo>
                    <a:pt x="1118" y="400"/>
                    <a:pt x="1356" y="459"/>
                    <a:pt x="1669" y="519"/>
                  </a:cubicBezTo>
                  <a:cubicBezTo>
                    <a:pt x="1982" y="653"/>
                    <a:pt x="2295" y="712"/>
                    <a:pt x="2667" y="772"/>
                  </a:cubicBezTo>
                  <a:cubicBezTo>
                    <a:pt x="3293" y="891"/>
                    <a:pt x="3963" y="1085"/>
                    <a:pt x="4470" y="1144"/>
                  </a:cubicBezTo>
                  <a:cubicBezTo>
                    <a:pt x="4961" y="1264"/>
                    <a:pt x="5274" y="1338"/>
                    <a:pt x="5274" y="1338"/>
                  </a:cubicBezTo>
                  <a:cubicBezTo>
                    <a:pt x="5334" y="1338"/>
                    <a:pt x="5334" y="1338"/>
                    <a:pt x="5334" y="1264"/>
                  </a:cubicBezTo>
                  <a:lnTo>
                    <a:pt x="5334" y="1204"/>
                  </a:lnTo>
                  <a:cubicBezTo>
                    <a:pt x="5334" y="1204"/>
                    <a:pt x="4961" y="1144"/>
                    <a:pt x="4470" y="1025"/>
                  </a:cubicBezTo>
                  <a:cubicBezTo>
                    <a:pt x="4038" y="891"/>
                    <a:pt x="3352" y="712"/>
                    <a:pt x="2667" y="519"/>
                  </a:cubicBezTo>
                  <a:cubicBezTo>
                    <a:pt x="2354" y="459"/>
                    <a:pt x="2041" y="400"/>
                    <a:pt x="1729" y="340"/>
                  </a:cubicBezTo>
                  <a:cubicBezTo>
                    <a:pt x="1431" y="280"/>
                    <a:pt x="1118" y="221"/>
                    <a:pt x="864" y="146"/>
                  </a:cubicBezTo>
                  <a:cubicBezTo>
                    <a:pt x="373" y="87"/>
                    <a:pt x="60" y="27"/>
                    <a:pt x="60" y="27"/>
                  </a:cubicBezTo>
                  <a:cubicBezTo>
                    <a:pt x="40" y="7"/>
                    <a:pt x="27" y="1"/>
                    <a:pt x="18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7503358" y="4427079"/>
              <a:ext cx="92992" cy="156661"/>
            </a:xfrm>
            <a:custGeom>
              <a:avLst/>
              <a:gdLst/>
              <a:ahLst/>
              <a:cxnLst/>
              <a:rect l="l" t="t" r="r" b="b"/>
              <a:pathLst>
                <a:path w="2981" h="5022" extrusionOk="0">
                  <a:moveTo>
                    <a:pt x="60" y="1"/>
                  </a:moveTo>
                  <a:cubicBezTo>
                    <a:pt x="1" y="60"/>
                    <a:pt x="1" y="60"/>
                    <a:pt x="60" y="120"/>
                  </a:cubicBezTo>
                  <a:cubicBezTo>
                    <a:pt x="60" y="120"/>
                    <a:pt x="194" y="433"/>
                    <a:pt x="433" y="865"/>
                  </a:cubicBezTo>
                  <a:cubicBezTo>
                    <a:pt x="686" y="1371"/>
                    <a:pt x="1058" y="1982"/>
                    <a:pt x="1371" y="2608"/>
                  </a:cubicBezTo>
                  <a:cubicBezTo>
                    <a:pt x="1550" y="2861"/>
                    <a:pt x="1744" y="3159"/>
                    <a:pt x="1922" y="3472"/>
                  </a:cubicBezTo>
                  <a:cubicBezTo>
                    <a:pt x="2116" y="3785"/>
                    <a:pt x="2235" y="4038"/>
                    <a:pt x="2355" y="4217"/>
                  </a:cubicBezTo>
                  <a:cubicBezTo>
                    <a:pt x="2667" y="4723"/>
                    <a:pt x="2861" y="5021"/>
                    <a:pt x="2861" y="5021"/>
                  </a:cubicBezTo>
                  <a:lnTo>
                    <a:pt x="2921" y="5021"/>
                  </a:lnTo>
                  <a:cubicBezTo>
                    <a:pt x="2980" y="5021"/>
                    <a:pt x="2980" y="4962"/>
                    <a:pt x="2980" y="4962"/>
                  </a:cubicBezTo>
                  <a:cubicBezTo>
                    <a:pt x="2980" y="4962"/>
                    <a:pt x="2801" y="4649"/>
                    <a:pt x="2548" y="4157"/>
                  </a:cubicBezTo>
                  <a:cubicBezTo>
                    <a:pt x="2429" y="3904"/>
                    <a:pt x="2235" y="3666"/>
                    <a:pt x="2116" y="3353"/>
                  </a:cubicBezTo>
                  <a:cubicBezTo>
                    <a:pt x="1922" y="3099"/>
                    <a:pt x="1744" y="2787"/>
                    <a:pt x="1610" y="2489"/>
                  </a:cubicBezTo>
                  <a:cubicBezTo>
                    <a:pt x="1237" y="1863"/>
                    <a:pt x="865" y="1237"/>
                    <a:pt x="626" y="805"/>
                  </a:cubicBezTo>
                  <a:cubicBezTo>
                    <a:pt x="314" y="314"/>
                    <a:pt x="120" y="60"/>
                    <a:pt x="120" y="60"/>
                  </a:cubicBezTo>
                  <a:cubicBezTo>
                    <a:pt x="120" y="1"/>
                    <a:pt x="60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2"/>
            <p:cNvSpPr/>
            <p:nvPr/>
          </p:nvSpPr>
          <p:spPr>
            <a:xfrm>
              <a:off x="6676597" y="4556757"/>
              <a:ext cx="187794" cy="26984"/>
            </a:xfrm>
            <a:custGeom>
              <a:avLst/>
              <a:gdLst/>
              <a:ahLst/>
              <a:cxnLst/>
              <a:rect l="l" t="t" r="r" b="b"/>
              <a:pathLst>
                <a:path w="6020" h="865" extrusionOk="0">
                  <a:moveTo>
                    <a:pt x="61" y="0"/>
                  </a:moveTo>
                  <a:cubicBezTo>
                    <a:pt x="61" y="0"/>
                    <a:pt x="1" y="0"/>
                    <a:pt x="1" y="60"/>
                  </a:cubicBezTo>
                  <a:lnTo>
                    <a:pt x="61" y="119"/>
                  </a:lnTo>
                  <a:cubicBezTo>
                    <a:pt x="61" y="119"/>
                    <a:pt x="433" y="194"/>
                    <a:pt x="999" y="253"/>
                  </a:cubicBezTo>
                  <a:cubicBezTo>
                    <a:pt x="1237" y="313"/>
                    <a:pt x="1550" y="373"/>
                    <a:pt x="1923" y="373"/>
                  </a:cubicBezTo>
                  <a:cubicBezTo>
                    <a:pt x="2236" y="432"/>
                    <a:pt x="2608" y="492"/>
                    <a:pt x="2980" y="566"/>
                  </a:cubicBezTo>
                  <a:cubicBezTo>
                    <a:pt x="3725" y="626"/>
                    <a:pt x="4470" y="745"/>
                    <a:pt x="5021" y="805"/>
                  </a:cubicBezTo>
                  <a:cubicBezTo>
                    <a:pt x="5528" y="805"/>
                    <a:pt x="5900" y="864"/>
                    <a:pt x="5900" y="864"/>
                  </a:cubicBezTo>
                  <a:cubicBezTo>
                    <a:pt x="5960" y="864"/>
                    <a:pt x="5960" y="864"/>
                    <a:pt x="5960" y="805"/>
                  </a:cubicBezTo>
                  <a:cubicBezTo>
                    <a:pt x="6020" y="805"/>
                    <a:pt x="5960" y="745"/>
                    <a:pt x="5960" y="745"/>
                  </a:cubicBezTo>
                  <a:cubicBezTo>
                    <a:pt x="5960" y="745"/>
                    <a:pt x="5588" y="685"/>
                    <a:pt x="5021" y="626"/>
                  </a:cubicBezTo>
                  <a:cubicBezTo>
                    <a:pt x="4470" y="492"/>
                    <a:pt x="3725" y="432"/>
                    <a:pt x="3040" y="313"/>
                  </a:cubicBezTo>
                  <a:cubicBezTo>
                    <a:pt x="2668" y="253"/>
                    <a:pt x="2295" y="253"/>
                    <a:pt x="1923" y="194"/>
                  </a:cubicBezTo>
                  <a:cubicBezTo>
                    <a:pt x="1610" y="119"/>
                    <a:pt x="1297" y="119"/>
                    <a:pt x="999" y="60"/>
                  </a:cubicBezTo>
                  <a:cubicBezTo>
                    <a:pt x="433" y="60"/>
                    <a:pt x="61" y="0"/>
                    <a:pt x="61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2"/>
            <p:cNvSpPr/>
            <p:nvPr/>
          </p:nvSpPr>
          <p:spPr>
            <a:xfrm>
              <a:off x="6763507" y="4430791"/>
              <a:ext cx="106936" cy="149237"/>
            </a:xfrm>
            <a:custGeom>
              <a:avLst/>
              <a:gdLst/>
              <a:ahLst/>
              <a:cxnLst/>
              <a:rect l="l" t="t" r="r" b="b"/>
              <a:pathLst>
                <a:path w="3428" h="4784" extrusionOk="0">
                  <a:moveTo>
                    <a:pt x="1" y="1"/>
                  </a:moveTo>
                  <a:lnTo>
                    <a:pt x="1" y="61"/>
                  </a:lnTo>
                  <a:cubicBezTo>
                    <a:pt x="1" y="61"/>
                    <a:pt x="194" y="373"/>
                    <a:pt x="507" y="805"/>
                  </a:cubicBezTo>
                  <a:cubicBezTo>
                    <a:pt x="820" y="1252"/>
                    <a:pt x="1193" y="1863"/>
                    <a:pt x="1625" y="2429"/>
                  </a:cubicBezTo>
                  <a:cubicBezTo>
                    <a:pt x="1803" y="2742"/>
                    <a:pt x="1997" y="3040"/>
                    <a:pt x="2235" y="3293"/>
                  </a:cubicBezTo>
                  <a:cubicBezTo>
                    <a:pt x="2429" y="3547"/>
                    <a:pt x="2608" y="3859"/>
                    <a:pt x="2742" y="4038"/>
                  </a:cubicBezTo>
                  <a:cubicBezTo>
                    <a:pt x="3055" y="4470"/>
                    <a:pt x="3293" y="4783"/>
                    <a:pt x="3293" y="4783"/>
                  </a:cubicBezTo>
                  <a:lnTo>
                    <a:pt x="3353" y="4783"/>
                  </a:lnTo>
                  <a:cubicBezTo>
                    <a:pt x="3427" y="4723"/>
                    <a:pt x="3427" y="4723"/>
                    <a:pt x="3427" y="4664"/>
                  </a:cubicBezTo>
                  <a:cubicBezTo>
                    <a:pt x="3427" y="4664"/>
                    <a:pt x="3174" y="4411"/>
                    <a:pt x="2921" y="3919"/>
                  </a:cubicBezTo>
                  <a:cubicBezTo>
                    <a:pt x="2742" y="3725"/>
                    <a:pt x="2548" y="3487"/>
                    <a:pt x="2369" y="3174"/>
                  </a:cubicBezTo>
                  <a:cubicBezTo>
                    <a:pt x="2176" y="2921"/>
                    <a:pt x="1997" y="2608"/>
                    <a:pt x="1803" y="2295"/>
                  </a:cubicBezTo>
                  <a:cubicBezTo>
                    <a:pt x="1371" y="1744"/>
                    <a:pt x="939" y="1118"/>
                    <a:pt x="626" y="746"/>
                  </a:cubicBezTo>
                  <a:cubicBezTo>
                    <a:pt x="314" y="314"/>
                    <a:pt x="75" y="1"/>
                    <a:pt x="7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2"/>
            <p:cNvSpPr/>
            <p:nvPr/>
          </p:nvSpPr>
          <p:spPr>
            <a:xfrm>
              <a:off x="6870412" y="4417315"/>
              <a:ext cx="59957" cy="162713"/>
            </a:xfrm>
            <a:custGeom>
              <a:avLst/>
              <a:gdLst/>
              <a:ahLst/>
              <a:cxnLst/>
              <a:rect l="l" t="t" r="r" b="b"/>
              <a:pathLst>
                <a:path w="1922" h="5216" extrusionOk="0">
                  <a:moveTo>
                    <a:pt x="1922" y="1"/>
                  </a:moveTo>
                  <a:cubicBezTo>
                    <a:pt x="1862" y="1"/>
                    <a:pt x="1862" y="1"/>
                    <a:pt x="1788" y="61"/>
                  </a:cubicBezTo>
                  <a:cubicBezTo>
                    <a:pt x="1788" y="61"/>
                    <a:pt x="1669" y="373"/>
                    <a:pt x="1490" y="805"/>
                  </a:cubicBezTo>
                  <a:cubicBezTo>
                    <a:pt x="1296" y="1312"/>
                    <a:pt x="1118" y="1923"/>
                    <a:pt x="864" y="2548"/>
                  </a:cubicBezTo>
                  <a:cubicBezTo>
                    <a:pt x="745" y="2861"/>
                    <a:pt x="611" y="3234"/>
                    <a:pt x="551" y="3472"/>
                  </a:cubicBezTo>
                  <a:cubicBezTo>
                    <a:pt x="432" y="3785"/>
                    <a:pt x="298" y="4098"/>
                    <a:pt x="239" y="4351"/>
                  </a:cubicBezTo>
                  <a:cubicBezTo>
                    <a:pt x="119" y="4783"/>
                    <a:pt x="0" y="5155"/>
                    <a:pt x="0" y="5155"/>
                  </a:cubicBezTo>
                  <a:cubicBezTo>
                    <a:pt x="0" y="5155"/>
                    <a:pt x="0" y="5215"/>
                    <a:pt x="60" y="5215"/>
                  </a:cubicBezTo>
                  <a:cubicBezTo>
                    <a:pt x="60" y="5215"/>
                    <a:pt x="119" y="5215"/>
                    <a:pt x="119" y="5155"/>
                  </a:cubicBezTo>
                  <a:cubicBezTo>
                    <a:pt x="119" y="5155"/>
                    <a:pt x="239" y="4843"/>
                    <a:pt x="432" y="4411"/>
                  </a:cubicBezTo>
                  <a:cubicBezTo>
                    <a:pt x="492" y="4157"/>
                    <a:pt x="611" y="3844"/>
                    <a:pt x="745" y="3606"/>
                  </a:cubicBezTo>
                  <a:cubicBezTo>
                    <a:pt x="864" y="3293"/>
                    <a:pt x="924" y="2980"/>
                    <a:pt x="1043" y="2668"/>
                  </a:cubicBezTo>
                  <a:cubicBezTo>
                    <a:pt x="1296" y="1982"/>
                    <a:pt x="1550" y="1372"/>
                    <a:pt x="1669" y="865"/>
                  </a:cubicBezTo>
                  <a:cubicBezTo>
                    <a:pt x="1862" y="373"/>
                    <a:pt x="1922" y="61"/>
                    <a:pt x="1922" y="61"/>
                  </a:cubicBezTo>
                  <a:lnTo>
                    <a:pt x="1922" y="1"/>
                  </a:ln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2"/>
            <p:cNvSpPr/>
            <p:nvPr/>
          </p:nvSpPr>
          <p:spPr>
            <a:xfrm>
              <a:off x="6875965" y="4541409"/>
              <a:ext cx="164554" cy="42332"/>
            </a:xfrm>
            <a:custGeom>
              <a:avLst/>
              <a:gdLst/>
              <a:ahLst/>
              <a:cxnLst/>
              <a:rect l="l" t="t" r="r" b="b"/>
              <a:pathLst>
                <a:path w="5275" h="1357" extrusionOk="0">
                  <a:moveTo>
                    <a:pt x="5215" y="1"/>
                  </a:moveTo>
                  <a:cubicBezTo>
                    <a:pt x="5215" y="1"/>
                    <a:pt x="4902" y="60"/>
                    <a:pt x="4411" y="179"/>
                  </a:cubicBezTo>
                  <a:cubicBezTo>
                    <a:pt x="3919" y="239"/>
                    <a:pt x="3234" y="433"/>
                    <a:pt x="2608" y="552"/>
                  </a:cubicBezTo>
                  <a:cubicBezTo>
                    <a:pt x="2295" y="611"/>
                    <a:pt x="1982" y="745"/>
                    <a:pt x="1684" y="805"/>
                  </a:cubicBezTo>
                  <a:cubicBezTo>
                    <a:pt x="1372" y="865"/>
                    <a:pt x="1059" y="924"/>
                    <a:pt x="805" y="984"/>
                  </a:cubicBezTo>
                  <a:cubicBezTo>
                    <a:pt x="373" y="1118"/>
                    <a:pt x="1" y="1237"/>
                    <a:pt x="1" y="1237"/>
                  </a:cubicBezTo>
                  <a:lnTo>
                    <a:pt x="1" y="1297"/>
                  </a:lnTo>
                  <a:cubicBezTo>
                    <a:pt x="1" y="1356"/>
                    <a:pt x="1" y="1356"/>
                    <a:pt x="61" y="1356"/>
                  </a:cubicBezTo>
                  <a:cubicBezTo>
                    <a:pt x="61" y="1356"/>
                    <a:pt x="373" y="1297"/>
                    <a:pt x="865" y="1177"/>
                  </a:cubicBezTo>
                  <a:cubicBezTo>
                    <a:pt x="1118" y="1118"/>
                    <a:pt x="1431" y="1058"/>
                    <a:pt x="1684" y="984"/>
                  </a:cubicBezTo>
                  <a:cubicBezTo>
                    <a:pt x="1982" y="924"/>
                    <a:pt x="2355" y="865"/>
                    <a:pt x="2668" y="805"/>
                  </a:cubicBezTo>
                  <a:cubicBezTo>
                    <a:pt x="3293" y="611"/>
                    <a:pt x="3979" y="492"/>
                    <a:pt x="4470" y="313"/>
                  </a:cubicBezTo>
                  <a:cubicBezTo>
                    <a:pt x="4902" y="179"/>
                    <a:pt x="5275" y="120"/>
                    <a:pt x="5275" y="120"/>
                  </a:cubicBezTo>
                  <a:lnTo>
                    <a:pt x="5275" y="60"/>
                  </a:lnTo>
                  <a:cubicBezTo>
                    <a:pt x="5275" y="1"/>
                    <a:pt x="5275" y="1"/>
                    <a:pt x="521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"/>
            <p:cNvSpPr/>
            <p:nvPr/>
          </p:nvSpPr>
          <p:spPr>
            <a:xfrm>
              <a:off x="6874124" y="4586486"/>
              <a:ext cx="131549" cy="112957"/>
            </a:xfrm>
            <a:custGeom>
              <a:avLst/>
              <a:gdLst/>
              <a:ahLst/>
              <a:cxnLst/>
              <a:rect l="l" t="t" r="r" b="b"/>
              <a:pathLst>
                <a:path w="4217" h="3621" extrusionOk="0">
                  <a:moveTo>
                    <a:pt x="30" y="1"/>
                  </a:moveTo>
                  <a:cubicBezTo>
                    <a:pt x="15" y="1"/>
                    <a:pt x="0" y="16"/>
                    <a:pt x="0" y="45"/>
                  </a:cubicBezTo>
                  <a:lnTo>
                    <a:pt x="0" y="105"/>
                  </a:lnTo>
                  <a:cubicBezTo>
                    <a:pt x="0" y="105"/>
                    <a:pt x="254" y="358"/>
                    <a:pt x="626" y="656"/>
                  </a:cubicBezTo>
                  <a:cubicBezTo>
                    <a:pt x="999" y="1029"/>
                    <a:pt x="1490" y="1475"/>
                    <a:pt x="2041" y="1907"/>
                  </a:cubicBezTo>
                  <a:cubicBezTo>
                    <a:pt x="2295" y="2086"/>
                    <a:pt x="2548" y="2340"/>
                    <a:pt x="2786" y="2518"/>
                  </a:cubicBezTo>
                  <a:cubicBezTo>
                    <a:pt x="3040" y="2712"/>
                    <a:pt x="3293" y="2891"/>
                    <a:pt x="3472" y="3084"/>
                  </a:cubicBezTo>
                  <a:cubicBezTo>
                    <a:pt x="3844" y="3397"/>
                    <a:pt x="4157" y="3576"/>
                    <a:pt x="4157" y="3576"/>
                  </a:cubicBezTo>
                  <a:cubicBezTo>
                    <a:pt x="4157" y="3606"/>
                    <a:pt x="4172" y="3621"/>
                    <a:pt x="4187" y="3621"/>
                  </a:cubicBezTo>
                  <a:cubicBezTo>
                    <a:pt x="4202" y="3621"/>
                    <a:pt x="4216" y="3606"/>
                    <a:pt x="4216" y="3576"/>
                  </a:cubicBezTo>
                  <a:lnTo>
                    <a:pt x="4216" y="3516"/>
                  </a:lnTo>
                  <a:cubicBezTo>
                    <a:pt x="4216" y="3516"/>
                    <a:pt x="3978" y="3263"/>
                    <a:pt x="3606" y="2965"/>
                  </a:cubicBezTo>
                  <a:cubicBezTo>
                    <a:pt x="3412" y="2772"/>
                    <a:pt x="3159" y="2593"/>
                    <a:pt x="2920" y="2399"/>
                  </a:cubicBezTo>
                  <a:cubicBezTo>
                    <a:pt x="2667" y="2146"/>
                    <a:pt x="2414" y="1967"/>
                    <a:pt x="2175" y="1714"/>
                  </a:cubicBezTo>
                  <a:cubicBezTo>
                    <a:pt x="1669" y="1282"/>
                    <a:pt x="1118" y="850"/>
                    <a:pt x="745" y="537"/>
                  </a:cubicBezTo>
                  <a:cubicBezTo>
                    <a:pt x="373" y="224"/>
                    <a:pt x="60" y="45"/>
                    <a:pt x="60" y="45"/>
                  </a:cubicBezTo>
                  <a:cubicBezTo>
                    <a:pt x="60" y="16"/>
                    <a:pt x="45" y="1"/>
                    <a:pt x="3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6860648" y="4587889"/>
              <a:ext cx="11636" cy="184050"/>
            </a:xfrm>
            <a:custGeom>
              <a:avLst/>
              <a:gdLst/>
              <a:ahLst/>
              <a:cxnLst/>
              <a:rect l="l" t="t" r="r" b="b"/>
              <a:pathLst>
                <a:path w="373" h="5900" extrusionOk="0">
                  <a:moveTo>
                    <a:pt x="313" y="0"/>
                  </a:moveTo>
                  <a:lnTo>
                    <a:pt x="239" y="60"/>
                  </a:lnTo>
                  <a:cubicBezTo>
                    <a:pt x="239" y="60"/>
                    <a:pt x="239" y="432"/>
                    <a:pt x="179" y="984"/>
                  </a:cubicBezTo>
                  <a:cubicBezTo>
                    <a:pt x="120" y="1490"/>
                    <a:pt x="120" y="2235"/>
                    <a:pt x="60" y="2980"/>
                  </a:cubicBezTo>
                  <a:lnTo>
                    <a:pt x="60" y="4038"/>
                  </a:lnTo>
                  <a:cubicBezTo>
                    <a:pt x="0" y="4335"/>
                    <a:pt x="0" y="4648"/>
                    <a:pt x="0" y="4961"/>
                  </a:cubicBezTo>
                  <a:lnTo>
                    <a:pt x="0" y="5825"/>
                  </a:lnTo>
                  <a:cubicBezTo>
                    <a:pt x="0" y="5900"/>
                    <a:pt x="0" y="5900"/>
                    <a:pt x="60" y="5900"/>
                  </a:cubicBezTo>
                  <a:cubicBezTo>
                    <a:pt x="60" y="5900"/>
                    <a:pt x="120" y="5900"/>
                    <a:pt x="120" y="5825"/>
                  </a:cubicBezTo>
                  <a:cubicBezTo>
                    <a:pt x="120" y="5825"/>
                    <a:pt x="120" y="5453"/>
                    <a:pt x="179" y="4961"/>
                  </a:cubicBezTo>
                  <a:cubicBezTo>
                    <a:pt x="179" y="4648"/>
                    <a:pt x="239" y="4335"/>
                    <a:pt x="239" y="4038"/>
                  </a:cubicBezTo>
                  <a:cubicBezTo>
                    <a:pt x="239" y="3665"/>
                    <a:pt x="313" y="3352"/>
                    <a:pt x="313" y="2980"/>
                  </a:cubicBezTo>
                  <a:cubicBezTo>
                    <a:pt x="313" y="2235"/>
                    <a:pt x="373" y="1550"/>
                    <a:pt x="373" y="984"/>
                  </a:cubicBezTo>
                  <a:lnTo>
                    <a:pt x="373" y="60"/>
                  </a:lnTo>
                  <a:cubicBezTo>
                    <a:pt x="373" y="60"/>
                    <a:pt x="373" y="0"/>
                    <a:pt x="31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6719366" y="4583709"/>
              <a:ext cx="146897" cy="122253"/>
            </a:xfrm>
            <a:custGeom>
              <a:avLst/>
              <a:gdLst/>
              <a:ahLst/>
              <a:cxnLst/>
              <a:rect l="l" t="t" r="r" b="b"/>
              <a:pathLst>
                <a:path w="4709" h="3919" extrusionOk="0">
                  <a:moveTo>
                    <a:pt x="4589" y="0"/>
                  </a:moveTo>
                  <a:cubicBezTo>
                    <a:pt x="4589" y="0"/>
                    <a:pt x="4336" y="253"/>
                    <a:pt x="3844" y="566"/>
                  </a:cubicBezTo>
                  <a:cubicBezTo>
                    <a:pt x="3650" y="745"/>
                    <a:pt x="3412" y="939"/>
                    <a:pt x="3159" y="1192"/>
                  </a:cubicBezTo>
                  <a:cubicBezTo>
                    <a:pt x="2846" y="1371"/>
                    <a:pt x="2608" y="1624"/>
                    <a:pt x="2295" y="1862"/>
                  </a:cubicBezTo>
                  <a:cubicBezTo>
                    <a:pt x="1729" y="2369"/>
                    <a:pt x="1177" y="2801"/>
                    <a:pt x="745" y="3173"/>
                  </a:cubicBezTo>
                  <a:cubicBezTo>
                    <a:pt x="298" y="3546"/>
                    <a:pt x="60" y="3799"/>
                    <a:pt x="60" y="3799"/>
                  </a:cubicBezTo>
                  <a:cubicBezTo>
                    <a:pt x="1" y="3859"/>
                    <a:pt x="1" y="3859"/>
                    <a:pt x="60" y="3918"/>
                  </a:cubicBezTo>
                  <a:lnTo>
                    <a:pt x="120" y="3918"/>
                  </a:lnTo>
                  <a:cubicBezTo>
                    <a:pt x="120" y="3918"/>
                    <a:pt x="433" y="3665"/>
                    <a:pt x="865" y="3352"/>
                  </a:cubicBezTo>
                  <a:cubicBezTo>
                    <a:pt x="1297" y="2980"/>
                    <a:pt x="1863" y="2488"/>
                    <a:pt x="2414" y="2056"/>
                  </a:cubicBezTo>
                  <a:cubicBezTo>
                    <a:pt x="2727" y="1803"/>
                    <a:pt x="2980" y="1564"/>
                    <a:pt x="3278" y="1311"/>
                  </a:cubicBezTo>
                  <a:cubicBezTo>
                    <a:pt x="3531" y="1118"/>
                    <a:pt x="3784" y="879"/>
                    <a:pt x="3963" y="686"/>
                  </a:cubicBezTo>
                  <a:cubicBezTo>
                    <a:pt x="4395" y="373"/>
                    <a:pt x="4649" y="134"/>
                    <a:pt x="4649" y="134"/>
                  </a:cubicBezTo>
                  <a:cubicBezTo>
                    <a:pt x="4708" y="75"/>
                    <a:pt x="4708" y="75"/>
                    <a:pt x="4708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"/>
            <p:cNvSpPr/>
            <p:nvPr/>
          </p:nvSpPr>
          <p:spPr>
            <a:xfrm>
              <a:off x="7609796" y="4115254"/>
              <a:ext cx="58116" cy="87845"/>
            </a:xfrm>
            <a:custGeom>
              <a:avLst/>
              <a:gdLst/>
              <a:ahLst/>
              <a:cxnLst/>
              <a:rect l="l" t="t" r="r" b="b"/>
              <a:pathLst>
                <a:path w="1863" h="2816" extrusionOk="0">
                  <a:moveTo>
                    <a:pt x="626" y="1"/>
                  </a:moveTo>
                  <a:cubicBezTo>
                    <a:pt x="60" y="1237"/>
                    <a:pt x="0" y="1922"/>
                    <a:pt x="626" y="2727"/>
                  </a:cubicBezTo>
                  <a:cubicBezTo>
                    <a:pt x="626" y="2727"/>
                    <a:pt x="820" y="2815"/>
                    <a:pt x="1037" y="2815"/>
                  </a:cubicBezTo>
                  <a:cubicBezTo>
                    <a:pt x="1228" y="2815"/>
                    <a:pt x="1438" y="2747"/>
                    <a:pt x="1550" y="2488"/>
                  </a:cubicBezTo>
                  <a:cubicBezTo>
                    <a:pt x="1862" y="1550"/>
                    <a:pt x="686" y="1"/>
                    <a:pt x="68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6635701" y="4376294"/>
              <a:ext cx="453170" cy="421725"/>
            </a:xfrm>
            <a:custGeom>
              <a:avLst/>
              <a:gdLst/>
              <a:ahLst/>
              <a:cxnLst/>
              <a:rect l="l" t="t" r="r" b="b"/>
              <a:pathLst>
                <a:path w="14527" h="13519" extrusionOk="0">
                  <a:moveTo>
                    <a:pt x="7315" y="874"/>
                  </a:moveTo>
                  <a:cubicBezTo>
                    <a:pt x="10168" y="874"/>
                    <a:pt x="12652" y="2932"/>
                    <a:pt x="13111" y="5845"/>
                  </a:cubicBezTo>
                  <a:cubicBezTo>
                    <a:pt x="13602" y="9078"/>
                    <a:pt x="11427" y="12117"/>
                    <a:pt x="8195" y="12608"/>
                  </a:cubicBezTo>
                  <a:cubicBezTo>
                    <a:pt x="7888" y="12656"/>
                    <a:pt x="7583" y="12680"/>
                    <a:pt x="7282" y="12680"/>
                  </a:cubicBezTo>
                  <a:cubicBezTo>
                    <a:pt x="4421" y="12680"/>
                    <a:pt x="1889" y="10572"/>
                    <a:pt x="1431" y="7647"/>
                  </a:cubicBezTo>
                  <a:cubicBezTo>
                    <a:pt x="940" y="4415"/>
                    <a:pt x="3174" y="1435"/>
                    <a:pt x="6407" y="943"/>
                  </a:cubicBezTo>
                  <a:cubicBezTo>
                    <a:pt x="6712" y="897"/>
                    <a:pt x="7016" y="874"/>
                    <a:pt x="7315" y="874"/>
                  </a:cubicBezTo>
                  <a:close/>
                  <a:moveTo>
                    <a:pt x="7296" y="1"/>
                  </a:moveTo>
                  <a:cubicBezTo>
                    <a:pt x="6958" y="1"/>
                    <a:pt x="6616" y="26"/>
                    <a:pt x="6273" y="79"/>
                  </a:cubicBezTo>
                  <a:cubicBezTo>
                    <a:pt x="2548" y="631"/>
                    <a:pt x="1" y="4117"/>
                    <a:pt x="567" y="7767"/>
                  </a:cubicBezTo>
                  <a:cubicBezTo>
                    <a:pt x="1130" y="11119"/>
                    <a:pt x="3951" y="13518"/>
                    <a:pt x="7225" y="13518"/>
                  </a:cubicBezTo>
                  <a:cubicBezTo>
                    <a:pt x="7588" y="13518"/>
                    <a:pt x="7957" y="13489"/>
                    <a:pt x="8329" y="13428"/>
                  </a:cubicBezTo>
                  <a:cubicBezTo>
                    <a:pt x="11993" y="12861"/>
                    <a:pt x="14526" y="9450"/>
                    <a:pt x="13975" y="5726"/>
                  </a:cubicBezTo>
                  <a:cubicBezTo>
                    <a:pt x="13462" y="2404"/>
                    <a:pt x="10563" y="1"/>
                    <a:pt x="7296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7389029" y="4374578"/>
              <a:ext cx="422474" cy="422474"/>
            </a:xfrm>
            <a:custGeom>
              <a:avLst/>
              <a:gdLst/>
              <a:ahLst/>
              <a:cxnLst/>
              <a:rect l="l" t="t" r="r" b="b"/>
              <a:pathLst>
                <a:path w="13543" h="13543" extrusionOk="0">
                  <a:moveTo>
                    <a:pt x="6764" y="879"/>
                  </a:moveTo>
                  <a:cubicBezTo>
                    <a:pt x="9997" y="879"/>
                    <a:pt x="12664" y="3546"/>
                    <a:pt x="12664" y="6779"/>
                  </a:cubicBezTo>
                  <a:cubicBezTo>
                    <a:pt x="12664" y="10056"/>
                    <a:pt x="9997" y="12663"/>
                    <a:pt x="6764" y="12663"/>
                  </a:cubicBezTo>
                  <a:cubicBezTo>
                    <a:pt x="3487" y="12663"/>
                    <a:pt x="880" y="10056"/>
                    <a:pt x="880" y="6779"/>
                  </a:cubicBezTo>
                  <a:cubicBezTo>
                    <a:pt x="880" y="3546"/>
                    <a:pt x="3487" y="879"/>
                    <a:pt x="6764" y="879"/>
                  </a:cubicBezTo>
                  <a:close/>
                  <a:moveTo>
                    <a:pt x="6764" y="0"/>
                  </a:moveTo>
                  <a:cubicBezTo>
                    <a:pt x="3040" y="0"/>
                    <a:pt x="1" y="3054"/>
                    <a:pt x="1" y="6779"/>
                  </a:cubicBezTo>
                  <a:cubicBezTo>
                    <a:pt x="1" y="10503"/>
                    <a:pt x="3040" y="13542"/>
                    <a:pt x="6764" y="13542"/>
                  </a:cubicBezTo>
                  <a:cubicBezTo>
                    <a:pt x="10489" y="13542"/>
                    <a:pt x="13543" y="10503"/>
                    <a:pt x="13543" y="6779"/>
                  </a:cubicBezTo>
                  <a:cubicBezTo>
                    <a:pt x="13543" y="3054"/>
                    <a:pt x="10489" y="0"/>
                    <a:pt x="676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6850884" y="3373437"/>
              <a:ext cx="784024" cy="1146635"/>
            </a:xfrm>
            <a:custGeom>
              <a:avLst/>
              <a:gdLst/>
              <a:ahLst/>
              <a:cxnLst/>
              <a:rect l="l" t="t" r="r" b="b"/>
              <a:pathLst>
                <a:path w="25133" h="36757" extrusionOk="0">
                  <a:moveTo>
                    <a:pt x="12820" y="0"/>
                  </a:moveTo>
                  <a:cubicBezTo>
                    <a:pt x="12769" y="0"/>
                    <a:pt x="12717" y="2"/>
                    <a:pt x="12663" y="4"/>
                  </a:cubicBezTo>
                  <a:cubicBezTo>
                    <a:pt x="10176" y="138"/>
                    <a:pt x="10488" y="2924"/>
                    <a:pt x="10488" y="2924"/>
                  </a:cubicBezTo>
                  <a:cubicBezTo>
                    <a:pt x="10488" y="2924"/>
                    <a:pt x="9252" y="2120"/>
                    <a:pt x="7941" y="1866"/>
                  </a:cubicBezTo>
                  <a:cubicBezTo>
                    <a:pt x="7762" y="1866"/>
                    <a:pt x="7568" y="1807"/>
                    <a:pt x="7390" y="1807"/>
                  </a:cubicBezTo>
                  <a:lnTo>
                    <a:pt x="6883" y="1807"/>
                  </a:lnTo>
                  <a:cubicBezTo>
                    <a:pt x="6332" y="1807"/>
                    <a:pt x="5840" y="1866"/>
                    <a:pt x="5393" y="2000"/>
                  </a:cubicBezTo>
                  <a:cubicBezTo>
                    <a:pt x="5155" y="2060"/>
                    <a:pt x="4961" y="2120"/>
                    <a:pt x="4783" y="2179"/>
                  </a:cubicBezTo>
                  <a:cubicBezTo>
                    <a:pt x="1177" y="3416"/>
                    <a:pt x="1" y="7706"/>
                    <a:pt x="626" y="9568"/>
                  </a:cubicBezTo>
                  <a:cubicBezTo>
                    <a:pt x="1371" y="11803"/>
                    <a:pt x="4470" y="12727"/>
                    <a:pt x="4470" y="12727"/>
                  </a:cubicBezTo>
                  <a:cubicBezTo>
                    <a:pt x="4470" y="12727"/>
                    <a:pt x="3904" y="13978"/>
                    <a:pt x="3352" y="15587"/>
                  </a:cubicBezTo>
                  <a:cubicBezTo>
                    <a:pt x="3099" y="16332"/>
                    <a:pt x="2861" y="17136"/>
                    <a:pt x="2608" y="17941"/>
                  </a:cubicBezTo>
                  <a:cubicBezTo>
                    <a:pt x="2548" y="18254"/>
                    <a:pt x="2488" y="18507"/>
                    <a:pt x="2414" y="18820"/>
                  </a:cubicBezTo>
                  <a:cubicBezTo>
                    <a:pt x="2295" y="19371"/>
                    <a:pt x="2235" y="19997"/>
                    <a:pt x="2176" y="20548"/>
                  </a:cubicBezTo>
                  <a:cubicBezTo>
                    <a:pt x="2920" y="20429"/>
                    <a:pt x="3665" y="20250"/>
                    <a:pt x="4276" y="19997"/>
                  </a:cubicBezTo>
                  <a:cubicBezTo>
                    <a:pt x="4376" y="20020"/>
                    <a:pt x="4481" y="20032"/>
                    <a:pt x="4587" y="20032"/>
                  </a:cubicBezTo>
                  <a:cubicBezTo>
                    <a:pt x="5018" y="20032"/>
                    <a:pt x="5482" y="19837"/>
                    <a:pt x="5840" y="19431"/>
                  </a:cubicBezTo>
                  <a:cubicBezTo>
                    <a:pt x="6392" y="19192"/>
                    <a:pt x="6764" y="19058"/>
                    <a:pt x="6883" y="19058"/>
                  </a:cubicBezTo>
                  <a:cubicBezTo>
                    <a:pt x="7256" y="19058"/>
                    <a:pt x="7822" y="19877"/>
                    <a:pt x="7390" y="20369"/>
                  </a:cubicBezTo>
                  <a:cubicBezTo>
                    <a:pt x="7136" y="20682"/>
                    <a:pt x="4529" y="21427"/>
                    <a:pt x="2176" y="21427"/>
                  </a:cubicBezTo>
                  <a:cubicBezTo>
                    <a:pt x="3099" y="28071"/>
                    <a:pt x="10116" y="28741"/>
                    <a:pt x="10116" y="28741"/>
                  </a:cubicBezTo>
                  <a:lnTo>
                    <a:pt x="10116" y="30231"/>
                  </a:lnTo>
                  <a:cubicBezTo>
                    <a:pt x="10682" y="32719"/>
                    <a:pt x="12231" y="35013"/>
                    <a:pt x="12231" y="35013"/>
                  </a:cubicBezTo>
                  <a:cubicBezTo>
                    <a:pt x="12231" y="35013"/>
                    <a:pt x="10920" y="35445"/>
                    <a:pt x="10920" y="35818"/>
                  </a:cubicBezTo>
                  <a:cubicBezTo>
                    <a:pt x="10920" y="35892"/>
                    <a:pt x="11055" y="35952"/>
                    <a:pt x="11233" y="36011"/>
                  </a:cubicBezTo>
                  <a:cubicBezTo>
                    <a:pt x="11859" y="36324"/>
                    <a:pt x="13408" y="36697"/>
                    <a:pt x="14094" y="36756"/>
                  </a:cubicBezTo>
                  <a:lnTo>
                    <a:pt x="14213" y="36756"/>
                  </a:lnTo>
                  <a:cubicBezTo>
                    <a:pt x="14958" y="36756"/>
                    <a:pt x="16269" y="33658"/>
                    <a:pt x="16820" y="32600"/>
                  </a:cubicBezTo>
                  <a:cubicBezTo>
                    <a:pt x="17133" y="32034"/>
                    <a:pt x="18250" y="31721"/>
                    <a:pt x="19487" y="31289"/>
                  </a:cubicBezTo>
                  <a:cubicBezTo>
                    <a:pt x="20604" y="30857"/>
                    <a:pt x="21855" y="30425"/>
                    <a:pt x="22719" y="29620"/>
                  </a:cubicBezTo>
                  <a:cubicBezTo>
                    <a:pt x="23151" y="29248"/>
                    <a:pt x="23643" y="28816"/>
                    <a:pt x="24090" y="28309"/>
                  </a:cubicBezTo>
                  <a:cubicBezTo>
                    <a:pt x="24462" y="27818"/>
                    <a:pt x="24760" y="27252"/>
                    <a:pt x="24954" y="26507"/>
                  </a:cubicBezTo>
                  <a:cubicBezTo>
                    <a:pt x="25073" y="25762"/>
                    <a:pt x="25133" y="24898"/>
                    <a:pt x="24954" y="23781"/>
                  </a:cubicBezTo>
                  <a:cubicBezTo>
                    <a:pt x="24760" y="22544"/>
                    <a:pt x="24269" y="21054"/>
                    <a:pt x="23524" y="19192"/>
                  </a:cubicBezTo>
                  <a:cubicBezTo>
                    <a:pt x="20485" y="11863"/>
                    <a:pt x="12783" y="5099"/>
                    <a:pt x="12783" y="5099"/>
                  </a:cubicBezTo>
                  <a:lnTo>
                    <a:pt x="12783" y="5099"/>
                  </a:lnTo>
                  <a:cubicBezTo>
                    <a:pt x="12783" y="5099"/>
                    <a:pt x="12926" y="5128"/>
                    <a:pt x="13152" y="5128"/>
                  </a:cubicBezTo>
                  <a:cubicBezTo>
                    <a:pt x="13669" y="5128"/>
                    <a:pt x="14618" y="4977"/>
                    <a:pt x="15271" y="3982"/>
                  </a:cubicBezTo>
                  <a:cubicBezTo>
                    <a:pt x="16000" y="2698"/>
                    <a:pt x="15244" y="0"/>
                    <a:pt x="12820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2"/>
            <p:cNvSpPr/>
            <p:nvPr/>
          </p:nvSpPr>
          <p:spPr>
            <a:xfrm>
              <a:off x="6860648" y="3859642"/>
              <a:ext cx="94833" cy="95893"/>
            </a:xfrm>
            <a:custGeom>
              <a:avLst/>
              <a:gdLst/>
              <a:ahLst/>
              <a:cxnLst/>
              <a:rect l="l" t="t" r="r" b="b"/>
              <a:pathLst>
                <a:path w="3040" h="3074" extrusionOk="0">
                  <a:moveTo>
                    <a:pt x="2980" y="1"/>
                  </a:moveTo>
                  <a:cubicBezTo>
                    <a:pt x="2980" y="1"/>
                    <a:pt x="373" y="433"/>
                    <a:pt x="0" y="2355"/>
                  </a:cubicBezTo>
                  <a:cubicBezTo>
                    <a:pt x="0" y="2608"/>
                    <a:pt x="0" y="2802"/>
                    <a:pt x="120" y="2921"/>
                  </a:cubicBezTo>
                  <a:cubicBezTo>
                    <a:pt x="227" y="3028"/>
                    <a:pt x="381" y="3074"/>
                    <a:pt x="554" y="3074"/>
                  </a:cubicBezTo>
                  <a:cubicBezTo>
                    <a:pt x="980" y="3074"/>
                    <a:pt x="1516" y="2796"/>
                    <a:pt x="1728" y="2489"/>
                  </a:cubicBezTo>
                  <a:cubicBezTo>
                    <a:pt x="2041" y="2429"/>
                    <a:pt x="2235" y="2355"/>
                    <a:pt x="2235" y="2355"/>
                  </a:cubicBezTo>
                  <a:lnTo>
                    <a:pt x="2295" y="2355"/>
                  </a:lnTo>
                  <a:cubicBezTo>
                    <a:pt x="2548" y="1550"/>
                    <a:pt x="2786" y="746"/>
                    <a:pt x="3039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6992166" y="3359118"/>
              <a:ext cx="96704" cy="76740"/>
            </a:xfrm>
            <a:custGeom>
              <a:avLst/>
              <a:gdLst/>
              <a:ahLst/>
              <a:cxnLst/>
              <a:rect l="l" t="t" r="r" b="b"/>
              <a:pathLst>
                <a:path w="3100" h="2460" extrusionOk="0">
                  <a:moveTo>
                    <a:pt x="1308" y="0"/>
                  </a:moveTo>
                  <a:cubicBezTo>
                    <a:pt x="719" y="0"/>
                    <a:pt x="280" y="423"/>
                    <a:pt x="194" y="776"/>
                  </a:cubicBezTo>
                  <a:cubicBezTo>
                    <a:pt x="0" y="1580"/>
                    <a:pt x="626" y="2206"/>
                    <a:pt x="864" y="2459"/>
                  </a:cubicBezTo>
                  <a:cubicBezTo>
                    <a:pt x="1311" y="2325"/>
                    <a:pt x="1803" y="2266"/>
                    <a:pt x="2354" y="2266"/>
                  </a:cubicBezTo>
                  <a:lnTo>
                    <a:pt x="2354" y="2206"/>
                  </a:lnTo>
                  <a:cubicBezTo>
                    <a:pt x="2354" y="2206"/>
                    <a:pt x="3099" y="895"/>
                    <a:pt x="2056" y="225"/>
                  </a:cubicBezTo>
                  <a:cubicBezTo>
                    <a:pt x="1792" y="65"/>
                    <a:pt x="1538" y="0"/>
                    <a:pt x="1308" y="0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6965214" y="3318066"/>
              <a:ext cx="162682" cy="123376"/>
            </a:xfrm>
            <a:custGeom>
              <a:avLst/>
              <a:gdLst/>
              <a:ahLst/>
              <a:cxnLst/>
              <a:rect l="l" t="t" r="r" b="b"/>
              <a:pathLst>
                <a:path w="5215" h="3955" extrusionOk="0">
                  <a:moveTo>
                    <a:pt x="2481" y="0"/>
                  </a:moveTo>
                  <a:cubicBezTo>
                    <a:pt x="1595" y="0"/>
                    <a:pt x="727" y="454"/>
                    <a:pt x="432" y="1347"/>
                  </a:cubicBezTo>
                  <a:cubicBezTo>
                    <a:pt x="0" y="2837"/>
                    <a:pt x="805" y="3641"/>
                    <a:pt x="1118" y="3954"/>
                  </a:cubicBezTo>
                  <a:cubicBezTo>
                    <a:pt x="1296" y="3895"/>
                    <a:pt x="1490" y="3835"/>
                    <a:pt x="1728" y="3775"/>
                  </a:cubicBezTo>
                  <a:cubicBezTo>
                    <a:pt x="1490" y="3522"/>
                    <a:pt x="864" y="2896"/>
                    <a:pt x="1058" y="2092"/>
                  </a:cubicBezTo>
                  <a:cubicBezTo>
                    <a:pt x="1144" y="1739"/>
                    <a:pt x="1583" y="1316"/>
                    <a:pt x="2172" y="1316"/>
                  </a:cubicBezTo>
                  <a:cubicBezTo>
                    <a:pt x="2402" y="1316"/>
                    <a:pt x="2656" y="1381"/>
                    <a:pt x="2920" y="1541"/>
                  </a:cubicBezTo>
                  <a:cubicBezTo>
                    <a:pt x="3963" y="2211"/>
                    <a:pt x="3218" y="3522"/>
                    <a:pt x="3218" y="3522"/>
                  </a:cubicBezTo>
                  <a:lnTo>
                    <a:pt x="3218" y="3582"/>
                  </a:lnTo>
                  <a:lnTo>
                    <a:pt x="3725" y="3582"/>
                  </a:lnTo>
                  <a:cubicBezTo>
                    <a:pt x="3903" y="3582"/>
                    <a:pt x="4097" y="3641"/>
                    <a:pt x="4276" y="3641"/>
                  </a:cubicBezTo>
                  <a:cubicBezTo>
                    <a:pt x="4276" y="3641"/>
                    <a:pt x="5214" y="2211"/>
                    <a:pt x="4470" y="1034"/>
                  </a:cubicBezTo>
                  <a:cubicBezTo>
                    <a:pt x="4033" y="342"/>
                    <a:pt x="3250" y="0"/>
                    <a:pt x="2481" y="0"/>
                  </a:cubicBezTo>
                  <a:close/>
                </a:path>
              </a:pathLst>
            </a:custGeom>
            <a:solidFill>
              <a:srgbClr val="9C4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6897364" y="3575799"/>
              <a:ext cx="145026" cy="131487"/>
            </a:xfrm>
            <a:custGeom>
              <a:avLst/>
              <a:gdLst/>
              <a:ahLst/>
              <a:cxnLst/>
              <a:rect l="l" t="t" r="r" b="b"/>
              <a:pathLst>
                <a:path w="4649" h="4215" extrusionOk="0">
                  <a:moveTo>
                    <a:pt x="2285" y="0"/>
                  </a:moveTo>
                  <a:cubicBezTo>
                    <a:pt x="1238" y="0"/>
                    <a:pt x="477" y="965"/>
                    <a:pt x="254" y="1904"/>
                  </a:cubicBezTo>
                  <a:cubicBezTo>
                    <a:pt x="0" y="2888"/>
                    <a:pt x="626" y="3335"/>
                    <a:pt x="1609" y="3886"/>
                  </a:cubicBezTo>
                  <a:cubicBezTo>
                    <a:pt x="2022" y="4077"/>
                    <a:pt x="2491" y="4215"/>
                    <a:pt x="2928" y="4215"/>
                  </a:cubicBezTo>
                  <a:cubicBezTo>
                    <a:pt x="3612" y="4215"/>
                    <a:pt x="4219" y="3878"/>
                    <a:pt x="4410" y="2888"/>
                  </a:cubicBezTo>
                  <a:cubicBezTo>
                    <a:pt x="4648" y="1338"/>
                    <a:pt x="3903" y="653"/>
                    <a:pt x="3412" y="355"/>
                  </a:cubicBezTo>
                  <a:cubicBezTo>
                    <a:pt x="3011" y="106"/>
                    <a:pt x="2632" y="0"/>
                    <a:pt x="2285" y="0"/>
                  </a:cubicBezTo>
                  <a:close/>
                </a:path>
              </a:pathLst>
            </a:custGeom>
            <a:solidFill>
              <a:srgbClr val="D59A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2"/>
            <p:cNvSpPr/>
            <p:nvPr/>
          </p:nvSpPr>
          <p:spPr>
            <a:xfrm>
              <a:off x="7199426" y="3419699"/>
              <a:ext cx="98015" cy="91495"/>
            </a:xfrm>
            <a:custGeom>
              <a:avLst/>
              <a:gdLst/>
              <a:ahLst/>
              <a:cxnLst/>
              <a:rect l="l" t="t" r="r" b="b"/>
              <a:pathLst>
                <a:path w="3142" h="2933" extrusionOk="0">
                  <a:moveTo>
                    <a:pt x="1601" y="1"/>
                  </a:moveTo>
                  <a:cubicBezTo>
                    <a:pt x="1545" y="1"/>
                    <a:pt x="1488" y="4"/>
                    <a:pt x="1431" y="11"/>
                  </a:cubicBezTo>
                  <a:cubicBezTo>
                    <a:pt x="179" y="71"/>
                    <a:pt x="1" y="1694"/>
                    <a:pt x="60" y="1933"/>
                  </a:cubicBezTo>
                  <a:cubicBezTo>
                    <a:pt x="179" y="2305"/>
                    <a:pt x="746" y="2812"/>
                    <a:pt x="924" y="2871"/>
                  </a:cubicBezTo>
                  <a:cubicBezTo>
                    <a:pt x="995" y="2904"/>
                    <a:pt x="1151" y="2933"/>
                    <a:pt x="1347" y="2933"/>
                  </a:cubicBezTo>
                  <a:cubicBezTo>
                    <a:pt x="1857" y="2933"/>
                    <a:pt x="2635" y="2740"/>
                    <a:pt x="2861" y="1933"/>
                  </a:cubicBezTo>
                  <a:cubicBezTo>
                    <a:pt x="3142" y="881"/>
                    <a:pt x="2498" y="1"/>
                    <a:pt x="1601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7085096" y="3877330"/>
              <a:ext cx="253771" cy="170106"/>
            </a:xfrm>
            <a:custGeom>
              <a:avLst/>
              <a:gdLst/>
              <a:ahLst/>
              <a:cxnLst/>
              <a:rect l="l" t="t" r="r" b="b"/>
              <a:pathLst>
                <a:path w="8135" h="5453" extrusionOk="0">
                  <a:moveTo>
                    <a:pt x="8075" y="0"/>
                  </a:moveTo>
                  <a:cubicBezTo>
                    <a:pt x="8016" y="0"/>
                    <a:pt x="7941" y="0"/>
                    <a:pt x="7941" y="60"/>
                  </a:cubicBezTo>
                  <a:cubicBezTo>
                    <a:pt x="7941" y="60"/>
                    <a:pt x="7882" y="179"/>
                    <a:pt x="7822" y="492"/>
                  </a:cubicBezTo>
                  <a:cubicBezTo>
                    <a:pt x="7703" y="805"/>
                    <a:pt x="7569" y="1177"/>
                    <a:pt x="7330" y="1609"/>
                  </a:cubicBezTo>
                  <a:cubicBezTo>
                    <a:pt x="7137" y="2101"/>
                    <a:pt x="6824" y="2607"/>
                    <a:pt x="6452" y="3158"/>
                  </a:cubicBezTo>
                  <a:cubicBezTo>
                    <a:pt x="6079" y="3650"/>
                    <a:pt x="5587" y="4156"/>
                    <a:pt x="5036" y="4529"/>
                  </a:cubicBezTo>
                  <a:cubicBezTo>
                    <a:pt x="4723" y="4648"/>
                    <a:pt x="4470" y="4842"/>
                    <a:pt x="4157" y="4961"/>
                  </a:cubicBezTo>
                  <a:cubicBezTo>
                    <a:pt x="3979" y="4961"/>
                    <a:pt x="3844" y="5021"/>
                    <a:pt x="3666" y="5080"/>
                  </a:cubicBezTo>
                  <a:lnTo>
                    <a:pt x="3412" y="5080"/>
                  </a:lnTo>
                  <a:cubicBezTo>
                    <a:pt x="3353" y="5140"/>
                    <a:pt x="3293" y="5140"/>
                    <a:pt x="3174" y="5140"/>
                  </a:cubicBezTo>
                  <a:cubicBezTo>
                    <a:pt x="2966" y="5140"/>
                    <a:pt x="2783" y="5173"/>
                    <a:pt x="2593" y="5173"/>
                  </a:cubicBezTo>
                  <a:cubicBezTo>
                    <a:pt x="2497" y="5173"/>
                    <a:pt x="2399" y="5165"/>
                    <a:pt x="2295" y="5140"/>
                  </a:cubicBezTo>
                  <a:cubicBezTo>
                    <a:pt x="2057" y="5080"/>
                    <a:pt x="1744" y="5021"/>
                    <a:pt x="1550" y="4901"/>
                  </a:cubicBezTo>
                  <a:cubicBezTo>
                    <a:pt x="1059" y="4708"/>
                    <a:pt x="746" y="4395"/>
                    <a:pt x="567" y="4216"/>
                  </a:cubicBezTo>
                  <a:cubicBezTo>
                    <a:pt x="314" y="4022"/>
                    <a:pt x="120" y="3903"/>
                    <a:pt x="120" y="3903"/>
                  </a:cubicBezTo>
                  <a:cubicBezTo>
                    <a:pt x="120" y="3903"/>
                    <a:pt x="60" y="3903"/>
                    <a:pt x="1" y="3963"/>
                  </a:cubicBezTo>
                  <a:cubicBezTo>
                    <a:pt x="1" y="3963"/>
                    <a:pt x="1" y="4022"/>
                    <a:pt x="60" y="4097"/>
                  </a:cubicBezTo>
                  <a:cubicBezTo>
                    <a:pt x="60" y="4097"/>
                    <a:pt x="195" y="4156"/>
                    <a:pt x="373" y="4395"/>
                  </a:cubicBezTo>
                  <a:cubicBezTo>
                    <a:pt x="627" y="4588"/>
                    <a:pt x="939" y="4901"/>
                    <a:pt x="1431" y="5140"/>
                  </a:cubicBezTo>
                  <a:cubicBezTo>
                    <a:pt x="1684" y="5274"/>
                    <a:pt x="1923" y="5393"/>
                    <a:pt x="2236" y="5453"/>
                  </a:cubicBezTo>
                  <a:lnTo>
                    <a:pt x="3472" y="5453"/>
                  </a:lnTo>
                  <a:lnTo>
                    <a:pt x="3547" y="5393"/>
                  </a:lnTo>
                  <a:lnTo>
                    <a:pt x="3725" y="5393"/>
                  </a:lnTo>
                  <a:cubicBezTo>
                    <a:pt x="3919" y="5333"/>
                    <a:pt x="4098" y="5333"/>
                    <a:pt x="4217" y="5274"/>
                  </a:cubicBezTo>
                  <a:cubicBezTo>
                    <a:pt x="4589" y="5140"/>
                    <a:pt x="4902" y="4961"/>
                    <a:pt x="5215" y="4767"/>
                  </a:cubicBezTo>
                  <a:cubicBezTo>
                    <a:pt x="5841" y="4395"/>
                    <a:pt x="6332" y="3844"/>
                    <a:pt x="6705" y="3352"/>
                  </a:cubicBezTo>
                  <a:cubicBezTo>
                    <a:pt x="7077" y="2786"/>
                    <a:pt x="7390" y="2235"/>
                    <a:pt x="7569" y="1728"/>
                  </a:cubicBezTo>
                  <a:cubicBezTo>
                    <a:pt x="7822" y="1296"/>
                    <a:pt x="7941" y="864"/>
                    <a:pt x="8016" y="551"/>
                  </a:cubicBezTo>
                  <a:cubicBezTo>
                    <a:pt x="8075" y="238"/>
                    <a:pt x="8135" y="60"/>
                    <a:pt x="8135" y="60"/>
                  </a:cubicBezTo>
                  <a:lnTo>
                    <a:pt x="8075" y="0"/>
                  </a:ln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7048379" y="3594297"/>
              <a:ext cx="31195" cy="29323"/>
            </a:xfrm>
            <a:custGeom>
              <a:avLst/>
              <a:gdLst/>
              <a:ahLst/>
              <a:cxnLst/>
              <a:rect l="l" t="t" r="r" b="b"/>
              <a:pathLst>
                <a:path w="1000" h="940" extrusionOk="0">
                  <a:moveTo>
                    <a:pt x="493" y="0"/>
                  </a:moveTo>
                  <a:cubicBezTo>
                    <a:pt x="254" y="0"/>
                    <a:pt x="1" y="254"/>
                    <a:pt x="1" y="507"/>
                  </a:cubicBezTo>
                  <a:cubicBezTo>
                    <a:pt x="1" y="745"/>
                    <a:pt x="254" y="939"/>
                    <a:pt x="493" y="939"/>
                  </a:cubicBezTo>
                  <a:cubicBezTo>
                    <a:pt x="746" y="939"/>
                    <a:pt x="999" y="745"/>
                    <a:pt x="999" y="507"/>
                  </a:cubicBezTo>
                  <a:cubicBezTo>
                    <a:pt x="999" y="254"/>
                    <a:pt x="746" y="0"/>
                    <a:pt x="493" y="0"/>
                  </a:cubicBezTo>
                  <a:close/>
                </a:path>
              </a:pathLst>
            </a:custGeom>
            <a:solidFill>
              <a:srgbClr val="2C1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6926157" y="3545976"/>
              <a:ext cx="29323" cy="29292"/>
            </a:xfrm>
            <a:custGeom>
              <a:avLst/>
              <a:gdLst/>
              <a:ahLst/>
              <a:cxnLst/>
              <a:rect l="l" t="t" r="r" b="b"/>
              <a:pathLst>
                <a:path w="940" h="939" extrusionOk="0">
                  <a:moveTo>
                    <a:pt x="507" y="0"/>
                  </a:moveTo>
                  <a:cubicBezTo>
                    <a:pt x="195" y="0"/>
                    <a:pt x="1" y="194"/>
                    <a:pt x="1" y="432"/>
                  </a:cubicBezTo>
                  <a:cubicBezTo>
                    <a:pt x="1" y="745"/>
                    <a:pt x="195" y="939"/>
                    <a:pt x="507" y="939"/>
                  </a:cubicBezTo>
                  <a:cubicBezTo>
                    <a:pt x="746" y="939"/>
                    <a:pt x="939" y="745"/>
                    <a:pt x="939" y="432"/>
                  </a:cubicBezTo>
                  <a:cubicBezTo>
                    <a:pt x="939" y="194"/>
                    <a:pt x="746" y="0"/>
                    <a:pt x="507" y="0"/>
                  </a:cubicBezTo>
                  <a:close/>
                </a:path>
              </a:pathLst>
            </a:custGeom>
            <a:solidFill>
              <a:srgbClr val="2C1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2"/>
            <p:cNvSpPr/>
            <p:nvPr/>
          </p:nvSpPr>
          <p:spPr>
            <a:xfrm>
              <a:off x="6949398" y="3580884"/>
              <a:ext cx="62016" cy="41801"/>
            </a:xfrm>
            <a:custGeom>
              <a:avLst/>
              <a:gdLst/>
              <a:ahLst/>
              <a:cxnLst/>
              <a:rect l="l" t="t" r="r" b="b"/>
              <a:pathLst>
                <a:path w="1988" h="1340" extrusionOk="0">
                  <a:moveTo>
                    <a:pt x="602" y="0"/>
                  </a:moveTo>
                  <a:cubicBezTo>
                    <a:pt x="506" y="0"/>
                    <a:pt x="425" y="18"/>
                    <a:pt x="373" y="58"/>
                  </a:cubicBezTo>
                  <a:cubicBezTo>
                    <a:pt x="1" y="311"/>
                    <a:pt x="373" y="1175"/>
                    <a:pt x="627" y="1309"/>
                  </a:cubicBezTo>
                  <a:cubicBezTo>
                    <a:pt x="680" y="1330"/>
                    <a:pt x="753" y="1339"/>
                    <a:pt x="837" y="1339"/>
                  </a:cubicBezTo>
                  <a:cubicBezTo>
                    <a:pt x="1250" y="1339"/>
                    <a:pt x="1937" y="1112"/>
                    <a:pt x="1937" y="803"/>
                  </a:cubicBezTo>
                  <a:cubicBezTo>
                    <a:pt x="1987" y="443"/>
                    <a:pt x="1086" y="0"/>
                    <a:pt x="602" y="0"/>
                  </a:cubicBezTo>
                  <a:close/>
                </a:path>
              </a:pathLst>
            </a:custGeom>
            <a:solidFill>
              <a:srgbClr val="5026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7414141" y="4350308"/>
              <a:ext cx="415923" cy="203298"/>
            </a:xfrm>
            <a:custGeom>
              <a:avLst/>
              <a:gdLst/>
              <a:ahLst/>
              <a:cxnLst/>
              <a:rect l="l" t="t" r="r" b="b"/>
              <a:pathLst>
                <a:path w="13333" h="6517" extrusionOk="0">
                  <a:moveTo>
                    <a:pt x="6121" y="0"/>
                  </a:moveTo>
                  <a:cubicBezTo>
                    <a:pt x="1567" y="0"/>
                    <a:pt x="0" y="3551"/>
                    <a:pt x="0" y="4130"/>
                  </a:cubicBezTo>
                  <a:cubicBezTo>
                    <a:pt x="0" y="4172"/>
                    <a:pt x="10" y="4192"/>
                    <a:pt x="29" y="4192"/>
                  </a:cubicBezTo>
                  <a:cubicBezTo>
                    <a:pt x="278" y="4192"/>
                    <a:pt x="2132" y="970"/>
                    <a:pt x="5870" y="970"/>
                  </a:cubicBezTo>
                  <a:cubicBezTo>
                    <a:pt x="6162" y="970"/>
                    <a:pt x="6464" y="989"/>
                    <a:pt x="6779" y="1032"/>
                  </a:cubicBezTo>
                  <a:cubicBezTo>
                    <a:pt x="11486" y="1717"/>
                    <a:pt x="12544" y="6305"/>
                    <a:pt x="12663" y="6499"/>
                  </a:cubicBezTo>
                  <a:cubicBezTo>
                    <a:pt x="12672" y="6511"/>
                    <a:pt x="12683" y="6516"/>
                    <a:pt x="12695" y="6516"/>
                  </a:cubicBezTo>
                  <a:cubicBezTo>
                    <a:pt x="12867" y="6516"/>
                    <a:pt x="13333" y="5392"/>
                    <a:pt x="13110" y="4696"/>
                  </a:cubicBezTo>
                  <a:cubicBezTo>
                    <a:pt x="12738" y="3579"/>
                    <a:pt x="10995" y="406"/>
                    <a:pt x="6898" y="33"/>
                  </a:cubicBezTo>
                  <a:cubicBezTo>
                    <a:pt x="6630" y="11"/>
                    <a:pt x="6371" y="0"/>
                    <a:pt x="612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7224538" y="4537229"/>
              <a:ext cx="439662" cy="145493"/>
            </a:xfrm>
            <a:custGeom>
              <a:avLst/>
              <a:gdLst/>
              <a:ahLst/>
              <a:cxnLst/>
              <a:rect l="l" t="t" r="r" b="b"/>
              <a:pathLst>
                <a:path w="14094" h="4664" extrusionOk="0">
                  <a:moveTo>
                    <a:pt x="11367" y="0"/>
                  </a:moveTo>
                  <a:cubicBezTo>
                    <a:pt x="11293" y="75"/>
                    <a:pt x="11233" y="75"/>
                    <a:pt x="11173" y="135"/>
                  </a:cubicBezTo>
                  <a:cubicBezTo>
                    <a:pt x="11173" y="75"/>
                    <a:pt x="11114" y="75"/>
                    <a:pt x="11054" y="75"/>
                  </a:cubicBezTo>
                  <a:lnTo>
                    <a:pt x="10920" y="135"/>
                  </a:lnTo>
                  <a:cubicBezTo>
                    <a:pt x="10860" y="135"/>
                    <a:pt x="10801" y="135"/>
                    <a:pt x="10801" y="194"/>
                  </a:cubicBezTo>
                  <a:cubicBezTo>
                    <a:pt x="10761" y="194"/>
                    <a:pt x="10721" y="168"/>
                    <a:pt x="10682" y="168"/>
                  </a:cubicBezTo>
                  <a:cubicBezTo>
                    <a:pt x="10662" y="168"/>
                    <a:pt x="10642" y="174"/>
                    <a:pt x="10622" y="194"/>
                  </a:cubicBezTo>
                  <a:lnTo>
                    <a:pt x="10488" y="194"/>
                  </a:lnTo>
                  <a:cubicBezTo>
                    <a:pt x="10428" y="194"/>
                    <a:pt x="10369" y="194"/>
                    <a:pt x="10369" y="254"/>
                  </a:cubicBezTo>
                  <a:cubicBezTo>
                    <a:pt x="10329" y="254"/>
                    <a:pt x="10289" y="227"/>
                    <a:pt x="10245" y="227"/>
                  </a:cubicBezTo>
                  <a:cubicBezTo>
                    <a:pt x="10223" y="227"/>
                    <a:pt x="10200" y="234"/>
                    <a:pt x="10175" y="254"/>
                  </a:cubicBezTo>
                  <a:lnTo>
                    <a:pt x="10056" y="254"/>
                  </a:lnTo>
                  <a:cubicBezTo>
                    <a:pt x="9996" y="254"/>
                    <a:pt x="9937" y="254"/>
                    <a:pt x="9937" y="313"/>
                  </a:cubicBezTo>
                  <a:cubicBezTo>
                    <a:pt x="9877" y="313"/>
                    <a:pt x="9803" y="254"/>
                    <a:pt x="9743" y="254"/>
                  </a:cubicBezTo>
                  <a:lnTo>
                    <a:pt x="9624" y="313"/>
                  </a:lnTo>
                  <a:cubicBezTo>
                    <a:pt x="9564" y="313"/>
                    <a:pt x="9505" y="313"/>
                    <a:pt x="9505" y="373"/>
                  </a:cubicBezTo>
                  <a:cubicBezTo>
                    <a:pt x="9430" y="313"/>
                    <a:pt x="9371" y="313"/>
                    <a:pt x="9311" y="313"/>
                  </a:cubicBezTo>
                  <a:lnTo>
                    <a:pt x="9192" y="313"/>
                  </a:lnTo>
                  <a:cubicBezTo>
                    <a:pt x="9132" y="313"/>
                    <a:pt x="9132" y="373"/>
                    <a:pt x="9058" y="373"/>
                  </a:cubicBezTo>
                  <a:cubicBezTo>
                    <a:pt x="9018" y="373"/>
                    <a:pt x="8978" y="346"/>
                    <a:pt x="8939" y="346"/>
                  </a:cubicBezTo>
                  <a:cubicBezTo>
                    <a:pt x="8919" y="346"/>
                    <a:pt x="8899" y="353"/>
                    <a:pt x="8879" y="373"/>
                  </a:cubicBezTo>
                  <a:lnTo>
                    <a:pt x="8760" y="373"/>
                  </a:lnTo>
                  <a:cubicBezTo>
                    <a:pt x="8685" y="373"/>
                    <a:pt x="8685" y="373"/>
                    <a:pt x="8626" y="447"/>
                  </a:cubicBezTo>
                  <a:cubicBezTo>
                    <a:pt x="8566" y="373"/>
                    <a:pt x="8507" y="373"/>
                    <a:pt x="8447" y="373"/>
                  </a:cubicBezTo>
                  <a:lnTo>
                    <a:pt x="8387" y="373"/>
                  </a:lnTo>
                  <a:cubicBezTo>
                    <a:pt x="8313" y="373"/>
                    <a:pt x="8253" y="447"/>
                    <a:pt x="8194" y="447"/>
                  </a:cubicBezTo>
                  <a:cubicBezTo>
                    <a:pt x="8134" y="447"/>
                    <a:pt x="8075" y="373"/>
                    <a:pt x="8015" y="373"/>
                  </a:cubicBezTo>
                  <a:lnTo>
                    <a:pt x="7941" y="373"/>
                  </a:lnTo>
                  <a:cubicBezTo>
                    <a:pt x="7881" y="373"/>
                    <a:pt x="7821" y="447"/>
                    <a:pt x="7762" y="507"/>
                  </a:cubicBezTo>
                  <a:cubicBezTo>
                    <a:pt x="7720" y="465"/>
                    <a:pt x="7678" y="416"/>
                    <a:pt x="7631" y="416"/>
                  </a:cubicBezTo>
                  <a:cubicBezTo>
                    <a:pt x="7611" y="416"/>
                    <a:pt x="7590" y="425"/>
                    <a:pt x="7568" y="447"/>
                  </a:cubicBezTo>
                  <a:lnTo>
                    <a:pt x="7509" y="447"/>
                  </a:lnTo>
                  <a:cubicBezTo>
                    <a:pt x="7449" y="447"/>
                    <a:pt x="7389" y="447"/>
                    <a:pt x="7330" y="507"/>
                  </a:cubicBezTo>
                  <a:cubicBezTo>
                    <a:pt x="7270" y="447"/>
                    <a:pt x="7196" y="447"/>
                    <a:pt x="7136" y="447"/>
                  </a:cubicBezTo>
                  <a:lnTo>
                    <a:pt x="7076" y="447"/>
                  </a:lnTo>
                  <a:cubicBezTo>
                    <a:pt x="7017" y="447"/>
                    <a:pt x="6957" y="447"/>
                    <a:pt x="6898" y="507"/>
                  </a:cubicBezTo>
                  <a:cubicBezTo>
                    <a:pt x="6823" y="447"/>
                    <a:pt x="6764" y="447"/>
                    <a:pt x="6704" y="447"/>
                  </a:cubicBezTo>
                  <a:lnTo>
                    <a:pt x="6644" y="447"/>
                  </a:lnTo>
                  <a:cubicBezTo>
                    <a:pt x="6585" y="447"/>
                    <a:pt x="6525" y="507"/>
                    <a:pt x="6451" y="507"/>
                  </a:cubicBezTo>
                  <a:cubicBezTo>
                    <a:pt x="6391" y="507"/>
                    <a:pt x="6391" y="447"/>
                    <a:pt x="6272" y="447"/>
                  </a:cubicBezTo>
                  <a:lnTo>
                    <a:pt x="6212" y="447"/>
                  </a:lnTo>
                  <a:cubicBezTo>
                    <a:pt x="6153" y="447"/>
                    <a:pt x="6078" y="507"/>
                    <a:pt x="6019" y="507"/>
                  </a:cubicBezTo>
                  <a:cubicBezTo>
                    <a:pt x="5959" y="507"/>
                    <a:pt x="5959" y="447"/>
                    <a:pt x="5900" y="447"/>
                  </a:cubicBezTo>
                  <a:lnTo>
                    <a:pt x="5780" y="447"/>
                  </a:lnTo>
                  <a:cubicBezTo>
                    <a:pt x="5706" y="447"/>
                    <a:pt x="5646" y="447"/>
                    <a:pt x="5587" y="507"/>
                  </a:cubicBezTo>
                  <a:cubicBezTo>
                    <a:pt x="5527" y="447"/>
                    <a:pt x="5527" y="447"/>
                    <a:pt x="5468" y="447"/>
                  </a:cubicBezTo>
                  <a:lnTo>
                    <a:pt x="5333" y="447"/>
                  </a:lnTo>
                  <a:cubicBezTo>
                    <a:pt x="5274" y="447"/>
                    <a:pt x="5214" y="447"/>
                    <a:pt x="5155" y="507"/>
                  </a:cubicBezTo>
                  <a:cubicBezTo>
                    <a:pt x="5155" y="447"/>
                    <a:pt x="5095" y="447"/>
                    <a:pt x="5036" y="447"/>
                  </a:cubicBezTo>
                  <a:lnTo>
                    <a:pt x="4901" y="373"/>
                  </a:lnTo>
                  <a:cubicBezTo>
                    <a:pt x="4842" y="373"/>
                    <a:pt x="4782" y="447"/>
                    <a:pt x="4723" y="447"/>
                  </a:cubicBezTo>
                  <a:cubicBezTo>
                    <a:pt x="4723" y="447"/>
                    <a:pt x="4663" y="373"/>
                    <a:pt x="4589" y="373"/>
                  </a:cubicBezTo>
                  <a:lnTo>
                    <a:pt x="4469" y="373"/>
                  </a:lnTo>
                  <a:cubicBezTo>
                    <a:pt x="4410" y="373"/>
                    <a:pt x="4350" y="373"/>
                    <a:pt x="4291" y="447"/>
                  </a:cubicBezTo>
                  <a:cubicBezTo>
                    <a:pt x="4216" y="373"/>
                    <a:pt x="4216" y="373"/>
                    <a:pt x="4157" y="373"/>
                  </a:cubicBezTo>
                  <a:lnTo>
                    <a:pt x="4037" y="373"/>
                  </a:lnTo>
                  <a:cubicBezTo>
                    <a:pt x="3978" y="373"/>
                    <a:pt x="3918" y="373"/>
                    <a:pt x="3844" y="447"/>
                  </a:cubicBezTo>
                  <a:cubicBezTo>
                    <a:pt x="3784" y="373"/>
                    <a:pt x="3784" y="373"/>
                    <a:pt x="3725" y="373"/>
                  </a:cubicBezTo>
                  <a:lnTo>
                    <a:pt x="3605" y="373"/>
                  </a:lnTo>
                  <a:cubicBezTo>
                    <a:pt x="3546" y="373"/>
                    <a:pt x="3471" y="373"/>
                    <a:pt x="3412" y="447"/>
                  </a:cubicBezTo>
                  <a:cubicBezTo>
                    <a:pt x="3352" y="373"/>
                    <a:pt x="3293" y="373"/>
                    <a:pt x="3233" y="373"/>
                  </a:cubicBezTo>
                  <a:lnTo>
                    <a:pt x="3173" y="373"/>
                  </a:lnTo>
                  <a:cubicBezTo>
                    <a:pt x="3039" y="373"/>
                    <a:pt x="3039" y="373"/>
                    <a:pt x="2980" y="447"/>
                  </a:cubicBezTo>
                  <a:cubicBezTo>
                    <a:pt x="2920" y="373"/>
                    <a:pt x="2860" y="373"/>
                    <a:pt x="2801" y="373"/>
                  </a:cubicBezTo>
                  <a:lnTo>
                    <a:pt x="2667" y="373"/>
                  </a:lnTo>
                  <a:cubicBezTo>
                    <a:pt x="2607" y="373"/>
                    <a:pt x="2548" y="373"/>
                    <a:pt x="2548" y="447"/>
                  </a:cubicBezTo>
                  <a:cubicBezTo>
                    <a:pt x="2488" y="373"/>
                    <a:pt x="2428" y="373"/>
                    <a:pt x="2354" y="373"/>
                  </a:cubicBezTo>
                  <a:lnTo>
                    <a:pt x="2235" y="373"/>
                  </a:lnTo>
                  <a:cubicBezTo>
                    <a:pt x="2175" y="373"/>
                    <a:pt x="2116" y="447"/>
                    <a:pt x="2116" y="507"/>
                  </a:cubicBezTo>
                  <a:cubicBezTo>
                    <a:pt x="2056" y="447"/>
                    <a:pt x="1982" y="447"/>
                    <a:pt x="1922" y="447"/>
                  </a:cubicBezTo>
                  <a:lnTo>
                    <a:pt x="1803" y="447"/>
                  </a:lnTo>
                  <a:cubicBezTo>
                    <a:pt x="1743" y="507"/>
                    <a:pt x="1684" y="507"/>
                    <a:pt x="1609" y="567"/>
                  </a:cubicBezTo>
                  <a:cubicBezTo>
                    <a:pt x="1609" y="537"/>
                    <a:pt x="1594" y="522"/>
                    <a:pt x="1572" y="522"/>
                  </a:cubicBezTo>
                  <a:cubicBezTo>
                    <a:pt x="1550" y="522"/>
                    <a:pt x="1520" y="537"/>
                    <a:pt x="1490" y="567"/>
                  </a:cubicBezTo>
                  <a:lnTo>
                    <a:pt x="1371" y="567"/>
                  </a:lnTo>
                  <a:cubicBezTo>
                    <a:pt x="1311" y="626"/>
                    <a:pt x="1237" y="626"/>
                    <a:pt x="1177" y="686"/>
                  </a:cubicBezTo>
                  <a:lnTo>
                    <a:pt x="998" y="686"/>
                  </a:lnTo>
                  <a:cubicBezTo>
                    <a:pt x="998" y="745"/>
                    <a:pt x="939" y="745"/>
                    <a:pt x="939" y="745"/>
                  </a:cubicBezTo>
                  <a:cubicBezTo>
                    <a:pt x="864" y="820"/>
                    <a:pt x="805" y="879"/>
                    <a:pt x="805" y="939"/>
                  </a:cubicBezTo>
                  <a:cubicBezTo>
                    <a:pt x="745" y="939"/>
                    <a:pt x="685" y="939"/>
                    <a:pt x="626" y="999"/>
                  </a:cubicBezTo>
                  <a:cubicBezTo>
                    <a:pt x="566" y="999"/>
                    <a:pt x="566" y="1058"/>
                    <a:pt x="492" y="1058"/>
                  </a:cubicBezTo>
                  <a:cubicBezTo>
                    <a:pt x="432" y="1118"/>
                    <a:pt x="432" y="1192"/>
                    <a:pt x="432" y="1252"/>
                  </a:cubicBezTo>
                  <a:cubicBezTo>
                    <a:pt x="373" y="1252"/>
                    <a:pt x="313" y="1311"/>
                    <a:pt x="313" y="1371"/>
                  </a:cubicBezTo>
                  <a:cubicBezTo>
                    <a:pt x="253" y="1431"/>
                    <a:pt x="253" y="1431"/>
                    <a:pt x="253" y="1490"/>
                  </a:cubicBezTo>
                  <a:cubicBezTo>
                    <a:pt x="194" y="1624"/>
                    <a:pt x="194" y="1743"/>
                    <a:pt x="313" y="1803"/>
                  </a:cubicBezTo>
                  <a:cubicBezTo>
                    <a:pt x="345" y="1819"/>
                    <a:pt x="378" y="1826"/>
                    <a:pt x="410" y="1826"/>
                  </a:cubicBezTo>
                  <a:cubicBezTo>
                    <a:pt x="499" y="1826"/>
                    <a:pt x="582" y="1771"/>
                    <a:pt x="626" y="1684"/>
                  </a:cubicBezTo>
                  <a:lnTo>
                    <a:pt x="685" y="1624"/>
                  </a:lnTo>
                  <a:lnTo>
                    <a:pt x="685" y="1431"/>
                  </a:lnTo>
                  <a:cubicBezTo>
                    <a:pt x="745" y="1431"/>
                    <a:pt x="805" y="1431"/>
                    <a:pt x="805" y="1371"/>
                  </a:cubicBezTo>
                  <a:cubicBezTo>
                    <a:pt x="864" y="1371"/>
                    <a:pt x="864" y="1371"/>
                    <a:pt x="939" y="1311"/>
                  </a:cubicBezTo>
                  <a:cubicBezTo>
                    <a:pt x="939" y="1311"/>
                    <a:pt x="998" y="1252"/>
                    <a:pt x="998" y="1192"/>
                  </a:cubicBezTo>
                  <a:lnTo>
                    <a:pt x="1117" y="1192"/>
                  </a:lnTo>
                  <a:cubicBezTo>
                    <a:pt x="1177" y="1118"/>
                    <a:pt x="1177" y="1118"/>
                    <a:pt x="1237" y="1118"/>
                  </a:cubicBezTo>
                  <a:cubicBezTo>
                    <a:pt x="1237" y="1118"/>
                    <a:pt x="1311" y="1058"/>
                    <a:pt x="1311" y="999"/>
                  </a:cubicBezTo>
                  <a:cubicBezTo>
                    <a:pt x="1351" y="999"/>
                    <a:pt x="1391" y="1025"/>
                    <a:pt x="1430" y="1025"/>
                  </a:cubicBezTo>
                  <a:cubicBezTo>
                    <a:pt x="1450" y="1025"/>
                    <a:pt x="1470" y="1018"/>
                    <a:pt x="1490" y="999"/>
                  </a:cubicBezTo>
                  <a:lnTo>
                    <a:pt x="1609" y="999"/>
                  </a:lnTo>
                  <a:cubicBezTo>
                    <a:pt x="1684" y="939"/>
                    <a:pt x="1684" y="939"/>
                    <a:pt x="1743" y="879"/>
                  </a:cubicBezTo>
                  <a:cubicBezTo>
                    <a:pt x="1743" y="939"/>
                    <a:pt x="1803" y="939"/>
                    <a:pt x="1862" y="939"/>
                  </a:cubicBezTo>
                  <a:cubicBezTo>
                    <a:pt x="1922" y="879"/>
                    <a:pt x="1922" y="879"/>
                    <a:pt x="1982" y="879"/>
                  </a:cubicBezTo>
                  <a:cubicBezTo>
                    <a:pt x="2056" y="879"/>
                    <a:pt x="2116" y="879"/>
                    <a:pt x="2116" y="820"/>
                  </a:cubicBezTo>
                  <a:cubicBezTo>
                    <a:pt x="2175" y="820"/>
                    <a:pt x="2235" y="879"/>
                    <a:pt x="2294" y="879"/>
                  </a:cubicBezTo>
                  <a:lnTo>
                    <a:pt x="2428" y="820"/>
                  </a:lnTo>
                  <a:cubicBezTo>
                    <a:pt x="2488" y="820"/>
                    <a:pt x="2548" y="820"/>
                    <a:pt x="2548" y="745"/>
                  </a:cubicBezTo>
                  <a:cubicBezTo>
                    <a:pt x="2607" y="820"/>
                    <a:pt x="2667" y="820"/>
                    <a:pt x="2726" y="820"/>
                  </a:cubicBezTo>
                  <a:lnTo>
                    <a:pt x="2860" y="820"/>
                  </a:lnTo>
                  <a:cubicBezTo>
                    <a:pt x="2860" y="820"/>
                    <a:pt x="2920" y="820"/>
                    <a:pt x="2980" y="745"/>
                  </a:cubicBezTo>
                  <a:cubicBezTo>
                    <a:pt x="3039" y="820"/>
                    <a:pt x="3039" y="820"/>
                    <a:pt x="3173" y="820"/>
                  </a:cubicBezTo>
                  <a:lnTo>
                    <a:pt x="3233" y="820"/>
                  </a:lnTo>
                  <a:cubicBezTo>
                    <a:pt x="3293" y="820"/>
                    <a:pt x="3352" y="820"/>
                    <a:pt x="3412" y="745"/>
                  </a:cubicBezTo>
                  <a:cubicBezTo>
                    <a:pt x="3471" y="820"/>
                    <a:pt x="3471" y="820"/>
                    <a:pt x="3546" y="820"/>
                  </a:cubicBezTo>
                  <a:lnTo>
                    <a:pt x="3665" y="820"/>
                  </a:lnTo>
                  <a:cubicBezTo>
                    <a:pt x="3725" y="820"/>
                    <a:pt x="3784" y="820"/>
                    <a:pt x="3844" y="745"/>
                  </a:cubicBezTo>
                  <a:cubicBezTo>
                    <a:pt x="3918" y="820"/>
                    <a:pt x="3918" y="820"/>
                    <a:pt x="3978" y="820"/>
                  </a:cubicBezTo>
                  <a:lnTo>
                    <a:pt x="4097" y="820"/>
                  </a:lnTo>
                  <a:cubicBezTo>
                    <a:pt x="4157" y="820"/>
                    <a:pt x="4216" y="820"/>
                    <a:pt x="4291" y="745"/>
                  </a:cubicBezTo>
                  <a:cubicBezTo>
                    <a:pt x="4350" y="820"/>
                    <a:pt x="4350" y="820"/>
                    <a:pt x="4410" y="879"/>
                  </a:cubicBezTo>
                  <a:lnTo>
                    <a:pt x="4529" y="879"/>
                  </a:lnTo>
                  <a:cubicBezTo>
                    <a:pt x="4589" y="879"/>
                    <a:pt x="4663" y="820"/>
                    <a:pt x="4723" y="820"/>
                  </a:cubicBezTo>
                  <a:cubicBezTo>
                    <a:pt x="4782" y="820"/>
                    <a:pt x="4782" y="879"/>
                    <a:pt x="4842" y="879"/>
                  </a:cubicBezTo>
                  <a:lnTo>
                    <a:pt x="4961" y="879"/>
                  </a:lnTo>
                  <a:cubicBezTo>
                    <a:pt x="5036" y="879"/>
                    <a:pt x="5095" y="879"/>
                    <a:pt x="5155" y="820"/>
                  </a:cubicBezTo>
                  <a:cubicBezTo>
                    <a:pt x="5214" y="879"/>
                    <a:pt x="5214" y="879"/>
                    <a:pt x="5274" y="879"/>
                  </a:cubicBezTo>
                  <a:lnTo>
                    <a:pt x="5408" y="879"/>
                  </a:lnTo>
                  <a:cubicBezTo>
                    <a:pt x="5468" y="879"/>
                    <a:pt x="5527" y="879"/>
                    <a:pt x="5587" y="820"/>
                  </a:cubicBezTo>
                  <a:cubicBezTo>
                    <a:pt x="5646" y="879"/>
                    <a:pt x="5706" y="879"/>
                    <a:pt x="5780" y="879"/>
                  </a:cubicBezTo>
                  <a:lnTo>
                    <a:pt x="5840" y="879"/>
                  </a:lnTo>
                  <a:cubicBezTo>
                    <a:pt x="5857" y="897"/>
                    <a:pt x="5875" y="904"/>
                    <a:pt x="5892" y="904"/>
                  </a:cubicBezTo>
                  <a:cubicBezTo>
                    <a:pt x="5934" y="904"/>
                    <a:pt x="5977" y="862"/>
                    <a:pt x="6019" y="820"/>
                  </a:cubicBezTo>
                  <a:cubicBezTo>
                    <a:pt x="6078" y="879"/>
                    <a:pt x="6153" y="939"/>
                    <a:pt x="6212" y="939"/>
                  </a:cubicBezTo>
                  <a:lnTo>
                    <a:pt x="6332" y="939"/>
                  </a:lnTo>
                  <a:cubicBezTo>
                    <a:pt x="6391" y="939"/>
                    <a:pt x="6391" y="879"/>
                    <a:pt x="6451" y="820"/>
                  </a:cubicBezTo>
                  <a:cubicBezTo>
                    <a:pt x="6525" y="879"/>
                    <a:pt x="6585" y="879"/>
                    <a:pt x="6644" y="879"/>
                  </a:cubicBezTo>
                  <a:lnTo>
                    <a:pt x="6764" y="879"/>
                  </a:lnTo>
                  <a:cubicBezTo>
                    <a:pt x="6823" y="879"/>
                    <a:pt x="6898" y="879"/>
                    <a:pt x="6898" y="820"/>
                  </a:cubicBezTo>
                  <a:cubicBezTo>
                    <a:pt x="6957" y="879"/>
                    <a:pt x="7017" y="879"/>
                    <a:pt x="7076" y="879"/>
                  </a:cubicBezTo>
                  <a:lnTo>
                    <a:pt x="7196" y="879"/>
                  </a:lnTo>
                  <a:cubicBezTo>
                    <a:pt x="7270" y="879"/>
                    <a:pt x="7330" y="879"/>
                    <a:pt x="7330" y="820"/>
                  </a:cubicBezTo>
                  <a:cubicBezTo>
                    <a:pt x="7389" y="879"/>
                    <a:pt x="7449" y="879"/>
                    <a:pt x="7509" y="879"/>
                  </a:cubicBezTo>
                  <a:lnTo>
                    <a:pt x="7643" y="879"/>
                  </a:lnTo>
                  <a:cubicBezTo>
                    <a:pt x="7702" y="879"/>
                    <a:pt x="7762" y="820"/>
                    <a:pt x="7762" y="820"/>
                  </a:cubicBezTo>
                  <a:cubicBezTo>
                    <a:pt x="7821" y="820"/>
                    <a:pt x="7881" y="879"/>
                    <a:pt x="7941" y="879"/>
                  </a:cubicBezTo>
                  <a:lnTo>
                    <a:pt x="8075" y="879"/>
                  </a:lnTo>
                  <a:cubicBezTo>
                    <a:pt x="8134" y="879"/>
                    <a:pt x="8194" y="820"/>
                    <a:pt x="8194" y="745"/>
                  </a:cubicBezTo>
                  <a:cubicBezTo>
                    <a:pt x="8253" y="820"/>
                    <a:pt x="8313" y="820"/>
                    <a:pt x="8387" y="820"/>
                  </a:cubicBezTo>
                  <a:lnTo>
                    <a:pt x="8507" y="820"/>
                  </a:lnTo>
                  <a:cubicBezTo>
                    <a:pt x="8566" y="820"/>
                    <a:pt x="8626" y="820"/>
                    <a:pt x="8626" y="745"/>
                  </a:cubicBezTo>
                  <a:cubicBezTo>
                    <a:pt x="8685" y="820"/>
                    <a:pt x="8760" y="820"/>
                    <a:pt x="8820" y="820"/>
                  </a:cubicBezTo>
                  <a:lnTo>
                    <a:pt x="8939" y="820"/>
                  </a:lnTo>
                  <a:cubicBezTo>
                    <a:pt x="8998" y="820"/>
                    <a:pt x="9058" y="745"/>
                    <a:pt x="9058" y="745"/>
                  </a:cubicBezTo>
                  <a:cubicBezTo>
                    <a:pt x="9108" y="745"/>
                    <a:pt x="9151" y="778"/>
                    <a:pt x="9191" y="778"/>
                  </a:cubicBezTo>
                  <a:cubicBezTo>
                    <a:pt x="9212" y="778"/>
                    <a:pt x="9232" y="770"/>
                    <a:pt x="9252" y="745"/>
                  </a:cubicBezTo>
                  <a:lnTo>
                    <a:pt x="9371" y="745"/>
                  </a:lnTo>
                  <a:cubicBezTo>
                    <a:pt x="9430" y="745"/>
                    <a:pt x="9505" y="745"/>
                    <a:pt x="9505" y="686"/>
                  </a:cubicBezTo>
                  <a:cubicBezTo>
                    <a:pt x="9564" y="745"/>
                    <a:pt x="9624" y="745"/>
                    <a:pt x="9684" y="745"/>
                  </a:cubicBezTo>
                  <a:lnTo>
                    <a:pt x="9803" y="745"/>
                  </a:lnTo>
                  <a:cubicBezTo>
                    <a:pt x="9877" y="745"/>
                    <a:pt x="9937" y="686"/>
                    <a:pt x="9937" y="626"/>
                  </a:cubicBezTo>
                  <a:cubicBezTo>
                    <a:pt x="9996" y="686"/>
                    <a:pt x="10056" y="686"/>
                    <a:pt x="10116" y="686"/>
                  </a:cubicBezTo>
                  <a:lnTo>
                    <a:pt x="10250" y="686"/>
                  </a:lnTo>
                  <a:cubicBezTo>
                    <a:pt x="10309" y="686"/>
                    <a:pt x="10369" y="626"/>
                    <a:pt x="10369" y="567"/>
                  </a:cubicBezTo>
                  <a:cubicBezTo>
                    <a:pt x="10428" y="626"/>
                    <a:pt x="10488" y="626"/>
                    <a:pt x="10548" y="626"/>
                  </a:cubicBezTo>
                  <a:lnTo>
                    <a:pt x="10682" y="626"/>
                  </a:lnTo>
                  <a:cubicBezTo>
                    <a:pt x="10741" y="626"/>
                    <a:pt x="10801" y="567"/>
                    <a:pt x="10801" y="507"/>
                  </a:cubicBezTo>
                  <a:cubicBezTo>
                    <a:pt x="10860" y="567"/>
                    <a:pt x="10920" y="567"/>
                    <a:pt x="10995" y="567"/>
                  </a:cubicBezTo>
                  <a:lnTo>
                    <a:pt x="11114" y="567"/>
                  </a:lnTo>
                  <a:cubicBezTo>
                    <a:pt x="11173" y="507"/>
                    <a:pt x="11233" y="507"/>
                    <a:pt x="11233" y="447"/>
                  </a:cubicBezTo>
                  <a:cubicBezTo>
                    <a:pt x="11293" y="507"/>
                    <a:pt x="11367" y="507"/>
                    <a:pt x="11427" y="507"/>
                  </a:cubicBezTo>
                  <a:lnTo>
                    <a:pt x="11486" y="507"/>
                  </a:lnTo>
                  <a:cubicBezTo>
                    <a:pt x="11486" y="507"/>
                    <a:pt x="11486" y="447"/>
                    <a:pt x="11546" y="447"/>
                  </a:cubicBezTo>
                  <a:cubicBezTo>
                    <a:pt x="11605" y="447"/>
                    <a:pt x="11665" y="447"/>
                    <a:pt x="11665" y="373"/>
                  </a:cubicBezTo>
                  <a:cubicBezTo>
                    <a:pt x="11739" y="447"/>
                    <a:pt x="11799" y="447"/>
                    <a:pt x="11859" y="447"/>
                  </a:cubicBezTo>
                  <a:lnTo>
                    <a:pt x="11918" y="447"/>
                  </a:lnTo>
                  <a:cubicBezTo>
                    <a:pt x="11978" y="447"/>
                    <a:pt x="12037" y="447"/>
                    <a:pt x="12112" y="373"/>
                  </a:cubicBezTo>
                  <a:cubicBezTo>
                    <a:pt x="12112" y="447"/>
                    <a:pt x="12171" y="447"/>
                    <a:pt x="12231" y="447"/>
                  </a:cubicBezTo>
                  <a:cubicBezTo>
                    <a:pt x="12291" y="447"/>
                    <a:pt x="12291" y="447"/>
                    <a:pt x="12350" y="507"/>
                  </a:cubicBezTo>
                  <a:cubicBezTo>
                    <a:pt x="12410" y="507"/>
                    <a:pt x="12484" y="507"/>
                    <a:pt x="12484" y="447"/>
                  </a:cubicBezTo>
                  <a:cubicBezTo>
                    <a:pt x="12544" y="507"/>
                    <a:pt x="12544" y="507"/>
                    <a:pt x="12603" y="567"/>
                  </a:cubicBezTo>
                  <a:lnTo>
                    <a:pt x="12723" y="567"/>
                  </a:lnTo>
                  <a:cubicBezTo>
                    <a:pt x="12752" y="596"/>
                    <a:pt x="12767" y="611"/>
                    <a:pt x="12784" y="611"/>
                  </a:cubicBezTo>
                  <a:cubicBezTo>
                    <a:pt x="12801" y="611"/>
                    <a:pt x="12820" y="596"/>
                    <a:pt x="12857" y="567"/>
                  </a:cubicBezTo>
                  <a:cubicBezTo>
                    <a:pt x="12916" y="626"/>
                    <a:pt x="12916" y="686"/>
                    <a:pt x="12976" y="686"/>
                  </a:cubicBezTo>
                  <a:lnTo>
                    <a:pt x="13036" y="745"/>
                  </a:lnTo>
                  <a:cubicBezTo>
                    <a:pt x="13095" y="820"/>
                    <a:pt x="13155" y="820"/>
                    <a:pt x="13155" y="820"/>
                  </a:cubicBezTo>
                  <a:cubicBezTo>
                    <a:pt x="13229" y="879"/>
                    <a:pt x="13229" y="879"/>
                    <a:pt x="13229" y="939"/>
                  </a:cubicBezTo>
                  <a:cubicBezTo>
                    <a:pt x="13289" y="939"/>
                    <a:pt x="13289" y="999"/>
                    <a:pt x="13289" y="999"/>
                  </a:cubicBezTo>
                  <a:cubicBezTo>
                    <a:pt x="13348" y="1058"/>
                    <a:pt x="13408" y="1058"/>
                    <a:pt x="13408" y="1118"/>
                  </a:cubicBezTo>
                  <a:cubicBezTo>
                    <a:pt x="13408" y="1118"/>
                    <a:pt x="13408" y="1192"/>
                    <a:pt x="13468" y="1252"/>
                  </a:cubicBezTo>
                  <a:lnTo>
                    <a:pt x="13468" y="1311"/>
                  </a:lnTo>
                  <a:cubicBezTo>
                    <a:pt x="13527" y="1371"/>
                    <a:pt x="13527" y="1431"/>
                    <a:pt x="13602" y="1431"/>
                  </a:cubicBezTo>
                  <a:lnTo>
                    <a:pt x="13602" y="1624"/>
                  </a:lnTo>
                  <a:lnTo>
                    <a:pt x="13602" y="1684"/>
                  </a:lnTo>
                  <a:cubicBezTo>
                    <a:pt x="13602" y="1743"/>
                    <a:pt x="13661" y="1803"/>
                    <a:pt x="13661" y="1863"/>
                  </a:cubicBezTo>
                  <a:cubicBezTo>
                    <a:pt x="13661" y="1863"/>
                    <a:pt x="13602" y="1937"/>
                    <a:pt x="13602" y="1997"/>
                  </a:cubicBezTo>
                  <a:lnTo>
                    <a:pt x="13602" y="2056"/>
                  </a:lnTo>
                  <a:cubicBezTo>
                    <a:pt x="13602" y="2116"/>
                    <a:pt x="13661" y="2176"/>
                    <a:pt x="13661" y="2235"/>
                  </a:cubicBezTo>
                  <a:cubicBezTo>
                    <a:pt x="13602" y="2235"/>
                    <a:pt x="13602" y="2310"/>
                    <a:pt x="13602" y="2369"/>
                  </a:cubicBezTo>
                  <a:lnTo>
                    <a:pt x="13527" y="2429"/>
                  </a:lnTo>
                  <a:lnTo>
                    <a:pt x="13527" y="2608"/>
                  </a:lnTo>
                  <a:cubicBezTo>
                    <a:pt x="13468" y="2608"/>
                    <a:pt x="13468" y="2608"/>
                    <a:pt x="13408" y="2682"/>
                  </a:cubicBezTo>
                  <a:cubicBezTo>
                    <a:pt x="13408" y="2682"/>
                    <a:pt x="13408" y="2742"/>
                    <a:pt x="13348" y="2742"/>
                  </a:cubicBezTo>
                  <a:lnTo>
                    <a:pt x="13348" y="2920"/>
                  </a:lnTo>
                  <a:cubicBezTo>
                    <a:pt x="13289" y="2920"/>
                    <a:pt x="13229" y="2920"/>
                    <a:pt x="13155" y="2980"/>
                  </a:cubicBezTo>
                  <a:cubicBezTo>
                    <a:pt x="13155" y="2980"/>
                    <a:pt x="13095" y="2980"/>
                    <a:pt x="13095" y="3054"/>
                  </a:cubicBezTo>
                  <a:cubicBezTo>
                    <a:pt x="13036" y="3054"/>
                    <a:pt x="13036" y="3114"/>
                    <a:pt x="13036" y="3174"/>
                  </a:cubicBezTo>
                  <a:lnTo>
                    <a:pt x="12857" y="3174"/>
                  </a:lnTo>
                  <a:cubicBezTo>
                    <a:pt x="12857" y="3233"/>
                    <a:pt x="12782" y="3233"/>
                    <a:pt x="12782" y="3233"/>
                  </a:cubicBezTo>
                  <a:cubicBezTo>
                    <a:pt x="12723" y="3293"/>
                    <a:pt x="12663" y="3293"/>
                    <a:pt x="12663" y="3352"/>
                  </a:cubicBezTo>
                  <a:lnTo>
                    <a:pt x="12484" y="3352"/>
                  </a:lnTo>
                  <a:cubicBezTo>
                    <a:pt x="12484" y="3427"/>
                    <a:pt x="12410" y="3427"/>
                    <a:pt x="12410" y="3427"/>
                  </a:cubicBezTo>
                  <a:cubicBezTo>
                    <a:pt x="12350" y="3427"/>
                    <a:pt x="12291" y="3486"/>
                    <a:pt x="12291" y="3546"/>
                  </a:cubicBezTo>
                  <a:lnTo>
                    <a:pt x="11978" y="3546"/>
                  </a:lnTo>
                  <a:cubicBezTo>
                    <a:pt x="11978" y="3606"/>
                    <a:pt x="11918" y="3606"/>
                    <a:pt x="11859" y="3665"/>
                  </a:cubicBezTo>
                  <a:lnTo>
                    <a:pt x="11605" y="3665"/>
                  </a:lnTo>
                  <a:cubicBezTo>
                    <a:pt x="11546" y="3725"/>
                    <a:pt x="11486" y="3725"/>
                    <a:pt x="11486" y="3799"/>
                  </a:cubicBezTo>
                  <a:cubicBezTo>
                    <a:pt x="11446" y="3799"/>
                    <a:pt x="11407" y="3766"/>
                    <a:pt x="11363" y="3766"/>
                  </a:cubicBezTo>
                  <a:cubicBezTo>
                    <a:pt x="11341" y="3766"/>
                    <a:pt x="11317" y="3775"/>
                    <a:pt x="11293" y="3799"/>
                  </a:cubicBezTo>
                  <a:lnTo>
                    <a:pt x="11173" y="3799"/>
                  </a:lnTo>
                  <a:cubicBezTo>
                    <a:pt x="11114" y="3799"/>
                    <a:pt x="11114" y="3859"/>
                    <a:pt x="11054" y="3919"/>
                  </a:cubicBezTo>
                  <a:cubicBezTo>
                    <a:pt x="10995" y="3859"/>
                    <a:pt x="10920" y="3859"/>
                    <a:pt x="10860" y="3859"/>
                  </a:cubicBezTo>
                  <a:lnTo>
                    <a:pt x="10801" y="3859"/>
                  </a:lnTo>
                  <a:cubicBezTo>
                    <a:pt x="10741" y="3859"/>
                    <a:pt x="10682" y="3919"/>
                    <a:pt x="10622" y="3978"/>
                  </a:cubicBezTo>
                  <a:cubicBezTo>
                    <a:pt x="10548" y="3919"/>
                    <a:pt x="10548" y="3919"/>
                    <a:pt x="10488" y="3919"/>
                  </a:cubicBezTo>
                  <a:lnTo>
                    <a:pt x="10369" y="3919"/>
                  </a:lnTo>
                  <a:cubicBezTo>
                    <a:pt x="10309" y="3978"/>
                    <a:pt x="10250" y="3978"/>
                    <a:pt x="10175" y="4038"/>
                  </a:cubicBezTo>
                  <a:cubicBezTo>
                    <a:pt x="10175" y="3978"/>
                    <a:pt x="10116" y="3978"/>
                    <a:pt x="10056" y="3978"/>
                  </a:cubicBezTo>
                  <a:lnTo>
                    <a:pt x="9937" y="3978"/>
                  </a:lnTo>
                  <a:cubicBezTo>
                    <a:pt x="9877" y="3978"/>
                    <a:pt x="9803" y="4038"/>
                    <a:pt x="9743" y="4097"/>
                  </a:cubicBezTo>
                  <a:cubicBezTo>
                    <a:pt x="9743" y="4038"/>
                    <a:pt x="9684" y="4038"/>
                    <a:pt x="9624" y="4038"/>
                  </a:cubicBezTo>
                  <a:lnTo>
                    <a:pt x="9505" y="4038"/>
                  </a:lnTo>
                  <a:cubicBezTo>
                    <a:pt x="9430" y="4038"/>
                    <a:pt x="9371" y="4097"/>
                    <a:pt x="9371" y="4097"/>
                  </a:cubicBezTo>
                  <a:cubicBezTo>
                    <a:pt x="9311" y="4097"/>
                    <a:pt x="9252" y="4038"/>
                    <a:pt x="9192" y="4038"/>
                  </a:cubicBezTo>
                  <a:lnTo>
                    <a:pt x="9058" y="4097"/>
                  </a:lnTo>
                  <a:cubicBezTo>
                    <a:pt x="8998" y="4097"/>
                    <a:pt x="8939" y="4097"/>
                    <a:pt x="8939" y="4172"/>
                  </a:cubicBezTo>
                  <a:cubicBezTo>
                    <a:pt x="8879" y="4097"/>
                    <a:pt x="8820" y="4097"/>
                    <a:pt x="8760" y="4097"/>
                  </a:cubicBezTo>
                  <a:lnTo>
                    <a:pt x="8626" y="4097"/>
                  </a:lnTo>
                  <a:cubicBezTo>
                    <a:pt x="8566" y="4097"/>
                    <a:pt x="8507" y="4172"/>
                    <a:pt x="8507" y="4172"/>
                  </a:cubicBezTo>
                  <a:cubicBezTo>
                    <a:pt x="8447" y="4172"/>
                    <a:pt x="8387" y="4097"/>
                    <a:pt x="8313" y="4097"/>
                  </a:cubicBezTo>
                  <a:lnTo>
                    <a:pt x="8194" y="4172"/>
                  </a:lnTo>
                  <a:cubicBezTo>
                    <a:pt x="8134" y="4172"/>
                    <a:pt x="8075" y="4172"/>
                    <a:pt x="8075" y="4231"/>
                  </a:cubicBezTo>
                  <a:cubicBezTo>
                    <a:pt x="8015" y="4172"/>
                    <a:pt x="7941" y="4172"/>
                    <a:pt x="7881" y="4172"/>
                  </a:cubicBezTo>
                  <a:lnTo>
                    <a:pt x="7762" y="4172"/>
                  </a:lnTo>
                  <a:cubicBezTo>
                    <a:pt x="7702" y="4172"/>
                    <a:pt x="7643" y="4172"/>
                    <a:pt x="7643" y="4231"/>
                  </a:cubicBezTo>
                  <a:cubicBezTo>
                    <a:pt x="7568" y="4172"/>
                    <a:pt x="7509" y="4172"/>
                    <a:pt x="7449" y="4172"/>
                  </a:cubicBezTo>
                  <a:lnTo>
                    <a:pt x="7330" y="4172"/>
                  </a:lnTo>
                  <a:cubicBezTo>
                    <a:pt x="7270" y="4172"/>
                    <a:pt x="7196" y="4172"/>
                    <a:pt x="7196" y="4231"/>
                  </a:cubicBezTo>
                  <a:cubicBezTo>
                    <a:pt x="7136" y="4231"/>
                    <a:pt x="7076" y="4172"/>
                    <a:pt x="7017" y="4172"/>
                  </a:cubicBezTo>
                  <a:lnTo>
                    <a:pt x="6898" y="4172"/>
                  </a:lnTo>
                  <a:cubicBezTo>
                    <a:pt x="6823" y="4172"/>
                    <a:pt x="6764" y="4231"/>
                    <a:pt x="6764" y="4231"/>
                  </a:cubicBezTo>
                  <a:cubicBezTo>
                    <a:pt x="6704" y="4231"/>
                    <a:pt x="6644" y="4172"/>
                    <a:pt x="6585" y="4172"/>
                  </a:cubicBezTo>
                  <a:lnTo>
                    <a:pt x="6451" y="4172"/>
                  </a:lnTo>
                  <a:cubicBezTo>
                    <a:pt x="6391" y="4172"/>
                    <a:pt x="6332" y="4231"/>
                    <a:pt x="6332" y="4231"/>
                  </a:cubicBezTo>
                  <a:cubicBezTo>
                    <a:pt x="6272" y="4231"/>
                    <a:pt x="6212" y="4172"/>
                    <a:pt x="6153" y="4172"/>
                  </a:cubicBezTo>
                  <a:lnTo>
                    <a:pt x="6019" y="4172"/>
                  </a:lnTo>
                  <a:cubicBezTo>
                    <a:pt x="5959" y="4172"/>
                    <a:pt x="5900" y="4231"/>
                    <a:pt x="5900" y="4291"/>
                  </a:cubicBezTo>
                  <a:cubicBezTo>
                    <a:pt x="5840" y="4231"/>
                    <a:pt x="5780" y="4172"/>
                    <a:pt x="5706" y="4172"/>
                  </a:cubicBezTo>
                  <a:lnTo>
                    <a:pt x="5587" y="4172"/>
                  </a:lnTo>
                  <a:cubicBezTo>
                    <a:pt x="5527" y="4172"/>
                    <a:pt x="5468" y="4231"/>
                    <a:pt x="5468" y="4291"/>
                  </a:cubicBezTo>
                  <a:cubicBezTo>
                    <a:pt x="5408" y="4231"/>
                    <a:pt x="5333" y="4231"/>
                    <a:pt x="5274" y="4231"/>
                  </a:cubicBezTo>
                  <a:lnTo>
                    <a:pt x="5155" y="4231"/>
                  </a:lnTo>
                  <a:cubicBezTo>
                    <a:pt x="5095" y="4231"/>
                    <a:pt x="5036" y="4231"/>
                    <a:pt x="5036" y="4291"/>
                  </a:cubicBezTo>
                  <a:cubicBezTo>
                    <a:pt x="4961" y="4231"/>
                    <a:pt x="4901" y="4231"/>
                    <a:pt x="4842" y="4231"/>
                  </a:cubicBezTo>
                  <a:lnTo>
                    <a:pt x="4723" y="4172"/>
                  </a:lnTo>
                  <a:cubicBezTo>
                    <a:pt x="4663" y="4231"/>
                    <a:pt x="4589" y="4231"/>
                    <a:pt x="4589" y="4291"/>
                  </a:cubicBezTo>
                  <a:cubicBezTo>
                    <a:pt x="4529" y="4231"/>
                    <a:pt x="4469" y="4172"/>
                    <a:pt x="4410" y="4172"/>
                  </a:cubicBezTo>
                  <a:lnTo>
                    <a:pt x="4291" y="4172"/>
                  </a:lnTo>
                  <a:cubicBezTo>
                    <a:pt x="4216" y="4172"/>
                    <a:pt x="4157" y="4231"/>
                    <a:pt x="4157" y="4231"/>
                  </a:cubicBezTo>
                  <a:cubicBezTo>
                    <a:pt x="4097" y="4231"/>
                    <a:pt x="4037" y="4172"/>
                    <a:pt x="3978" y="4172"/>
                  </a:cubicBezTo>
                  <a:lnTo>
                    <a:pt x="3844" y="4172"/>
                  </a:lnTo>
                  <a:cubicBezTo>
                    <a:pt x="3784" y="4172"/>
                    <a:pt x="3725" y="4231"/>
                    <a:pt x="3725" y="4231"/>
                  </a:cubicBezTo>
                  <a:cubicBezTo>
                    <a:pt x="3665" y="4172"/>
                    <a:pt x="3605" y="4172"/>
                    <a:pt x="3546" y="4172"/>
                  </a:cubicBezTo>
                  <a:lnTo>
                    <a:pt x="3412" y="4172"/>
                  </a:lnTo>
                  <a:cubicBezTo>
                    <a:pt x="3352" y="4172"/>
                    <a:pt x="3293" y="4172"/>
                    <a:pt x="3293" y="4231"/>
                  </a:cubicBezTo>
                  <a:cubicBezTo>
                    <a:pt x="3233" y="4172"/>
                    <a:pt x="3173" y="4172"/>
                    <a:pt x="3099" y="4097"/>
                  </a:cubicBezTo>
                  <a:lnTo>
                    <a:pt x="2980" y="4097"/>
                  </a:lnTo>
                  <a:cubicBezTo>
                    <a:pt x="2920" y="4097"/>
                    <a:pt x="2920" y="4172"/>
                    <a:pt x="2860" y="4172"/>
                  </a:cubicBezTo>
                  <a:cubicBezTo>
                    <a:pt x="2801" y="4097"/>
                    <a:pt x="2726" y="4097"/>
                    <a:pt x="2667" y="4097"/>
                  </a:cubicBezTo>
                  <a:lnTo>
                    <a:pt x="2607" y="4097"/>
                  </a:lnTo>
                  <a:cubicBezTo>
                    <a:pt x="2587" y="4077"/>
                    <a:pt x="2568" y="4071"/>
                    <a:pt x="2548" y="4071"/>
                  </a:cubicBezTo>
                  <a:cubicBezTo>
                    <a:pt x="2508" y="4071"/>
                    <a:pt x="2468" y="4097"/>
                    <a:pt x="2428" y="4097"/>
                  </a:cubicBezTo>
                  <a:cubicBezTo>
                    <a:pt x="2354" y="4097"/>
                    <a:pt x="2354" y="4038"/>
                    <a:pt x="2294" y="4038"/>
                  </a:cubicBezTo>
                  <a:lnTo>
                    <a:pt x="2175" y="4038"/>
                  </a:lnTo>
                  <a:cubicBezTo>
                    <a:pt x="2155" y="4018"/>
                    <a:pt x="2135" y="4011"/>
                    <a:pt x="2115" y="4011"/>
                  </a:cubicBezTo>
                  <a:cubicBezTo>
                    <a:pt x="2074" y="4011"/>
                    <a:pt x="2031" y="4038"/>
                    <a:pt x="1982" y="4038"/>
                  </a:cubicBezTo>
                  <a:cubicBezTo>
                    <a:pt x="1982" y="3978"/>
                    <a:pt x="1922" y="3978"/>
                    <a:pt x="1862" y="3919"/>
                  </a:cubicBezTo>
                  <a:lnTo>
                    <a:pt x="1609" y="3919"/>
                  </a:lnTo>
                  <a:cubicBezTo>
                    <a:pt x="1550" y="3919"/>
                    <a:pt x="1550" y="3859"/>
                    <a:pt x="1490" y="3859"/>
                  </a:cubicBezTo>
                  <a:cubicBezTo>
                    <a:pt x="1430" y="3799"/>
                    <a:pt x="1430" y="3799"/>
                    <a:pt x="1371" y="3799"/>
                  </a:cubicBezTo>
                  <a:lnTo>
                    <a:pt x="1237" y="3799"/>
                  </a:lnTo>
                  <a:cubicBezTo>
                    <a:pt x="1177" y="3725"/>
                    <a:pt x="1177" y="3665"/>
                    <a:pt x="1117" y="3665"/>
                  </a:cubicBezTo>
                  <a:cubicBezTo>
                    <a:pt x="1058" y="3665"/>
                    <a:pt x="1058" y="3606"/>
                    <a:pt x="998" y="3606"/>
                  </a:cubicBezTo>
                  <a:lnTo>
                    <a:pt x="864" y="3606"/>
                  </a:lnTo>
                  <a:cubicBezTo>
                    <a:pt x="864" y="3546"/>
                    <a:pt x="864" y="3486"/>
                    <a:pt x="805" y="3427"/>
                  </a:cubicBezTo>
                  <a:cubicBezTo>
                    <a:pt x="805" y="3427"/>
                    <a:pt x="745" y="3427"/>
                    <a:pt x="745" y="3352"/>
                  </a:cubicBezTo>
                  <a:cubicBezTo>
                    <a:pt x="685" y="3352"/>
                    <a:pt x="685" y="3293"/>
                    <a:pt x="626" y="3293"/>
                  </a:cubicBezTo>
                  <a:cubicBezTo>
                    <a:pt x="626" y="3233"/>
                    <a:pt x="626" y="3233"/>
                    <a:pt x="566" y="3174"/>
                  </a:cubicBezTo>
                  <a:lnTo>
                    <a:pt x="566" y="3114"/>
                  </a:lnTo>
                  <a:cubicBezTo>
                    <a:pt x="492" y="3054"/>
                    <a:pt x="492" y="2980"/>
                    <a:pt x="432" y="2980"/>
                  </a:cubicBezTo>
                  <a:cubicBezTo>
                    <a:pt x="492" y="2920"/>
                    <a:pt x="492" y="2861"/>
                    <a:pt x="492" y="2801"/>
                  </a:cubicBezTo>
                  <a:cubicBezTo>
                    <a:pt x="432" y="2801"/>
                    <a:pt x="432" y="2742"/>
                    <a:pt x="432" y="2742"/>
                  </a:cubicBezTo>
                  <a:cubicBezTo>
                    <a:pt x="432" y="2682"/>
                    <a:pt x="432" y="2608"/>
                    <a:pt x="373" y="2608"/>
                  </a:cubicBezTo>
                  <a:cubicBezTo>
                    <a:pt x="432" y="2548"/>
                    <a:pt x="432" y="2488"/>
                    <a:pt x="432" y="2429"/>
                  </a:cubicBezTo>
                  <a:lnTo>
                    <a:pt x="432" y="2369"/>
                  </a:lnTo>
                  <a:cubicBezTo>
                    <a:pt x="492" y="2310"/>
                    <a:pt x="432" y="2235"/>
                    <a:pt x="432" y="2176"/>
                  </a:cubicBezTo>
                  <a:cubicBezTo>
                    <a:pt x="432" y="2176"/>
                    <a:pt x="492" y="2116"/>
                    <a:pt x="492" y="2056"/>
                  </a:cubicBezTo>
                  <a:cubicBezTo>
                    <a:pt x="492" y="1997"/>
                    <a:pt x="492" y="1997"/>
                    <a:pt x="566" y="1997"/>
                  </a:cubicBezTo>
                  <a:lnTo>
                    <a:pt x="313" y="1863"/>
                  </a:lnTo>
                  <a:lnTo>
                    <a:pt x="60" y="1803"/>
                  </a:lnTo>
                  <a:lnTo>
                    <a:pt x="60" y="1937"/>
                  </a:lnTo>
                  <a:cubicBezTo>
                    <a:pt x="60" y="1997"/>
                    <a:pt x="60" y="2056"/>
                    <a:pt x="119" y="2116"/>
                  </a:cubicBezTo>
                  <a:cubicBezTo>
                    <a:pt x="60" y="2176"/>
                    <a:pt x="0" y="2235"/>
                    <a:pt x="0" y="2310"/>
                  </a:cubicBezTo>
                  <a:lnTo>
                    <a:pt x="0" y="2429"/>
                  </a:lnTo>
                  <a:cubicBezTo>
                    <a:pt x="0" y="2488"/>
                    <a:pt x="0" y="2548"/>
                    <a:pt x="60" y="2608"/>
                  </a:cubicBezTo>
                  <a:cubicBezTo>
                    <a:pt x="0" y="2608"/>
                    <a:pt x="0" y="2682"/>
                    <a:pt x="0" y="2801"/>
                  </a:cubicBezTo>
                  <a:lnTo>
                    <a:pt x="0" y="2920"/>
                  </a:lnTo>
                  <a:cubicBezTo>
                    <a:pt x="0" y="2980"/>
                    <a:pt x="60" y="3054"/>
                    <a:pt x="119" y="3054"/>
                  </a:cubicBezTo>
                  <a:cubicBezTo>
                    <a:pt x="119" y="3114"/>
                    <a:pt x="60" y="3174"/>
                    <a:pt x="119" y="3233"/>
                  </a:cubicBezTo>
                  <a:cubicBezTo>
                    <a:pt x="119" y="3293"/>
                    <a:pt x="194" y="3352"/>
                    <a:pt x="194" y="3352"/>
                  </a:cubicBezTo>
                  <a:cubicBezTo>
                    <a:pt x="194" y="3427"/>
                    <a:pt x="253" y="3486"/>
                    <a:pt x="313" y="3486"/>
                  </a:cubicBezTo>
                  <a:cubicBezTo>
                    <a:pt x="313" y="3546"/>
                    <a:pt x="373" y="3606"/>
                    <a:pt x="373" y="3665"/>
                  </a:cubicBezTo>
                  <a:cubicBezTo>
                    <a:pt x="432" y="3725"/>
                    <a:pt x="432" y="3725"/>
                    <a:pt x="492" y="3799"/>
                  </a:cubicBezTo>
                  <a:cubicBezTo>
                    <a:pt x="566" y="3859"/>
                    <a:pt x="626" y="3859"/>
                    <a:pt x="685" y="3859"/>
                  </a:cubicBezTo>
                  <a:cubicBezTo>
                    <a:pt x="685" y="3919"/>
                    <a:pt x="745" y="3978"/>
                    <a:pt x="805" y="3978"/>
                  </a:cubicBezTo>
                  <a:cubicBezTo>
                    <a:pt x="805" y="4038"/>
                    <a:pt x="864" y="4038"/>
                    <a:pt x="864" y="4038"/>
                  </a:cubicBezTo>
                  <a:cubicBezTo>
                    <a:pt x="939" y="4097"/>
                    <a:pt x="998" y="4097"/>
                    <a:pt x="1058" y="4097"/>
                  </a:cubicBezTo>
                  <a:lnTo>
                    <a:pt x="1177" y="4231"/>
                  </a:lnTo>
                  <a:cubicBezTo>
                    <a:pt x="1237" y="4231"/>
                    <a:pt x="1311" y="4231"/>
                    <a:pt x="1311" y="4291"/>
                  </a:cubicBezTo>
                  <a:cubicBezTo>
                    <a:pt x="1371" y="4291"/>
                    <a:pt x="1430" y="4291"/>
                    <a:pt x="1490" y="4231"/>
                  </a:cubicBezTo>
                  <a:cubicBezTo>
                    <a:pt x="1550" y="4291"/>
                    <a:pt x="1550" y="4351"/>
                    <a:pt x="1609" y="4351"/>
                  </a:cubicBezTo>
                  <a:cubicBezTo>
                    <a:pt x="1684" y="4351"/>
                    <a:pt x="1743" y="4410"/>
                    <a:pt x="1743" y="4410"/>
                  </a:cubicBezTo>
                  <a:cubicBezTo>
                    <a:pt x="1803" y="4410"/>
                    <a:pt x="1862" y="4410"/>
                    <a:pt x="1922" y="4351"/>
                  </a:cubicBezTo>
                  <a:cubicBezTo>
                    <a:pt x="1982" y="4410"/>
                    <a:pt x="2056" y="4470"/>
                    <a:pt x="2116" y="4470"/>
                  </a:cubicBezTo>
                  <a:lnTo>
                    <a:pt x="2175" y="4470"/>
                  </a:lnTo>
                  <a:cubicBezTo>
                    <a:pt x="2235" y="4470"/>
                    <a:pt x="2294" y="4470"/>
                    <a:pt x="2354" y="4410"/>
                  </a:cubicBezTo>
                  <a:cubicBezTo>
                    <a:pt x="2428" y="4470"/>
                    <a:pt x="2488" y="4544"/>
                    <a:pt x="2548" y="4544"/>
                  </a:cubicBezTo>
                  <a:lnTo>
                    <a:pt x="2667" y="4544"/>
                  </a:lnTo>
                  <a:cubicBezTo>
                    <a:pt x="2726" y="4544"/>
                    <a:pt x="2801" y="4544"/>
                    <a:pt x="2801" y="4470"/>
                  </a:cubicBezTo>
                  <a:cubicBezTo>
                    <a:pt x="2860" y="4544"/>
                    <a:pt x="2920" y="4604"/>
                    <a:pt x="2980" y="4604"/>
                  </a:cubicBezTo>
                  <a:lnTo>
                    <a:pt x="3099" y="4604"/>
                  </a:lnTo>
                  <a:cubicBezTo>
                    <a:pt x="3173" y="4604"/>
                    <a:pt x="3233" y="4604"/>
                    <a:pt x="3233" y="4544"/>
                  </a:cubicBezTo>
                  <a:cubicBezTo>
                    <a:pt x="3293" y="4604"/>
                    <a:pt x="3352" y="4604"/>
                    <a:pt x="3412" y="4604"/>
                  </a:cubicBezTo>
                  <a:lnTo>
                    <a:pt x="3546" y="4604"/>
                  </a:lnTo>
                  <a:cubicBezTo>
                    <a:pt x="3605" y="4604"/>
                    <a:pt x="3665" y="4604"/>
                    <a:pt x="3665" y="4544"/>
                  </a:cubicBezTo>
                  <a:cubicBezTo>
                    <a:pt x="3725" y="4604"/>
                    <a:pt x="3784" y="4663"/>
                    <a:pt x="3844" y="4663"/>
                  </a:cubicBezTo>
                  <a:lnTo>
                    <a:pt x="3978" y="4663"/>
                  </a:lnTo>
                  <a:cubicBezTo>
                    <a:pt x="4037" y="4663"/>
                    <a:pt x="4097" y="4604"/>
                    <a:pt x="4097" y="4604"/>
                  </a:cubicBezTo>
                  <a:cubicBezTo>
                    <a:pt x="4157" y="4604"/>
                    <a:pt x="4216" y="4663"/>
                    <a:pt x="4291" y="4663"/>
                  </a:cubicBezTo>
                  <a:lnTo>
                    <a:pt x="4410" y="4663"/>
                  </a:lnTo>
                  <a:cubicBezTo>
                    <a:pt x="4469" y="4663"/>
                    <a:pt x="4529" y="4604"/>
                    <a:pt x="4589" y="4604"/>
                  </a:cubicBezTo>
                  <a:cubicBezTo>
                    <a:pt x="4589" y="4604"/>
                    <a:pt x="4663" y="4663"/>
                    <a:pt x="4723" y="4663"/>
                  </a:cubicBezTo>
                  <a:lnTo>
                    <a:pt x="4842" y="4663"/>
                  </a:lnTo>
                  <a:cubicBezTo>
                    <a:pt x="4901" y="4663"/>
                    <a:pt x="4961" y="4604"/>
                    <a:pt x="5036" y="4604"/>
                  </a:cubicBezTo>
                  <a:cubicBezTo>
                    <a:pt x="5036" y="4604"/>
                    <a:pt x="5095" y="4663"/>
                    <a:pt x="5155" y="4663"/>
                  </a:cubicBezTo>
                  <a:lnTo>
                    <a:pt x="5274" y="4663"/>
                  </a:lnTo>
                  <a:cubicBezTo>
                    <a:pt x="5333" y="4663"/>
                    <a:pt x="5408" y="4604"/>
                    <a:pt x="5468" y="4604"/>
                  </a:cubicBezTo>
                  <a:cubicBezTo>
                    <a:pt x="5468" y="4604"/>
                    <a:pt x="5527" y="4663"/>
                    <a:pt x="5587" y="4663"/>
                  </a:cubicBezTo>
                  <a:lnTo>
                    <a:pt x="5706" y="4663"/>
                  </a:lnTo>
                  <a:cubicBezTo>
                    <a:pt x="5780" y="4663"/>
                    <a:pt x="5840" y="4604"/>
                    <a:pt x="5900" y="4604"/>
                  </a:cubicBezTo>
                  <a:cubicBezTo>
                    <a:pt x="5900" y="4604"/>
                    <a:pt x="5959" y="4663"/>
                    <a:pt x="6019" y="4663"/>
                  </a:cubicBezTo>
                  <a:lnTo>
                    <a:pt x="6153" y="4663"/>
                  </a:lnTo>
                  <a:cubicBezTo>
                    <a:pt x="6212" y="4663"/>
                    <a:pt x="6272" y="4604"/>
                    <a:pt x="6332" y="4604"/>
                  </a:cubicBezTo>
                  <a:cubicBezTo>
                    <a:pt x="6332" y="4604"/>
                    <a:pt x="6391" y="4663"/>
                    <a:pt x="6451" y="4663"/>
                  </a:cubicBezTo>
                  <a:lnTo>
                    <a:pt x="6585" y="4663"/>
                  </a:lnTo>
                  <a:cubicBezTo>
                    <a:pt x="6644" y="4663"/>
                    <a:pt x="6704" y="4604"/>
                    <a:pt x="6764" y="4604"/>
                  </a:cubicBezTo>
                  <a:cubicBezTo>
                    <a:pt x="6764" y="4604"/>
                    <a:pt x="6823" y="4663"/>
                    <a:pt x="6898" y="4663"/>
                  </a:cubicBezTo>
                  <a:lnTo>
                    <a:pt x="7017" y="4663"/>
                  </a:lnTo>
                  <a:cubicBezTo>
                    <a:pt x="7076" y="4663"/>
                    <a:pt x="7136" y="4604"/>
                    <a:pt x="7196" y="4544"/>
                  </a:cubicBezTo>
                  <a:cubicBezTo>
                    <a:pt x="7196" y="4604"/>
                    <a:pt x="7270" y="4604"/>
                    <a:pt x="7330" y="4604"/>
                  </a:cubicBezTo>
                  <a:lnTo>
                    <a:pt x="7449" y="4604"/>
                  </a:lnTo>
                  <a:cubicBezTo>
                    <a:pt x="7509" y="4604"/>
                    <a:pt x="7568" y="4604"/>
                    <a:pt x="7643" y="4544"/>
                  </a:cubicBezTo>
                  <a:cubicBezTo>
                    <a:pt x="7643" y="4604"/>
                    <a:pt x="7702" y="4604"/>
                    <a:pt x="7762" y="4604"/>
                  </a:cubicBezTo>
                  <a:lnTo>
                    <a:pt x="7881" y="4604"/>
                  </a:lnTo>
                  <a:cubicBezTo>
                    <a:pt x="7941" y="4604"/>
                    <a:pt x="8015" y="4604"/>
                    <a:pt x="8075" y="4544"/>
                  </a:cubicBezTo>
                  <a:cubicBezTo>
                    <a:pt x="8134" y="4604"/>
                    <a:pt x="8194" y="4604"/>
                    <a:pt x="8194" y="4604"/>
                  </a:cubicBezTo>
                  <a:lnTo>
                    <a:pt x="8313" y="4604"/>
                  </a:lnTo>
                  <a:cubicBezTo>
                    <a:pt x="8387" y="4604"/>
                    <a:pt x="8447" y="4544"/>
                    <a:pt x="8507" y="4544"/>
                  </a:cubicBezTo>
                  <a:cubicBezTo>
                    <a:pt x="8566" y="4544"/>
                    <a:pt x="8626" y="4604"/>
                    <a:pt x="8685" y="4604"/>
                  </a:cubicBezTo>
                  <a:lnTo>
                    <a:pt x="8760" y="4544"/>
                  </a:lnTo>
                  <a:cubicBezTo>
                    <a:pt x="8820" y="4544"/>
                    <a:pt x="8879" y="4544"/>
                    <a:pt x="8939" y="4470"/>
                  </a:cubicBezTo>
                  <a:cubicBezTo>
                    <a:pt x="8998" y="4544"/>
                    <a:pt x="9058" y="4544"/>
                    <a:pt x="9132" y="4544"/>
                  </a:cubicBezTo>
                  <a:lnTo>
                    <a:pt x="9192" y="4544"/>
                  </a:lnTo>
                  <a:cubicBezTo>
                    <a:pt x="9252" y="4544"/>
                    <a:pt x="9311" y="4470"/>
                    <a:pt x="9371" y="4470"/>
                  </a:cubicBezTo>
                  <a:lnTo>
                    <a:pt x="9684" y="4470"/>
                  </a:lnTo>
                  <a:cubicBezTo>
                    <a:pt x="9743" y="4470"/>
                    <a:pt x="9743" y="4470"/>
                    <a:pt x="9803" y="4410"/>
                  </a:cubicBezTo>
                  <a:cubicBezTo>
                    <a:pt x="9877" y="4410"/>
                    <a:pt x="9937" y="4470"/>
                    <a:pt x="9996" y="4470"/>
                  </a:cubicBezTo>
                  <a:lnTo>
                    <a:pt x="10116" y="4410"/>
                  </a:lnTo>
                  <a:cubicBezTo>
                    <a:pt x="10175" y="4410"/>
                    <a:pt x="10175" y="4410"/>
                    <a:pt x="10250" y="4351"/>
                  </a:cubicBezTo>
                  <a:cubicBezTo>
                    <a:pt x="10309" y="4410"/>
                    <a:pt x="10369" y="4410"/>
                    <a:pt x="10428" y="4410"/>
                  </a:cubicBezTo>
                  <a:lnTo>
                    <a:pt x="10548" y="4351"/>
                  </a:lnTo>
                  <a:cubicBezTo>
                    <a:pt x="10622" y="4351"/>
                    <a:pt x="10622" y="4351"/>
                    <a:pt x="10682" y="4291"/>
                  </a:cubicBezTo>
                  <a:cubicBezTo>
                    <a:pt x="10741" y="4351"/>
                    <a:pt x="10801" y="4351"/>
                    <a:pt x="10860" y="4351"/>
                  </a:cubicBezTo>
                  <a:lnTo>
                    <a:pt x="10995" y="4291"/>
                  </a:lnTo>
                  <a:cubicBezTo>
                    <a:pt x="11054" y="4291"/>
                    <a:pt x="11114" y="4231"/>
                    <a:pt x="11114" y="4231"/>
                  </a:cubicBezTo>
                  <a:lnTo>
                    <a:pt x="11427" y="4231"/>
                  </a:lnTo>
                  <a:cubicBezTo>
                    <a:pt x="11486" y="4231"/>
                    <a:pt x="11486" y="4172"/>
                    <a:pt x="11546" y="4097"/>
                  </a:cubicBezTo>
                  <a:cubicBezTo>
                    <a:pt x="11605" y="4172"/>
                    <a:pt x="11665" y="4172"/>
                    <a:pt x="11739" y="4172"/>
                  </a:cubicBezTo>
                  <a:lnTo>
                    <a:pt x="11859" y="4097"/>
                  </a:lnTo>
                  <a:cubicBezTo>
                    <a:pt x="11918" y="4097"/>
                    <a:pt x="11918" y="4038"/>
                    <a:pt x="11978" y="3978"/>
                  </a:cubicBezTo>
                  <a:cubicBezTo>
                    <a:pt x="12008" y="4008"/>
                    <a:pt x="12041" y="4023"/>
                    <a:pt x="12075" y="4023"/>
                  </a:cubicBezTo>
                  <a:cubicBezTo>
                    <a:pt x="12108" y="4023"/>
                    <a:pt x="12142" y="4008"/>
                    <a:pt x="12171" y="3978"/>
                  </a:cubicBezTo>
                  <a:lnTo>
                    <a:pt x="12291" y="3978"/>
                  </a:lnTo>
                  <a:cubicBezTo>
                    <a:pt x="12350" y="3978"/>
                    <a:pt x="12350" y="3919"/>
                    <a:pt x="12410" y="3859"/>
                  </a:cubicBezTo>
                  <a:lnTo>
                    <a:pt x="12603" y="3859"/>
                  </a:lnTo>
                  <a:lnTo>
                    <a:pt x="12663" y="3799"/>
                  </a:lnTo>
                  <a:cubicBezTo>
                    <a:pt x="12723" y="3799"/>
                    <a:pt x="12782" y="3725"/>
                    <a:pt x="12782" y="3665"/>
                  </a:cubicBezTo>
                  <a:lnTo>
                    <a:pt x="12976" y="3665"/>
                  </a:lnTo>
                  <a:cubicBezTo>
                    <a:pt x="13036" y="3606"/>
                    <a:pt x="13036" y="3606"/>
                    <a:pt x="13095" y="3606"/>
                  </a:cubicBezTo>
                  <a:cubicBezTo>
                    <a:pt x="13155" y="3546"/>
                    <a:pt x="13229" y="3486"/>
                    <a:pt x="13229" y="3427"/>
                  </a:cubicBezTo>
                  <a:cubicBezTo>
                    <a:pt x="13289" y="3427"/>
                    <a:pt x="13348" y="3427"/>
                    <a:pt x="13408" y="3352"/>
                  </a:cubicBezTo>
                  <a:cubicBezTo>
                    <a:pt x="13408" y="3352"/>
                    <a:pt x="13468" y="3352"/>
                    <a:pt x="13468" y="3293"/>
                  </a:cubicBezTo>
                  <a:cubicBezTo>
                    <a:pt x="13527" y="3233"/>
                    <a:pt x="13527" y="3174"/>
                    <a:pt x="13527" y="3114"/>
                  </a:cubicBezTo>
                  <a:cubicBezTo>
                    <a:pt x="13602" y="3114"/>
                    <a:pt x="13661" y="3114"/>
                    <a:pt x="13721" y="3054"/>
                  </a:cubicBezTo>
                  <a:cubicBezTo>
                    <a:pt x="13780" y="2980"/>
                    <a:pt x="13780" y="2980"/>
                    <a:pt x="13780" y="2920"/>
                  </a:cubicBezTo>
                  <a:cubicBezTo>
                    <a:pt x="13840" y="2861"/>
                    <a:pt x="13840" y="2801"/>
                    <a:pt x="13840" y="2742"/>
                  </a:cubicBezTo>
                  <a:cubicBezTo>
                    <a:pt x="13900" y="2742"/>
                    <a:pt x="13974" y="2682"/>
                    <a:pt x="13974" y="2608"/>
                  </a:cubicBezTo>
                  <a:cubicBezTo>
                    <a:pt x="13974" y="2548"/>
                    <a:pt x="14034" y="2548"/>
                    <a:pt x="14034" y="2488"/>
                  </a:cubicBezTo>
                  <a:cubicBezTo>
                    <a:pt x="14034" y="2429"/>
                    <a:pt x="14034" y="2369"/>
                    <a:pt x="13974" y="2310"/>
                  </a:cubicBezTo>
                  <a:cubicBezTo>
                    <a:pt x="14034" y="2235"/>
                    <a:pt x="14093" y="2176"/>
                    <a:pt x="14093" y="2116"/>
                  </a:cubicBezTo>
                  <a:lnTo>
                    <a:pt x="14093" y="1997"/>
                  </a:lnTo>
                  <a:cubicBezTo>
                    <a:pt x="14093" y="1937"/>
                    <a:pt x="14034" y="1863"/>
                    <a:pt x="14034" y="1803"/>
                  </a:cubicBezTo>
                  <a:cubicBezTo>
                    <a:pt x="14034" y="1743"/>
                    <a:pt x="14093" y="1684"/>
                    <a:pt x="14034" y="1624"/>
                  </a:cubicBezTo>
                  <a:lnTo>
                    <a:pt x="14034" y="1490"/>
                  </a:lnTo>
                  <a:cubicBezTo>
                    <a:pt x="14034" y="1431"/>
                    <a:pt x="13974" y="1371"/>
                    <a:pt x="13900" y="1371"/>
                  </a:cubicBezTo>
                  <a:cubicBezTo>
                    <a:pt x="13974" y="1311"/>
                    <a:pt x="13974" y="1252"/>
                    <a:pt x="13900" y="1192"/>
                  </a:cubicBezTo>
                  <a:cubicBezTo>
                    <a:pt x="13900" y="1118"/>
                    <a:pt x="13900" y="1058"/>
                    <a:pt x="13840" y="1058"/>
                  </a:cubicBezTo>
                  <a:cubicBezTo>
                    <a:pt x="13840" y="999"/>
                    <a:pt x="13780" y="939"/>
                    <a:pt x="13721" y="939"/>
                  </a:cubicBezTo>
                  <a:cubicBezTo>
                    <a:pt x="13721" y="879"/>
                    <a:pt x="13721" y="820"/>
                    <a:pt x="13661" y="745"/>
                  </a:cubicBezTo>
                  <a:cubicBezTo>
                    <a:pt x="13661" y="686"/>
                    <a:pt x="13602" y="686"/>
                    <a:pt x="13602" y="626"/>
                  </a:cubicBezTo>
                  <a:cubicBezTo>
                    <a:pt x="13527" y="567"/>
                    <a:pt x="13468" y="567"/>
                    <a:pt x="13408" y="567"/>
                  </a:cubicBezTo>
                  <a:cubicBezTo>
                    <a:pt x="13408" y="507"/>
                    <a:pt x="13348" y="447"/>
                    <a:pt x="13289" y="373"/>
                  </a:cubicBezTo>
                  <a:lnTo>
                    <a:pt x="13229" y="313"/>
                  </a:lnTo>
                  <a:cubicBezTo>
                    <a:pt x="13192" y="284"/>
                    <a:pt x="13158" y="269"/>
                    <a:pt x="13127" y="269"/>
                  </a:cubicBezTo>
                  <a:cubicBezTo>
                    <a:pt x="13095" y="269"/>
                    <a:pt x="13065" y="284"/>
                    <a:pt x="13036" y="313"/>
                  </a:cubicBezTo>
                  <a:cubicBezTo>
                    <a:pt x="12976" y="254"/>
                    <a:pt x="12976" y="194"/>
                    <a:pt x="12857" y="135"/>
                  </a:cubicBezTo>
                  <a:lnTo>
                    <a:pt x="12782" y="135"/>
                  </a:lnTo>
                  <a:cubicBezTo>
                    <a:pt x="12723" y="105"/>
                    <a:pt x="12678" y="90"/>
                    <a:pt x="12648" y="90"/>
                  </a:cubicBezTo>
                  <a:cubicBezTo>
                    <a:pt x="12618" y="90"/>
                    <a:pt x="12603" y="105"/>
                    <a:pt x="12603" y="135"/>
                  </a:cubicBezTo>
                  <a:cubicBezTo>
                    <a:pt x="12544" y="75"/>
                    <a:pt x="12484" y="0"/>
                    <a:pt x="12410" y="0"/>
                  </a:cubicBezTo>
                  <a:lnTo>
                    <a:pt x="12291" y="0"/>
                  </a:lnTo>
                  <a:cubicBezTo>
                    <a:pt x="12231" y="0"/>
                    <a:pt x="12171" y="0"/>
                    <a:pt x="12112" y="75"/>
                  </a:cubicBezTo>
                  <a:cubicBezTo>
                    <a:pt x="12037" y="0"/>
                    <a:pt x="12037" y="0"/>
                    <a:pt x="11918" y="0"/>
                  </a:cubicBezTo>
                  <a:lnTo>
                    <a:pt x="11799" y="0"/>
                  </a:lnTo>
                  <a:cubicBezTo>
                    <a:pt x="11739" y="0"/>
                    <a:pt x="11665" y="0"/>
                    <a:pt x="11665" y="75"/>
                  </a:cubicBezTo>
                  <a:cubicBezTo>
                    <a:pt x="11605" y="0"/>
                    <a:pt x="11546" y="0"/>
                    <a:pt x="11486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6842992" y="4556039"/>
              <a:ext cx="58116" cy="53468"/>
            </a:xfrm>
            <a:custGeom>
              <a:avLst/>
              <a:gdLst/>
              <a:ahLst/>
              <a:cxnLst/>
              <a:rect l="l" t="t" r="r" b="b"/>
              <a:pathLst>
                <a:path w="1863" h="1714" extrusionOk="0">
                  <a:moveTo>
                    <a:pt x="975" y="1"/>
                  </a:moveTo>
                  <a:cubicBezTo>
                    <a:pt x="919" y="1"/>
                    <a:pt x="862" y="8"/>
                    <a:pt x="805" y="23"/>
                  </a:cubicBezTo>
                  <a:cubicBezTo>
                    <a:pt x="313" y="83"/>
                    <a:pt x="0" y="515"/>
                    <a:pt x="60" y="962"/>
                  </a:cubicBezTo>
                  <a:cubicBezTo>
                    <a:pt x="128" y="1413"/>
                    <a:pt x="498" y="1714"/>
                    <a:pt x="939" y="1714"/>
                  </a:cubicBezTo>
                  <a:cubicBezTo>
                    <a:pt x="978" y="1714"/>
                    <a:pt x="1018" y="1711"/>
                    <a:pt x="1058" y="1707"/>
                  </a:cubicBezTo>
                  <a:cubicBezTo>
                    <a:pt x="1490" y="1632"/>
                    <a:pt x="1862" y="1200"/>
                    <a:pt x="1743" y="708"/>
                  </a:cubicBezTo>
                  <a:cubicBezTo>
                    <a:pt x="1691" y="332"/>
                    <a:pt x="1357" y="1"/>
                    <a:pt x="97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2"/>
            <p:cNvSpPr/>
            <p:nvPr/>
          </p:nvSpPr>
          <p:spPr>
            <a:xfrm>
              <a:off x="6758266" y="4357702"/>
              <a:ext cx="328171" cy="203735"/>
            </a:xfrm>
            <a:custGeom>
              <a:avLst/>
              <a:gdLst/>
              <a:ahLst/>
              <a:cxnLst/>
              <a:rect l="l" t="t" r="r" b="b"/>
              <a:pathLst>
                <a:path w="10520" h="6531" extrusionOk="0">
                  <a:moveTo>
                    <a:pt x="3620" y="0"/>
                  </a:moveTo>
                  <a:cubicBezTo>
                    <a:pt x="1448" y="0"/>
                    <a:pt x="94" y="1077"/>
                    <a:pt x="50" y="1167"/>
                  </a:cubicBezTo>
                  <a:cubicBezTo>
                    <a:pt x="0" y="1247"/>
                    <a:pt x="76" y="1281"/>
                    <a:pt x="221" y="1281"/>
                  </a:cubicBezTo>
                  <a:cubicBezTo>
                    <a:pt x="428" y="1281"/>
                    <a:pt x="775" y="1212"/>
                    <a:pt x="1107" y="1107"/>
                  </a:cubicBezTo>
                  <a:cubicBezTo>
                    <a:pt x="1107" y="1107"/>
                    <a:pt x="2243" y="704"/>
                    <a:pt x="3652" y="704"/>
                  </a:cubicBezTo>
                  <a:cubicBezTo>
                    <a:pt x="4525" y="704"/>
                    <a:pt x="5503" y="859"/>
                    <a:pt x="6381" y="1361"/>
                  </a:cubicBezTo>
                  <a:cubicBezTo>
                    <a:pt x="9673" y="3283"/>
                    <a:pt x="9927" y="6381"/>
                    <a:pt x="10046" y="6500"/>
                  </a:cubicBezTo>
                  <a:cubicBezTo>
                    <a:pt x="10064" y="6520"/>
                    <a:pt x="10087" y="6530"/>
                    <a:pt x="10113" y="6530"/>
                  </a:cubicBezTo>
                  <a:cubicBezTo>
                    <a:pt x="10265" y="6530"/>
                    <a:pt x="10520" y="6202"/>
                    <a:pt x="10418" y="5517"/>
                  </a:cubicBezTo>
                  <a:cubicBezTo>
                    <a:pt x="10165" y="3655"/>
                    <a:pt x="8616" y="1361"/>
                    <a:pt x="6009" y="422"/>
                  </a:cubicBezTo>
                  <a:cubicBezTo>
                    <a:pt x="5135" y="116"/>
                    <a:pt x="4333" y="0"/>
                    <a:pt x="36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7042359" y="3638906"/>
              <a:ext cx="79485" cy="79516"/>
            </a:xfrm>
            <a:custGeom>
              <a:avLst/>
              <a:gdLst/>
              <a:ahLst/>
              <a:cxnLst/>
              <a:rect l="l" t="t" r="r" b="b"/>
              <a:pathLst>
                <a:path w="2548" h="2549" extrusionOk="0">
                  <a:moveTo>
                    <a:pt x="1311" y="1"/>
                  </a:moveTo>
                  <a:cubicBezTo>
                    <a:pt x="566" y="1"/>
                    <a:pt x="0" y="567"/>
                    <a:pt x="0" y="1237"/>
                  </a:cubicBezTo>
                  <a:cubicBezTo>
                    <a:pt x="0" y="1982"/>
                    <a:pt x="566" y="2548"/>
                    <a:pt x="1311" y="2548"/>
                  </a:cubicBezTo>
                  <a:cubicBezTo>
                    <a:pt x="1997" y="2548"/>
                    <a:pt x="2548" y="1982"/>
                    <a:pt x="2548" y="1237"/>
                  </a:cubicBezTo>
                  <a:cubicBezTo>
                    <a:pt x="2548" y="567"/>
                    <a:pt x="1997" y="1"/>
                    <a:pt x="1311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6940102" y="3607774"/>
              <a:ext cx="61860" cy="42800"/>
            </a:xfrm>
            <a:custGeom>
              <a:avLst/>
              <a:gdLst/>
              <a:ahLst/>
              <a:cxnLst/>
              <a:rect l="l" t="t" r="r" b="b"/>
              <a:pathLst>
                <a:path w="1983" h="1372" extrusionOk="0">
                  <a:moveTo>
                    <a:pt x="120" y="1"/>
                  </a:moveTo>
                  <a:cubicBezTo>
                    <a:pt x="120" y="1"/>
                    <a:pt x="60" y="1"/>
                    <a:pt x="60" y="75"/>
                  </a:cubicBezTo>
                  <a:lnTo>
                    <a:pt x="60" y="194"/>
                  </a:lnTo>
                  <a:cubicBezTo>
                    <a:pt x="60" y="254"/>
                    <a:pt x="1" y="373"/>
                    <a:pt x="60" y="507"/>
                  </a:cubicBezTo>
                  <a:cubicBezTo>
                    <a:pt x="60" y="626"/>
                    <a:pt x="120" y="820"/>
                    <a:pt x="180" y="999"/>
                  </a:cubicBezTo>
                  <a:cubicBezTo>
                    <a:pt x="239" y="999"/>
                    <a:pt x="239" y="1058"/>
                    <a:pt x="299" y="1058"/>
                  </a:cubicBezTo>
                  <a:lnTo>
                    <a:pt x="373" y="1192"/>
                  </a:lnTo>
                  <a:lnTo>
                    <a:pt x="492" y="1252"/>
                  </a:lnTo>
                  <a:lnTo>
                    <a:pt x="612" y="1311"/>
                  </a:lnTo>
                  <a:cubicBezTo>
                    <a:pt x="746" y="1371"/>
                    <a:pt x="805" y="1371"/>
                    <a:pt x="925" y="1371"/>
                  </a:cubicBezTo>
                  <a:lnTo>
                    <a:pt x="1178" y="1371"/>
                  </a:lnTo>
                  <a:cubicBezTo>
                    <a:pt x="1297" y="1371"/>
                    <a:pt x="1357" y="1371"/>
                    <a:pt x="1416" y="1311"/>
                  </a:cubicBezTo>
                  <a:cubicBezTo>
                    <a:pt x="1491" y="1311"/>
                    <a:pt x="1550" y="1252"/>
                    <a:pt x="1610" y="1252"/>
                  </a:cubicBezTo>
                  <a:cubicBezTo>
                    <a:pt x="1863" y="1118"/>
                    <a:pt x="1982" y="939"/>
                    <a:pt x="1982" y="939"/>
                  </a:cubicBezTo>
                  <a:lnTo>
                    <a:pt x="1982" y="879"/>
                  </a:lnTo>
                  <a:lnTo>
                    <a:pt x="1923" y="879"/>
                  </a:lnTo>
                  <a:cubicBezTo>
                    <a:pt x="1923" y="879"/>
                    <a:pt x="1863" y="879"/>
                    <a:pt x="1789" y="939"/>
                  </a:cubicBezTo>
                  <a:cubicBezTo>
                    <a:pt x="1729" y="999"/>
                    <a:pt x="1669" y="999"/>
                    <a:pt x="1550" y="1058"/>
                  </a:cubicBezTo>
                  <a:cubicBezTo>
                    <a:pt x="1416" y="1118"/>
                    <a:pt x="1297" y="1192"/>
                    <a:pt x="1178" y="1192"/>
                  </a:cubicBezTo>
                  <a:lnTo>
                    <a:pt x="925" y="1192"/>
                  </a:lnTo>
                  <a:cubicBezTo>
                    <a:pt x="865" y="1192"/>
                    <a:pt x="805" y="1118"/>
                    <a:pt x="746" y="1118"/>
                  </a:cubicBezTo>
                  <a:lnTo>
                    <a:pt x="612" y="1058"/>
                  </a:lnTo>
                  <a:lnTo>
                    <a:pt x="492" y="999"/>
                  </a:lnTo>
                  <a:lnTo>
                    <a:pt x="433" y="939"/>
                  </a:lnTo>
                  <a:cubicBezTo>
                    <a:pt x="433" y="879"/>
                    <a:pt x="373" y="879"/>
                    <a:pt x="373" y="879"/>
                  </a:cubicBezTo>
                  <a:cubicBezTo>
                    <a:pt x="299" y="820"/>
                    <a:pt x="299" y="745"/>
                    <a:pt x="239" y="686"/>
                  </a:cubicBezTo>
                  <a:lnTo>
                    <a:pt x="239" y="507"/>
                  </a:lnTo>
                  <a:cubicBezTo>
                    <a:pt x="180" y="373"/>
                    <a:pt x="180" y="254"/>
                    <a:pt x="180" y="194"/>
                  </a:cubicBezTo>
                  <a:lnTo>
                    <a:pt x="180" y="75"/>
                  </a:lnTo>
                  <a:cubicBezTo>
                    <a:pt x="180" y="75"/>
                    <a:pt x="180" y="1"/>
                    <a:pt x="120" y="1"/>
                  </a:cubicBezTo>
                  <a:close/>
                </a:path>
              </a:pathLst>
            </a:custGeom>
            <a:solidFill>
              <a:srgbClr val="3D281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6994007" y="3962367"/>
              <a:ext cx="17719" cy="36748"/>
            </a:xfrm>
            <a:custGeom>
              <a:avLst/>
              <a:gdLst/>
              <a:ahLst/>
              <a:cxnLst/>
              <a:rect l="l" t="t" r="r" b="b"/>
              <a:pathLst>
                <a:path w="568" h="1178" extrusionOk="0">
                  <a:moveTo>
                    <a:pt x="433" y="0"/>
                  </a:moveTo>
                  <a:cubicBezTo>
                    <a:pt x="433" y="0"/>
                    <a:pt x="373" y="60"/>
                    <a:pt x="314" y="179"/>
                  </a:cubicBezTo>
                  <a:cubicBezTo>
                    <a:pt x="254" y="254"/>
                    <a:pt x="135" y="373"/>
                    <a:pt x="135" y="492"/>
                  </a:cubicBezTo>
                  <a:cubicBezTo>
                    <a:pt x="61" y="626"/>
                    <a:pt x="61" y="686"/>
                    <a:pt x="61" y="745"/>
                  </a:cubicBezTo>
                  <a:cubicBezTo>
                    <a:pt x="1" y="805"/>
                    <a:pt x="61" y="864"/>
                    <a:pt x="61" y="924"/>
                  </a:cubicBezTo>
                  <a:cubicBezTo>
                    <a:pt x="61" y="998"/>
                    <a:pt x="61" y="1058"/>
                    <a:pt x="135" y="1118"/>
                  </a:cubicBezTo>
                  <a:lnTo>
                    <a:pt x="135" y="1177"/>
                  </a:lnTo>
                  <a:lnTo>
                    <a:pt x="195" y="1177"/>
                  </a:lnTo>
                  <a:lnTo>
                    <a:pt x="254" y="1118"/>
                  </a:lnTo>
                  <a:lnTo>
                    <a:pt x="254" y="1058"/>
                  </a:lnTo>
                  <a:lnTo>
                    <a:pt x="254" y="924"/>
                  </a:lnTo>
                  <a:lnTo>
                    <a:pt x="254" y="805"/>
                  </a:lnTo>
                  <a:cubicBezTo>
                    <a:pt x="254" y="745"/>
                    <a:pt x="314" y="686"/>
                    <a:pt x="314" y="626"/>
                  </a:cubicBezTo>
                  <a:cubicBezTo>
                    <a:pt x="373" y="492"/>
                    <a:pt x="433" y="373"/>
                    <a:pt x="433" y="254"/>
                  </a:cubicBezTo>
                  <a:cubicBezTo>
                    <a:pt x="507" y="179"/>
                    <a:pt x="567" y="119"/>
                    <a:pt x="567" y="119"/>
                  </a:cubicBezTo>
                  <a:cubicBezTo>
                    <a:pt x="567" y="60"/>
                    <a:pt x="567" y="0"/>
                    <a:pt x="507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2"/>
            <p:cNvSpPr/>
            <p:nvPr/>
          </p:nvSpPr>
          <p:spPr>
            <a:xfrm>
              <a:off x="6976818" y="3954475"/>
              <a:ext cx="15379" cy="39056"/>
            </a:xfrm>
            <a:custGeom>
              <a:avLst/>
              <a:gdLst/>
              <a:ahLst/>
              <a:cxnLst/>
              <a:rect l="l" t="t" r="r" b="b"/>
              <a:pathLst>
                <a:path w="493" h="1252" extrusionOk="0">
                  <a:moveTo>
                    <a:pt x="373" y="0"/>
                  </a:moveTo>
                  <a:cubicBezTo>
                    <a:pt x="314" y="60"/>
                    <a:pt x="314" y="134"/>
                    <a:pt x="239" y="134"/>
                  </a:cubicBezTo>
                  <a:cubicBezTo>
                    <a:pt x="239" y="194"/>
                    <a:pt x="180" y="253"/>
                    <a:pt x="120" y="313"/>
                  </a:cubicBezTo>
                  <a:lnTo>
                    <a:pt x="120" y="432"/>
                  </a:lnTo>
                  <a:cubicBezTo>
                    <a:pt x="60" y="507"/>
                    <a:pt x="60" y="507"/>
                    <a:pt x="60" y="566"/>
                  </a:cubicBezTo>
                  <a:cubicBezTo>
                    <a:pt x="1" y="626"/>
                    <a:pt x="1" y="685"/>
                    <a:pt x="1" y="805"/>
                  </a:cubicBezTo>
                  <a:lnTo>
                    <a:pt x="1" y="939"/>
                  </a:lnTo>
                  <a:lnTo>
                    <a:pt x="1" y="998"/>
                  </a:lnTo>
                  <a:lnTo>
                    <a:pt x="1" y="1177"/>
                  </a:lnTo>
                  <a:cubicBezTo>
                    <a:pt x="60" y="1251"/>
                    <a:pt x="60" y="1251"/>
                    <a:pt x="120" y="1251"/>
                  </a:cubicBezTo>
                  <a:lnTo>
                    <a:pt x="120" y="1177"/>
                  </a:lnTo>
                  <a:cubicBezTo>
                    <a:pt x="120" y="1177"/>
                    <a:pt x="180" y="1117"/>
                    <a:pt x="180" y="998"/>
                  </a:cubicBezTo>
                  <a:lnTo>
                    <a:pt x="180" y="805"/>
                  </a:lnTo>
                  <a:cubicBezTo>
                    <a:pt x="180" y="745"/>
                    <a:pt x="239" y="685"/>
                    <a:pt x="239" y="626"/>
                  </a:cubicBezTo>
                  <a:cubicBezTo>
                    <a:pt x="314" y="566"/>
                    <a:pt x="314" y="507"/>
                    <a:pt x="314" y="432"/>
                  </a:cubicBezTo>
                  <a:cubicBezTo>
                    <a:pt x="373" y="372"/>
                    <a:pt x="373" y="313"/>
                    <a:pt x="433" y="253"/>
                  </a:cubicBezTo>
                  <a:cubicBezTo>
                    <a:pt x="433" y="194"/>
                    <a:pt x="433" y="134"/>
                    <a:pt x="492" y="134"/>
                  </a:cubicBezTo>
                  <a:lnTo>
                    <a:pt x="492" y="60"/>
                  </a:lnTo>
                  <a:cubicBezTo>
                    <a:pt x="492" y="60"/>
                    <a:pt x="492" y="0"/>
                    <a:pt x="43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2"/>
            <p:cNvSpPr/>
            <p:nvPr/>
          </p:nvSpPr>
          <p:spPr>
            <a:xfrm>
              <a:off x="6887600" y="3926119"/>
              <a:ext cx="11636" cy="26516"/>
            </a:xfrm>
            <a:custGeom>
              <a:avLst/>
              <a:gdLst/>
              <a:ahLst/>
              <a:cxnLst/>
              <a:rect l="l" t="t" r="r" b="b"/>
              <a:pathLst>
                <a:path w="373" h="850" extrusionOk="0">
                  <a:moveTo>
                    <a:pt x="283" y="0"/>
                  </a:moveTo>
                  <a:cubicBezTo>
                    <a:pt x="269" y="0"/>
                    <a:pt x="254" y="15"/>
                    <a:pt x="254" y="45"/>
                  </a:cubicBezTo>
                  <a:cubicBezTo>
                    <a:pt x="254" y="45"/>
                    <a:pt x="194" y="45"/>
                    <a:pt x="120" y="164"/>
                  </a:cubicBezTo>
                  <a:lnTo>
                    <a:pt x="60" y="224"/>
                  </a:lnTo>
                  <a:lnTo>
                    <a:pt x="60" y="358"/>
                  </a:lnTo>
                  <a:lnTo>
                    <a:pt x="0" y="417"/>
                  </a:lnTo>
                  <a:lnTo>
                    <a:pt x="0" y="596"/>
                  </a:lnTo>
                  <a:cubicBezTo>
                    <a:pt x="60" y="596"/>
                    <a:pt x="60" y="671"/>
                    <a:pt x="60" y="730"/>
                  </a:cubicBezTo>
                  <a:cubicBezTo>
                    <a:pt x="60" y="790"/>
                    <a:pt x="120" y="849"/>
                    <a:pt x="120" y="849"/>
                  </a:cubicBezTo>
                  <a:lnTo>
                    <a:pt x="194" y="849"/>
                  </a:lnTo>
                  <a:lnTo>
                    <a:pt x="254" y="790"/>
                  </a:lnTo>
                  <a:lnTo>
                    <a:pt x="254" y="671"/>
                  </a:lnTo>
                  <a:lnTo>
                    <a:pt x="254" y="596"/>
                  </a:lnTo>
                  <a:lnTo>
                    <a:pt x="254" y="477"/>
                  </a:lnTo>
                  <a:lnTo>
                    <a:pt x="254" y="358"/>
                  </a:lnTo>
                  <a:cubicBezTo>
                    <a:pt x="313" y="298"/>
                    <a:pt x="313" y="224"/>
                    <a:pt x="313" y="224"/>
                  </a:cubicBezTo>
                  <a:lnTo>
                    <a:pt x="313" y="105"/>
                  </a:lnTo>
                  <a:cubicBezTo>
                    <a:pt x="373" y="45"/>
                    <a:pt x="313" y="45"/>
                    <a:pt x="313" y="45"/>
                  </a:cubicBezTo>
                  <a:cubicBezTo>
                    <a:pt x="313" y="15"/>
                    <a:pt x="298" y="0"/>
                    <a:pt x="28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2"/>
            <p:cNvSpPr/>
            <p:nvPr/>
          </p:nvSpPr>
          <p:spPr>
            <a:xfrm>
              <a:off x="6868072" y="3925651"/>
              <a:ext cx="11667" cy="28855"/>
            </a:xfrm>
            <a:custGeom>
              <a:avLst/>
              <a:gdLst/>
              <a:ahLst/>
              <a:cxnLst/>
              <a:rect l="l" t="t" r="r" b="b"/>
              <a:pathLst>
                <a:path w="374" h="925" extrusionOk="0">
                  <a:moveTo>
                    <a:pt x="254" y="0"/>
                  </a:moveTo>
                  <a:lnTo>
                    <a:pt x="254" y="60"/>
                  </a:lnTo>
                  <a:lnTo>
                    <a:pt x="194" y="120"/>
                  </a:lnTo>
                  <a:cubicBezTo>
                    <a:pt x="135" y="179"/>
                    <a:pt x="135" y="239"/>
                    <a:pt x="75" y="239"/>
                  </a:cubicBezTo>
                  <a:lnTo>
                    <a:pt x="75" y="373"/>
                  </a:lnTo>
                  <a:lnTo>
                    <a:pt x="75" y="432"/>
                  </a:lnTo>
                  <a:cubicBezTo>
                    <a:pt x="75" y="492"/>
                    <a:pt x="1" y="552"/>
                    <a:pt x="75" y="611"/>
                  </a:cubicBezTo>
                  <a:lnTo>
                    <a:pt x="75" y="745"/>
                  </a:lnTo>
                  <a:lnTo>
                    <a:pt x="75" y="805"/>
                  </a:lnTo>
                  <a:cubicBezTo>
                    <a:pt x="135" y="864"/>
                    <a:pt x="194" y="924"/>
                    <a:pt x="194" y="924"/>
                  </a:cubicBezTo>
                  <a:lnTo>
                    <a:pt x="254" y="924"/>
                  </a:lnTo>
                  <a:lnTo>
                    <a:pt x="314" y="864"/>
                  </a:lnTo>
                  <a:cubicBezTo>
                    <a:pt x="314" y="864"/>
                    <a:pt x="254" y="805"/>
                    <a:pt x="254" y="745"/>
                  </a:cubicBezTo>
                  <a:lnTo>
                    <a:pt x="254" y="611"/>
                  </a:lnTo>
                  <a:lnTo>
                    <a:pt x="254" y="492"/>
                  </a:lnTo>
                  <a:cubicBezTo>
                    <a:pt x="254" y="432"/>
                    <a:pt x="254" y="373"/>
                    <a:pt x="314" y="373"/>
                  </a:cubicBezTo>
                  <a:lnTo>
                    <a:pt x="314" y="239"/>
                  </a:lnTo>
                  <a:lnTo>
                    <a:pt x="373" y="120"/>
                  </a:lnTo>
                  <a:cubicBezTo>
                    <a:pt x="373" y="60"/>
                    <a:pt x="373" y="0"/>
                    <a:pt x="314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"/>
            <p:cNvSpPr/>
            <p:nvPr/>
          </p:nvSpPr>
          <p:spPr>
            <a:xfrm>
              <a:off x="6866232" y="3551997"/>
              <a:ext cx="46481" cy="75336"/>
            </a:xfrm>
            <a:custGeom>
              <a:avLst/>
              <a:gdLst/>
              <a:ahLst/>
              <a:cxnLst/>
              <a:rect l="l" t="t" r="r" b="b"/>
              <a:pathLst>
                <a:path w="1490" h="2415" extrusionOk="0">
                  <a:moveTo>
                    <a:pt x="626" y="1"/>
                  </a:moveTo>
                  <a:cubicBezTo>
                    <a:pt x="253" y="805"/>
                    <a:pt x="60" y="1669"/>
                    <a:pt x="0" y="2414"/>
                  </a:cubicBezTo>
                  <a:lnTo>
                    <a:pt x="253" y="2414"/>
                  </a:lnTo>
                  <a:cubicBezTo>
                    <a:pt x="939" y="2414"/>
                    <a:pt x="1490" y="1863"/>
                    <a:pt x="1490" y="1178"/>
                  </a:cubicBezTo>
                  <a:cubicBezTo>
                    <a:pt x="1490" y="612"/>
                    <a:pt x="1117" y="120"/>
                    <a:pt x="626" y="1"/>
                  </a:cubicBezTo>
                  <a:close/>
                </a:path>
              </a:pathLst>
            </a:custGeom>
            <a:solidFill>
              <a:srgbClr val="F084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2"/>
            <p:cNvSpPr/>
            <p:nvPr/>
          </p:nvSpPr>
          <p:spPr>
            <a:xfrm>
              <a:off x="7236142" y="4558597"/>
              <a:ext cx="106469" cy="104597"/>
            </a:xfrm>
            <a:custGeom>
              <a:avLst/>
              <a:gdLst/>
              <a:ahLst/>
              <a:cxnLst/>
              <a:rect l="l" t="t" r="r" b="b"/>
              <a:pathLst>
                <a:path w="3413" h="3353" extrusionOk="0">
                  <a:moveTo>
                    <a:pt x="1684" y="1"/>
                  </a:moveTo>
                  <a:cubicBezTo>
                    <a:pt x="745" y="1"/>
                    <a:pt x="1" y="746"/>
                    <a:pt x="1" y="1684"/>
                  </a:cubicBezTo>
                  <a:cubicBezTo>
                    <a:pt x="1" y="2608"/>
                    <a:pt x="745" y="3353"/>
                    <a:pt x="1684" y="3353"/>
                  </a:cubicBezTo>
                  <a:cubicBezTo>
                    <a:pt x="2608" y="3353"/>
                    <a:pt x="3412" y="2608"/>
                    <a:pt x="3412" y="1684"/>
                  </a:cubicBezTo>
                  <a:cubicBezTo>
                    <a:pt x="3412" y="746"/>
                    <a:pt x="2608" y="1"/>
                    <a:pt x="168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2"/>
            <p:cNvSpPr/>
            <p:nvPr/>
          </p:nvSpPr>
          <p:spPr>
            <a:xfrm>
              <a:off x="7551711" y="4543281"/>
              <a:ext cx="104566" cy="104597"/>
            </a:xfrm>
            <a:custGeom>
              <a:avLst/>
              <a:gdLst/>
              <a:ahLst/>
              <a:cxnLst/>
              <a:rect l="l" t="t" r="r" b="b"/>
              <a:pathLst>
                <a:path w="3352" h="3353" extrusionOk="0">
                  <a:moveTo>
                    <a:pt x="1683" y="0"/>
                  </a:moveTo>
                  <a:cubicBezTo>
                    <a:pt x="745" y="0"/>
                    <a:pt x="0" y="745"/>
                    <a:pt x="0" y="1669"/>
                  </a:cubicBezTo>
                  <a:cubicBezTo>
                    <a:pt x="0" y="2607"/>
                    <a:pt x="745" y="3352"/>
                    <a:pt x="1683" y="3352"/>
                  </a:cubicBezTo>
                  <a:cubicBezTo>
                    <a:pt x="2607" y="3352"/>
                    <a:pt x="3352" y="2607"/>
                    <a:pt x="3352" y="1669"/>
                  </a:cubicBezTo>
                  <a:cubicBezTo>
                    <a:pt x="3352" y="745"/>
                    <a:pt x="2607" y="0"/>
                    <a:pt x="168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2"/>
            <p:cNvSpPr/>
            <p:nvPr/>
          </p:nvSpPr>
          <p:spPr>
            <a:xfrm>
              <a:off x="7579100" y="4576254"/>
              <a:ext cx="44203" cy="42332"/>
            </a:xfrm>
            <a:custGeom>
              <a:avLst/>
              <a:gdLst/>
              <a:ahLst/>
              <a:cxnLst/>
              <a:rect l="l" t="t" r="r" b="b"/>
              <a:pathLst>
                <a:path w="1417" h="1357" extrusionOk="0">
                  <a:moveTo>
                    <a:pt x="746" y="1"/>
                  </a:moveTo>
                  <a:cubicBezTo>
                    <a:pt x="299" y="1"/>
                    <a:pt x="1" y="314"/>
                    <a:pt x="1" y="686"/>
                  </a:cubicBezTo>
                  <a:cubicBezTo>
                    <a:pt x="1" y="1059"/>
                    <a:pt x="299" y="1357"/>
                    <a:pt x="746" y="1357"/>
                  </a:cubicBezTo>
                  <a:cubicBezTo>
                    <a:pt x="1118" y="1357"/>
                    <a:pt x="1416" y="1059"/>
                    <a:pt x="1416" y="686"/>
                  </a:cubicBezTo>
                  <a:cubicBezTo>
                    <a:pt x="1416" y="314"/>
                    <a:pt x="1118" y="1"/>
                    <a:pt x="746" y="1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2"/>
            <p:cNvSpPr/>
            <p:nvPr/>
          </p:nvSpPr>
          <p:spPr>
            <a:xfrm>
              <a:off x="7267275" y="4593473"/>
              <a:ext cx="36748" cy="34876"/>
            </a:xfrm>
            <a:custGeom>
              <a:avLst/>
              <a:gdLst/>
              <a:ahLst/>
              <a:cxnLst/>
              <a:rect l="l" t="t" r="r" b="b"/>
              <a:pathLst>
                <a:path w="1178" h="1118" extrusionOk="0">
                  <a:moveTo>
                    <a:pt x="612" y="0"/>
                  </a:moveTo>
                  <a:cubicBezTo>
                    <a:pt x="314" y="0"/>
                    <a:pt x="1" y="253"/>
                    <a:pt x="1" y="566"/>
                  </a:cubicBezTo>
                  <a:cubicBezTo>
                    <a:pt x="1" y="879"/>
                    <a:pt x="314" y="1117"/>
                    <a:pt x="612" y="1117"/>
                  </a:cubicBezTo>
                  <a:cubicBezTo>
                    <a:pt x="924" y="1117"/>
                    <a:pt x="1178" y="879"/>
                    <a:pt x="1178" y="566"/>
                  </a:cubicBezTo>
                  <a:cubicBezTo>
                    <a:pt x="1178" y="253"/>
                    <a:pt x="924" y="0"/>
                    <a:pt x="612" y="0"/>
                  </a:cubicBezTo>
                  <a:close/>
                </a:path>
              </a:pathLst>
            </a:custGeom>
            <a:solidFill>
              <a:srgbClr val="AB61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"/>
            <p:cNvSpPr/>
            <p:nvPr/>
          </p:nvSpPr>
          <p:spPr>
            <a:xfrm>
              <a:off x="6860648" y="4032057"/>
              <a:ext cx="53936" cy="561448"/>
            </a:xfrm>
            <a:custGeom>
              <a:avLst/>
              <a:gdLst/>
              <a:ahLst/>
              <a:cxnLst/>
              <a:rect l="l" t="t" r="r" b="b"/>
              <a:pathLst>
                <a:path w="1729" h="17998" extrusionOk="0">
                  <a:moveTo>
                    <a:pt x="1356" y="1"/>
                  </a:moveTo>
                  <a:cubicBezTo>
                    <a:pt x="1177" y="1"/>
                    <a:pt x="1058" y="180"/>
                    <a:pt x="984" y="373"/>
                  </a:cubicBezTo>
                  <a:lnTo>
                    <a:pt x="0" y="17625"/>
                  </a:lnTo>
                  <a:cubicBezTo>
                    <a:pt x="0" y="17818"/>
                    <a:pt x="120" y="17997"/>
                    <a:pt x="313" y="17997"/>
                  </a:cubicBezTo>
                  <a:lnTo>
                    <a:pt x="373" y="17997"/>
                  </a:lnTo>
                  <a:cubicBezTo>
                    <a:pt x="552" y="17997"/>
                    <a:pt x="686" y="17878"/>
                    <a:pt x="686" y="17684"/>
                  </a:cubicBezTo>
                  <a:lnTo>
                    <a:pt x="1669" y="373"/>
                  </a:lnTo>
                  <a:cubicBezTo>
                    <a:pt x="1728" y="180"/>
                    <a:pt x="1550" y="61"/>
                    <a:pt x="1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2"/>
            <p:cNvSpPr/>
            <p:nvPr/>
          </p:nvSpPr>
          <p:spPr>
            <a:xfrm>
              <a:off x="6796511" y="3933075"/>
              <a:ext cx="298380" cy="112489"/>
            </a:xfrm>
            <a:custGeom>
              <a:avLst/>
              <a:gdLst/>
              <a:ahLst/>
              <a:cxnLst/>
              <a:rect l="l" t="t" r="r" b="b"/>
              <a:pathLst>
                <a:path w="9565" h="3606" extrusionOk="0">
                  <a:moveTo>
                    <a:pt x="4291" y="1"/>
                  </a:moveTo>
                  <a:cubicBezTo>
                    <a:pt x="4291" y="1"/>
                    <a:pt x="4097" y="75"/>
                    <a:pt x="3784" y="135"/>
                  </a:cubicBezTo>
                  <a:cubicBezTo>
                    <a:pt x="3572" y="442"/>
                    <a:pt x="3036" y="720"/>
                    <a:pt x="2610" y="720"/>
                  </a:cubicBezTo>
                  <a:cubicBezTo>
                    <a:pt x="2437" y="720"/>
                    <a:pt x="2283" y="674"/>
                    <a:pt x="2176" y="567"/>
                  </a:cubicBezTo>
                  <a:cubicBezTo>
                    <a:pt x="1624" y="746"/>
                    <a:pt x="1177" y="999"/>
                    <a:pt x="879" y="1193"/>
                  </a:cubicBezTo>
                  <a:cubicBezTo>
                    <a:pt x="1" y="1937"/>
                    <a:pt x="194" y="3174"/>
                    <a:pt x="2608" y="3487"/>
                  </a:cubicBezTo>
                  <a:cubicBezTo>
                    <a:pt x="2980" y="3546"/>
                    <a:pt x="3487" y="3606"/>
                    <a:pt x="3919" y="3606"/>
                  </a:cubicBezTo>
                  <a:cubicBezTo>
                    <a:pt x="6272" y="3606"/>
                    <a:pt x="8879" y="2742"/>
                    <a:pt x="9133" y="2429"/>
                  </a:cubicBezTo>
                  <a:cubicBezTo>
                    <a:pt x="9565" y="1937"/>
                    <a:pt x="8999" y="1118"/>
                    <a:pt x="8626" y="1118"/>
                  </a:cubicBezTo>
                  <a:cubicBezTo>
                    <a:pt x="8507" y="1118"/>
                    <a:pt x="8135" y="1252"/>
                    <a:pt x="7583" y="1491"/>
                  </a:cubicBezTo>
                  <a:cubicBezTo>
                    <a:pt x="7225" y="1897"/>
                    <a:pt x="6761" y="2092"/>
                    <a:pt x="6330" y="2092"/>
                  </a:cubicBezTo>
                  <a:cubicBezTo>
                    <a:pt x="6224" y="2092"/>
                    <a:pt x="6119" y="2080"/>
                    <a:pt x="6019" y="2057"/>
                  </a:cubicBezTo>
                  <a:cubicBezTo>
                    <a:pt x="5408" y="2310"/>
                    <a:pt x="4663" y="2369"/>
                    <a:pt x="3978" y="2489"/>
                  </a:cubicBezTo>
                  <a:cubicBezTo>
                    <a:pt x="3561" y="2542"/>
                    <a:pt x="3147" y="2586"/>
                    <a:pt x="2755" y="2586"/>
                  </a:cubicBezTo>
                  <a:cubicBezTo>
                    <a:pt x="2266" y="2586"/>
                    <a:pt x="1811" y="2517"/>
                    <a:pt x="1431" y="2310"/>
                  </a:cubicBezTo>
                  <a:cubicBezTo>
                    <a:pt x="313" y="1625"/>
                    <a:pt x="3546" y="999"/>
                    <a:pt x="4157" y="880"/>
                  </a:cubicBezTo>
                  <a:cubicBezTo>
                    <a:pt x="4231" y="567"/>
                    <a:pt x="4291" y="314"/>
                    <a:pt x="435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2"/>
            <p:cNvSpPr/>
            <p:nvPr/>
          </p:nvSpPr>
          <p:spPr>
            <a:xfrm>
              <a:off x="7518706" y="4331529"/>
              <a:ext cx="91121" cy="272457"/>
            </a:xfrm>
            <a:custGeom>
              <a:avLst/>
              <a:gdLst/>
              <a:ahLst/>
              <a:cxnLst/>
              <a:rect l="l" t="t" r="r" b="b"/>
              <a:pathLst>
                <a:path w="2921" h="8734" extrusionOk="0">
                  <a:moveTo>
                    <a:pt x="225" y="0"/>
                  </a:moveTo>
                  <a:cubicBezTo>
                    <a:pt x="199" y="0"/>
                    <a:pt x="169" y="7"/>
                    <a:pt x="134" y="25"/>
                  </a:cubicBezTo>
                  <a:cubicBezTo>
                    <a:pt x="75" y="25"/>
                    <a:pt x="0" y="144"/>
                    <a:pt x="0" y="203"/>
                  </a:cubicBezTo>
                  <a:cubicBezTo>
                    <a:pt x="0" y="203"/>
                    <a:pt x="75" y="338"/>
                    <a:pt x="134" y="576"/>
                  </a:cubicBezTo>
                  <a:cubicBezTo>
                    <a:pt x="134" y="829"/>
                    <a:pt x="254" y="1142"/>
                    <a:pt x="313" y="1574"/>
                  </a:cubicBezTo>
                  <a:cubicBezTo>
                    <a:pt x="447" y="1946"/>
                    <a:pt x="566" y="2438"/>
                    <a:pt x="686" y="2870"/>
                  </a:cubicBezTo>
                  <a:cubicBezTo>
                    <a:pt x="820" y="3436"/>
                    <a:pt x="998" y="3928"/>
                    <a:pt x="1118" y="4434"/>
                  </a:cubicBezTo>
                  <a:cubicBezTo>
                    <a:pt x="1430" y="5477"/>
                    <a:pt x="1803" y="6535"/>
                    <a:pt x="2056" y="7339"/>
                  </a:cubicBezTo>
                  <a:cubicBezTo>
                    <a:pt x="2175" y="7712"/>
                    <a:pt x="2309" y="8025"/>
                    <a:pt x="2369" y="8278"/>
                  </a:cubicBezTo>
                  <a:cubicBezTo>
                    <a:pt x="2488" y="8457"/>
                    <a:pt x="2548" y="8591"/>
                    <a:pt x="2548" y="8591"/>
                  </a:cubicBezTo>
                  <a:cubicBezTo>
                    <a:pt x="2548" y="8678"/>
                    <a:pt x="2620" y="8733"/>
                    <a:pt x="2705" y="8733"/>
                  </a:cubicBezTo>
                  <a:cubicBezTo>
                    <a:pt x="2736" y="8733"/>
                    <a:pt x="2769" y="8726"/>
                    <a:pt x="2801" y="8710"/>
                  </a:cubicBezTo>
                  <a:cubicBezTo>
                    <a:pt x="2861" y="8650"/>
                    <a:pt x="2920" y="8591"/>
                    <a:pt x="2861" y="8531"/>
                  </a:cubicBezTo>
                  <a:cubicBezTo>
                    <a:pt x="2861" y="8531"/>
                    <a:pt x="2861" y="8397"/>
                    <a:pt x="2801" y="8159"/>
                  </a:cubicBezTo>
                  <a:cubicBezTo>
                    <a:pt x="2741" y="7905"/>
                    <a:pt x="2682" y="7593"/>
                    <a:pt x="2548" y="7161"/>
                  </a:cubicBezTo>
                  <a:cubicBezTo>
                    <a:pt x="2369" y="6356"/>
                    <a:pt x="2116" y="5298"/>
                    <a:pt x="1803" y="4241"/>
                  </a:cubicBezTo>
                  <a:cubicBezTo>
                    <a:pt x="1624" y="3749"/>
                    <a:pt x="1490" y="3183"/>
                    <a:pt x="1311" y="2751"/>
                  </a:cubicBezTo>
                  <a:cubicBezTo>
                    <a:pt x="1118" y="2259"/>
                    <a:pt x="998" y="1753"/>
                    <a:pt x="879" y="1380"/>
                  </a:cubicBezTo>
                  <a:cubicBezTo>
                    <a:pt x="745" y="1008"/>
                    <a:pt x="626" y="710"/>
                    <a:pt x="507" y="457"/>
                  </a:cubicBezTo>
                  <a:cubicBezTo>
                    <a:pt x="447" y="203"/>
                    <a:pt x="373" y="84"/>
                    <a:pt x="373" y="84"/>
                  </a:cubicBezTo>
                  <a:cubicBezTo>
                    <a:pt x="331" y="42"/>
                    <a:pt x="288" y="0"/>
                    <a:pt x="22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2"/>
            <p:cNvSpPr/>
            <p:nvPr/>
          </p:nvSpPr>
          <p:spPr>
            <a:xfrm>
              <a:off x="7458750" y="4253635"/>
              <a:ext cx="191974" cy="96549"/>
            </a:xfrm>
            <a:custGeom>
              <a:avLst/>
              <a:gdLst/>
              <a:ahLst/>
              <a:cxnLst/>
              <a:rect l="l" t="t" r="r" b="b"/>
              <a:pathLst>
                <a:path w="6154" h="3095" extrusionOk="0">
                  <a:moveTo>
                    <a:pt x="5371" y="0"/>
                  </a:moveTo>
                  <a:cubicBezTo>
                    <a:pt x="5006" y="0"/>
                    <a:pt x="4634" y="93"/>
                    <a:pt x="4604" y="93"/>
                  </a:cubicBezTo>
                  <a:cubicBezTo>
                    <a:pt x="4157" y="600"/>
                    <a:pt x="3665" y="1032"/>
                    <a:pt x="3233" y="1404"/>
                  </a:cubicBezTo>
                  <a:cubicBezTo>
                    <a:pt x="2369" y="2209"/>
                    <a:pt x="1118" y="2641"/>
                    <a:pt x="1" y="3073"/>
                  </a:cubicBezTo>
                  <a:cubicBezTo>
                    <a:pt x="48" y="3088"/>
                    <a:pt x="108" y="3095"/>
                    <a:pt x="179" y="3095"/>
                  </a:cubicBezTo>
                  <a:cubicBezTo>
                    <a:pt x="750" y="3095"/>
                    <a:pt x="2034" y="2640"/>
                    <a:pt x="3412" y="2149"/>
                  </a:cubicBezTo>
                  <a:cubicBezTo>
                    <a:pt x="5215" y="1583"/>
                    <a:pt x="6153" y="1092"/>
                    <a:pt x="6094" y="466"/>
                  </a:cubicBezTo>
                  <a:cubicBezTo>
                    <a:pt x="6094" y="93"/>
                    <a:pt x="5736" y="0"/>
                    <a:pt x="53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2"/>
            <p:cNvSpPr/>
            <p:nvPr/>
          </p:nvSpPr>
          <p:spPr>
            <a:xfrm>
              <a:off x="7280751" y="4595314"/>
              <a:ext cx="325364" cy="19559"/>
            </a:xfrm>
            <a:custGeom>
              <a:avLst/>
              <a:gdLst/>
              <a:ahLst/>
              <a:cxnLst/>
              <a:rect l="l" t="t" r="r" b="b"/>
              <a:pathLst>
                <a:path w="10430" h="627" extrusionOk="0">
                  <a:moveTo>
                    <a:pt x="8686" y="1"/>
                  </a:moveTo>
                  <a:cubicBezTo>
                    <a:pt x="8440" y="38"/>
                    <a:pt x="8176" y="38"/>
                    <a:pt x="7904" y="38"/>
                  </a:cubicBezTo>
                  <a:cubicBezTo>
                    <a:pt x="7632" y="38"/>
                    <a:pt x="7353" y="38"/>
                    <a:pt x="7077" y="75"/>
                  </a:cubicBezTo>
                  <a:cubicBezTo>
                    <a:pt x="6451" y="75"/>
                    <a:pt x="5841" y="75"/>
                    <a:pt x="5215" y="135"/>
                  </a:cubicBezTo>
                  <a:cubicBezTo>
                    <a:pt x="4530" y="135"/>
                    <a:pt x="3904" y="135"/>
                    <a:pt x="3353" y="194"/>
                  </a:cubicBezTo>
                  <a:cubicBezTo>
                    <a:pt x="2727" y="194"/>
                    <a:pt x="2176" y="254"/>
                    <a:pt x="1669" y="254"/>
                  </a:cubicBezTo>
                  <a:cubicBezTo>
                    <a:pt x="1237" y="314"/>
                    <a:pt x="805" y="314"/>
                    <a:pt x="552" y="314"/>
                  </a:cubicBezTo>
                  <a:cubicBezTo>
                    <a:pt x="254" y="373"/>
                    <a:pt x="120" y="373"/>
                    <a:pt x="120" y="373"/>
                  </a:cubicBezTo>
                  <a:cubicBezTo>
                    <a:pt x="60" y="373"/>
                    <a:pt x="1" y="448"/>
                    <a:pt x="1" y="507"/>
                  </a:cubicBezTo>
                  <a:cubicBezTo>
                    <a:pt x="1" y="567"/>
                    <a:pt x="60" y="626"/>
                    <a:pt x="120" y="626"/>
                  </a:cubicBezTo>
                  <a:lnTo>
                    <a:pt x="3353" y="626"/>
                  </a:lnTo>
                  <a:cubicBezTo>
                    <a:pt x="3904" y="567"/>
                    <a:pt x="4589" y="567"/>
                    <a:pt x="5215" y="567"/>
                  </a:cubicBezTo>
                  <a:cubicBezTo>
                    <a:pt x="5841" y="507"/>
                    <a:pt x="6451" y="507"/>
                    <a:pt x="7077" y="507"/>
                  </a:cubicBezTo>
                  <a:cubicBezTo>
                    <a:pt x="7703" y="448"/>
                    <a:pt x="8254" y="448"/>
                    <a:pt x="8686" y="373"/>
                  </a:cubicBezTo>
                  <a:cubicBezTo>
                    <a:pt x="9684" y="314"/>
                    <a:pt x="10310" y="254"/>
                    <a:pt x="10310" y="254"/>
                  </a:cubicBezTo>
                  <a:cubicBezTo>
                    <a:pt x="10369" y="254"/>
                    <a:pt x="10429" y="194"/>
                    <a:pt x="10429" y="135"/>
                  </a:cubicBezTo>
                  <a:cubicBezTo>
                    <a:pt x="10429" y="75"/>
                    <a:pt x="10369" y="75"/>
                    <a:pt x="10310" y="75"/>
                  </a:cubicBezTo>
                  <a:cubicBezTo>
                    <a:pt x="10310" y="75"/>
                    <a:pt x="9684" y="1"/>
                    <a:pt x="868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"/>
            <p:cNvSpPr/>
            <p:nvPr/>
          </p:nvSpPr>
          <p:spPr>
            <a:xfrm>
              <a:off x="6887600" y="4185443"/>
              <a:ext cx="402946" cy="430366"/>
            </a:xfrm>
            <a:custGeom>
              <a:avLst/>
              <a:gdLst/>
              <a:ahLst/>
              <a:cxnLst/>
              <a:rect l="l" t="t" r="r" b="b"/>
              <a:pathLst>
                <a:path w="12917" h="13796" extrusionOk="0">
                  <a:moveTo>
                    <a:pt x="222" y="0"/>
                  </a:moveTo>
                  <a:cubicBezTo>
                    <a:pt x="175" y="0"/>
                    <a:pt x="127" y="15"/>
                    <a:pt x="60" y="45"/>
                  </a:cubicBezTo>
                  <a:cubicBezTo>
                    <a:pt x="0" y="104"/>
                    <a:pt x="0" y="238"/>
                    <a:pt x="60" y="298"/>
                  </a:cubicBezTo>
                  <a:cubicBezTo>
                    <a:pt x="60" y="298"/>
                    <a:pt x="254" y="477"/>
                    <a:pt x="626" y="924"/>
                  </a:cubicBezTo>
                  <a:cubicBezTo>
                    <a:pt x="939" y="1296"/>
                    <a:pt x="1431" y="1788"/>
                    <a:pt x="1982" y="2473"/>
                  </a:cubicBezTo>
                  <a:cubicBezTo>
                    <a:pt x="2235" y="2786"/>
                    <a:pt x="2548" y="3158"/>
                    <a:pt x="2920" y="3456"/>
                  </a:cubicBezTo>
                  <a:cubicBezTo>
                    <a:pt x="3233" y="3829"/>
                    <a:pt x="3606" y="4276"/>
                    <a:pt x="3918" y="4648"/>
                  </a:cubicBezTo>
                  <a:cubicBezTo>
                    <a:pt x="4663" y="5453"/>
                    <a:pt x="5468" y="6257"/>
                    <a:pt x="6213" y="7121"/>
                  </a:cubicBezTo>
                  <a:cubicBezTo>
                    <a:pt x="7017" y="7926"/>
                    <a:pt x="7762" y="8805"/>
                    <a:pt x="8507" y="9609"/>
                  </a:cubicBezTo>
                  <a:cubicBezTo>
                    <a:pt x="9252" y="10354"/>
                    <a:pt x="9997" y="11099"/>
                    <a:pt x="10548" y="11724"/>
                  </a:cubicBezTo>
                  <a:cubicBezTo>
                    <a:pt x="11174" y="12335"/>
                    <a:pt x="11665" y="12842"/>
                    <a:pt x="12038" y="13140"/>
                  </a:cubicBezTo>
                  <a:lnTo>
                    <a:pt x="12604" y="13706"/>
                  </a:lnTo>
                  <a:cubicBezTo>
                    <a:pt x="12634" y="13765"/>
                    <a:pt x="12678" y="13795"/>
                    <a:pt x="12725" y="13795"/>
                  </a:cubicBezTo>
                  <a:cubicBezTo>
                    <a:pt x="12771" y="13795"/>
                    <a:pt x="12820" y="13765"/>
                    <a:pt x="12857" y="13706"/>
                  </a:cubicBezTo>
                  <a:cubicBezTo>
                    <a:pt x="12917" y="13646"/>
                    <a:pt x="12917" y="13587"/>
                    <a:pt x="12857" y="13453"/>
                  </a:cubicBezTo>
                  <a:cubicBezTo>
                    <a:pt x="12857" y="13453"/>
                    <a:pt x="12663" y="13274"/>
                    <a:pt x="12351" y="12901"/>
                  </a:cubicBezTo>
                  <a:cubicBezTo>
                    <a:pt x="12038" y="12529"/>
                    <a:pt x="11546" y="11963"/>
                    <a:pt x="10995" y="11352"/>
                  </a:cubicBezTo>
                  <a:cubicBezTo>
                    <a:pt x="10429" y="10667"/>
                    <a:pt x="9743" y="9922"/>
                    <a:pt x="8999" y="9117"/>
                  </a:cubicBezTo>
                  <a:cubicBezTo>
                    <a:pt x="8313" y="8372"/>
                    <a:pt x="7509" y="7494"/>
                    <a:pt x="6704" y="6629"/>
                  </a:cubicBezTo>
                  <a:cubicBezTo>
                    <a:pt x="5959" y="5825"/>
                    <a:pt x="5155" y="4946"/>
                    <a:pt x="4410" y="4201"/>
                  </a:cubicBezTo>
                  <a:cubicBezTo>
                    <a:pt x="4038" y="3829"/>
                    <a:pt x="3665" y="3456"/>
                    <a:pt x="3352" y="3084"/>
                  </a:cubicBezTo>
                  <a:cubicBezTo>
                    <a:pt x="2980" y="2711"/>
                    <a:pt x="2667" y="2413"/>
                    <a:pt x="2354" y="2101"/>
                  </a:cubicBezTo>
                  <a:cubicBezTo>
                    <a:pt x="1803" y="1475"/>
                    <a:pt x="1237" y="983"/>
                    <a:pt x="939" y="611"/>
                  </a:cubicBezTo>
                  <a:lnTo>
                    <a:pt x="373" y="45"/>
                  </a:lnTo>
                  <a:cubicBezTo>
                    <a:pt x="313" y="15"/>
                    <a:pt x="269" y="0"/>
                    <a:pt x="22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2"/>
            <p:cNvSpPr/>
            <p:nvPr/>
          </p:nvSpPr>
          <p:spPr>
            <a:xfrm>
              <a:off x="7263095" y="4520040"/>
              <a:ext cx="29323" cy="96673"/>
            </a:xfrm>
            <a:custGeom>
              <a:avLst/>
              <a:gdLst/>
              <a:ahLst/>
              <a:cxnLst/>
              <a:rect l="l" t="t" r="r" b="b"/>
              <a:pathLst>
                <a:path w="940" h="3099" extrusionOk="0">
                  <a:moveTo>
                    <a:pt x="194" y="0"/>
                  </a:moveTo>
                  <a:cubicBezTo>
                    <a:pt x="75" y="60"/>
                    <a:pt x="1" y="179"/>
                    <a:pt x="1" y="313"/>
                  </a:cubicBezTo>
                  <a:lnTo>
                    <a:pt x="448" y="2920"/>
                  </a:lnTo>
                  <a:cubicBezTo>
                    <a:pt x="507" y="3039"/>
                    <a:pt x="567" y="3099"/>
                    <a:pt x="686" y="3099"/>
                  </a:cubicBezTo>
                  <a:lnTo>
                    <a:pt x="746" y="3099"/>
                  </a:lnTo>
                  <a:cubicBezTo>
                    <a:pt x="880" y="3099"/>
                    <a:pt x="939" y="2980"/>
                    <a:pt x="939" y="2861"/>
                  </a:cubicBezTo>
                  <a:lnTo>
                    <a:pt x="507" y="179"/>
                  </a:lnTo>
                  <a:cubicBezTo>
                    <a:pt x="448" y="60"/>
                    <a:pt x="314" y="0"/>
                    <a:pt x="19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2"/>
            <p:cNvSpPr/>
            <p:nvPr/>
          </p:nvSpPr>
          <p:spPr>
            <a:xfrm>
              <a:off x="7172473" y="4496800"/>
              <a:ext cx="119945" cy="35625"/>
            </a:xfrm>
            <a:custGeom>
              <a:avLst/>
              <a:gdLst/>
              <a:ahLst/>
              <a:cxnLst/>
              <a:rect l="l" t="t" r="r" b="b"/>
              <a:pathLst>
                <a:path w="3845" h="1142" extrusionOk="0">
                  <a:moveTo>
                    <a:pt x="924" y="0"/>
                  </a:moveTo>
                  <a:lnTo>
                    <a:pt x="924" y="60"/>
                  </a:lnTo>
                  <a:cubicBezTo>
                    <a:pt x="671" y="179"/>
                    <a:pt x="1" y="745"/>
                    <a:pt x="433" y="999"/>
                  </a:cubicBezTo>
                  <a:cubicBezTo>
                    <a:pt x="601" y="1107"/>
                    <a:pt x="1229" y="1141"/>
                    <a:pt x="1887" y="1141"/>
                  </a:cubicBezTo>
                  <a:cubicBezTo>
                    <a:pt x="2681" y="1141"/>
                    <a:pt x="3520" y="1091"/>
                    <a:pt x="3651" y="1058"/>
                  </a:cubicBezTo>
                  <a:cubicBezTo>
                    <a:pt x="3844" y="999"/>
                    <a:pt x="3785" y="745"/>
                    <a:pt x="3785" y="745"/>
                  </a:cubicBezTo>
                  <a:cubicBezTo>
                    <a:pt x="3099" y="686"/>
                    <a:pt x="1550" y="313"/>
                    <a:pt x="92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2"/>
            <p:cNvSpPr/>
            <p:nvPr/>
          </p:nvSpPr>
          <p:spPr>
            <a:xfrm>
              <a:off x="7156688" y="4126391"/>
              <a:ext cx="228659" cy="343488"/>
            </a:xfrm>
            <a:custGeom>
              <a:avLst/>
              <a:gdLst/>
              <a:ahLst/>
              <a:cxnLst/>
              <a:rect l="l" t="t" r="r" b="b"/>
              <a:pathLst>
                <a:path w="7330" h="11011" extrusionOk="0">
                  <a:moveTo>
                    <a:pt x="5122" y="0"/>
                  </a:moveTo>
                  <a:cubicBezTo>
                    <a:pt x="4992" y="0"/>
                    <a:pt x="4858" y="5"/>
                    <a:pt x="4723" y="16"/>
                  </a:cubicBezTo>
                  <a:cubicBezTo>
                    <a:pt x="4350" y="16"/>
                    <a:pt x="3918" y="76"/>
                    <a:pt x="3486" y="210"/>
                  </a:cubicBezTo>
                  <a:cubicBezTo>
                    <a:pt x="3039" y="329"/>
                    <a:pt x="2607" y="508"/>
                    <a:pt x="2175" y="820"/>
                  </a:cubicBezTo>
                  <a:cubicBezTo>
                    <a:pt x="1743" y="1074"/>
                    <a:pt x="1371" y="1446"/>
                    <a:pt x="1058" y="1878"/>
                  </a:cubicBezTo>
                  <a:cubicBezTo>
                    <a:pt x="745" y="2310"/>
                    <a:pt x="566" y="2742"/>
                    <a:pt x="373" y="3249"/>
                  </a:cubicBezTo>
                  <a:cubicBezTo>
                    <a:pt x="253" y="3487"/>
                    <a:pt x="194" y="3740"/>
                    <a:pt x="134" y="3994"/>
                  </a:cubicBezTo>
                  <a:cubicBezTo>
                    <a:pt x="134" y="4113"/>
                    <a:pt x="60" y="4232"/>
                    <a:pt x="60" y="4366"/>
                  </a:cubicBezTo>
                  <a:lnTo>
                    <a:pt x="60" y="4798"/>
                  </a:lnTo>
                  <a:cubicBezTo>
                    <a:pt x="0" y="5290"/>
                    <a:pt x="134" y="5796"/>
                    <a:pt x="194" y="6288"/>
                  </a:cubicBezTo>
                  <a:cubicBezTo>
                    <a:pt x="313" y="6779"/>
                    <a:pt x="432" y="7211"/>
                    <a:pt x="626" y="7584"/>
                  </a:cubicBezTo>
                  <a:cubicBezTo>
                    <a:pt x="626" y="7718"/>
                    <a:pt x="685" y="7837"/>
                    <a:pt x="745" y="7897"/>
                  </a:cubicBezTo>
                  <a:cubicBezTo>
                    <a:pt x="745" y="8031"/>
                    <a:pt x="805" y="8090"/>
                    <a:pt x="879" y="8210"/>
                  </a:cubicBezTo>
                  <a:cubicBezTo>
                    <a:pt x="939" y="8403"/>
                    <a:pt x="998" y="8582"/>
                    <a:pt x="1058" y="8776"/>
                  </a:cubicBezTo>
                  <a:cubicBezTo>
                    <a:pt x="1177" y="8895"/>
                    <a:pt x="1252" y="9074"/>
                    <a:pt x="1311" y="9208"/>
                  </a:cubicBezTo>
                  <a:cubicBezTo>
                    <a:pt x="1430" y="9387"/>
                    <a:pt x="1490" y="9521"/>
                    <a:pt x="1549" y="9640"/>
                  </a:cubicBezTo>
                  <a:cubicBezTo>
                    <a:pt x="1743" y="9953"/>
                    <a:pt x="1862" y="10191"/>
                    <a:pt x="1996" y="10385"/>
                  </a:cubicBezTo>
                  <a:cubicBezTo>
                    <a:pt x="2056" y="10563"/>
                    <a:pt x="2175" y="10698"/>
                    <a:pt x="2235" y="10817"/>
                  </a:cubicBezTo>
                  <a:cubicBezTo>
                    <a:pt x="2294" y="10876"/>
                    <a:pt x="2369" y="10936"/>
                    <a:pt x="2369" y="10936"/>
                  </a:cubicBezTo>
                  <a:cubicBezTo>
                    <a:pt x="2369" y="11010"/>
                    <a:pt x="2488" y="11010"/>
                    <a:pt x="2488" y="11010"/>
                  </a:cubicBezTo>
                  <a:cubicBezTo>
                    <a:pt x="2548" y="10936"/>
                    <a:pt x="2607" y="10876"/>
                    <a:pt x="2548" y="10817"/>
                  </a:cubicBezTo>
                  <a:cubicBezTo>
                    <a:pt x="2548" y="10817"/>
                    <a:pt x="2428" y="10638"/>
                    <a:pt x="2235" y="10191"/>
                  </a:cubicBezTo>
                  <a:cubicBezTo>
                    <a:pt x="2116" y="10012"/>
                    <a:pt x="1996" y="9759"/>
                    <a:pt x="1862" y="9521"/>
                  </a:cubicBezTo>
                  <a:cubicBezTo>
                    <a:pt x="1743" y="9267"/>
                    <a:pt x="1549" y="8954"/>
                    <a:pt x="1430" y="8582"/>
                  </a:cubicBezTo>
                  <a:cubicBezTo>
                    <a:pt x="1371" y="8403"/>
                    <a:pt x="1311" y="8210"/>
                    <a:pt x="1177" y="8031"/>
                  </a:cubicBezTo>
                  <a:cubicBezTo>
                    <a:pt x="1177" y="7956"/>
                    <a:pt x="1117" y="7837"/>
                    <a:pt x="1058" y="7778"/>
                  </a:cubicBezTo>
                  <a:cubicBezTo>
                    <a:pt x="1058" y="7658"/>
                    <a:pt x="998" y="7584"/>
                    <a:pt x="998" y="7465"/>
                  </a:cubicBezTo>
                  <a:cubicBezTo>
                    <a:pt x="879" y="7092"/>
                    <a:pt x="745" y="6660"/>
                    <a:pt x="626" y="6169"/>
                  </a:cubicBezTo>
                  <a:cubicBezTo>
                    <a:pt x="566" y="5722"/>
                    <a:pt x="507" y="5290"/>
                    <a:pt x="507" y="4798"/>
                  </a:cubicBezTo>
                  <a:lnTo>
                    <a:pt x="507" y="4426"/>
                  </a:lnTo>
                  <a:cubicBezTo>
                    <a:pt x="566" y="4306"/>
                    <a:pt x="566" y="4232"/>
                    <a:pt x="566" y="4113"/>
                  </a:cubicBezTo>
                  <a:cubicBezTo>
                    <a:pt x="626" y="3860"/>
                    <a:pt x="685" y="3621"/>
                    <a:pt x="805" y="3368"/>
                  </a:cubicBezTo>
                  <a:cubicBezTo>
                    <a:pt x="939" y="2936"/>
                    <a:pt x="1177" y="2504"/>
                    <a:pt x="1430" y="2131"/>
                  </a:cubicBezTo>
                  <a:cubicBezTo>
                    <a:pt x="1743" y="1759"/>
                    <a:pt x="2056" y="1387"/>
                    <a:pt x="2428" y="1133"/>
                  </a:cubicBezTo>
                  <a:cubicBezTo>
                    <a:pt x="2801" y="880"/>
                    <a:pt x="3173" y="701"/>
                    <a:pt x="3605" y="582"/>
                  </a:cubicBezTo>
                  <a:cubicBezTo>
                    <a:pt x="3978" y="448"/>
                    <a:pt x="4350" y="388"/>
                    <a:pt x="4723" y="388"/>
                  </a:cubicBezTo>
                  <a:cubicBezTo>
                    <a:pt x="4941" y="371"/>
                    <a:pt x="5149" y="364"/>
                    <a:pt x="5345" y="364"/>
                  </a:cubicBezTo>
                  <a:cubicBezTo>
                    <a:pt x="5817" y="364"/>
                    <a:pt x="6220" y="406"/>
                    <a:pt x="6525" y="448"/>
                  </a:cubicBezTo>
                  <a:cubicBezTo>
                    <a:pt x="6704" y="508"/>
                    <a:pt x="6898" y="508"/>
                    <a:pt x="7017" y="582"/>
                  </a:cubicBezTo>
                  <a:lnTo>
                    <a:pt x="7211" y="582"/>
                  </a:lnTo>
                  <a:cubicBezTo>
                    <a:pt x="7228" y="599"/>
                    <a:pt x="7245" y="606"/>
                    <a:pt x="7260" y="606"/>
                  </a:cubicBezTo>
                  <a:cubicBezTo>
                    <a:pt x="7299" y="606"/>
                    <a:pt x="7330" y="561"/>
                    <a:pt x="7330" y="508"/>
                  </a:cubicBezTo>
                  <a:cubicBezTo>
                    <a:pt x="7330" y="448"/>
                    <a:pt x="7330" y="388"/>
                    <a:pt x="7270" y="388"/>
                  </a:cubicBezTo>
                  <a:cubicBezTo>
                    <a:pt x="7270" y="388"/>
                    <a:pt x="7211" y="329"/>
                    <a:pt x="7076" y="329"/>
                  </a:cubicBezTo>
                  <a:cubicBezTo>
                    <a:pt x="6957" y="269"/>
                    <a:pt x="6764" y="210"/>
                    <a:pt x="6585" y="210"/>
                  </a:cubicBezTo>
                  <a:cubicBezTo>
                    <a:pt x="6231" y="100"/>
                    <a:pt x="5708" y="0"/>
                    <a:pt x="512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2"/>
            <p:cNvSpPr/>
            <p:nvPr/>
          </p:nvSpPr>
          <p:spPr>
            <a:xfrm>
              <a:off x="6965214" y="3805269"/>
              <a:ext cx="230531" cy="197745"/>
            </a:xfrm>
            <a:custGeom>
              <a:avLst/>
              <a:gdLst/>
              <a:ahLst/>
              <a:cxnLst/>
              <a:rect l="l" t="t" r="r" b="b"/>
              <a:pathLst>
                <a:path w="7390" h="6339" extrusionOk="0">
                  <a:moveTo>
                    <a:pt x="7315" y="1"/>
                  </a:moveTo>
                  <a:cubicBezTo>
                    <a:pt x="7255" y="1"/>
                    <a:pt x="7196" y="1"/>
                    <a:pt x="7196" y="75"/>
                  </a:cubicBezTo>
                  <a:cubicBezTo>
                    <a:pt x="7196" y="75"/>
                    <a:pt x="7136" y="254"/>
                    <a:pt x="7017" y="627"/>
                  </a:cubicBezTo>
                  <a:cubicBezTo>
                    <a:pt x="6943" y="999"/>
                    <a:pt x="6764" y="1491"/>
                    <a:pt x="6570" y="2057"/>
                  </a:cubicBezTo>
                  <a:cubicBezTo>
                    <a:pt x="6511" y="2176"/>
                    <a:pt x="6451" y="2370"/>
                    <a:pt x="6391" y="2489"/>
                  </a:cubicBezTo>
                  <a:cubicBezTo>
                    <a:pt x="6332" y="2548"/>
                    <a:pt x="6272" y="2608"/>
                    <a:pt x="6272" y="2682"/>
                  </a:cubicBezTo>
                  <a:cubicBezTo>
                    <a:pt x="6198" y="2742"/>
                    <a:pt x="6138" y="2742"/>
                    <a:pt x="6079" y="2802"/>
                  </a:cubicBezTo>
                  <a:cubicBezTo>
                    <a:pt x="6000" y="2839"/>
                    <a:pt x="5910" y="2853"/>
                    <a:pt x="5812" y="2853"/>
                  </a:cubicBezTo>
                  <a:cubicBezTo>
                    <a:pt x="5594" y="2853"/>
                    <a:pt x="5337" y="2783"/>
                    <a:pt x="5080" y="2742"/>
                  </a:cubicBezTo>
                  <a:cubicBezTo>
                    <a:pt x="4648" y="2682"/>
                    <a:pt x="4276" y="2682"/>
                    <a:pt x="3844" y="2608"/>
                  </a:cubicBezTo>
                  <a:lnTo>
                    <a:pt x="3218" y="2608"/>
                  </a:lnTo>
                  <a:cubicBezTo>
                    <a:pt x="2980" y="2608"/>
                    <a:pt x="2786" y="2682"/>
                    <a:pt x="2548" y="2682"/>
                  </a:cubicBezTo>
                  <a:cubicBezTo>
                    <a:pt x="1728" y="2861"/>
                    <a:pt x="924" y="3353"/>
                    <a:pt x="432" y="4038"/>
                  </a:cubicBezTo>
                  <a:cubicBezTo>
                    <a:pt x="239" y="4411"/>
                    <a:pt x="60" y="4783"/>
                    <a:pt x="0" y="5155"/>
                  </a:cubicBezTo>
                  <a:cubicBezTo>
                    <a:pt x="0" y="5349"/>
                    <a:pt x="0" y="5588"/>
                    <a:pt x="60" y="5781"/>
                  </a:cubicBezTo>
                  <a:cubicBezTo>
                    <a:pt x="120" y="5960"/>
                    <a:pt x="239" y="6094"/>
                    <a:pt x="432" y="6213"/>
                  </a:cubicBezTo>
                  <a:cubicBezTo>
                    <a:pt x="584" y="6307"/>
                    <a:pt x="750" y="6338"/>
                    <a:pt x="908" y="6338"/>
                  </a:cubicBezTo>
                  <a:cubicBezTo>
                    <a:pt x="1075" y="6338"/>
                    <a:pt x="1233" y="6303"/>
                    <a:pt x="1356" y="6273"/>
                  </a:cubicBezTo>
                  <a:cubicBezTo>
                    <a:pt x="1609" y="6154"/>
                    <a:pt x="1803" y="6034"/>
                    <a:pt x="1982" y="5900"/>
                  </a:cubicBezTo>
                  <a:cubicBezTo>
                    <a:pt x="2101" y="5781"/>
                    <a:pt x="2235" y="5662"/>
                    <a:pt x="2295" y="5588"/>
                  </a:cubicBezTo>
                  <a:cubicBezTo>
                    <a:pt x="2354" y="5528"/>
                    <a:pt x="2354" y="5468"/>
                    <a:pt x="2354" y="5468"/>
                  </a:cubicBezTo>
                  <a:cubicBezTo>
                    <a:pt x="2414" y="5409"/>
                    <a:pt x="2414" y="5409"/>
                    <a:pt x="2354" y="5349"/>
                  </a:cubicBezTo>
                  <a:lnTo>
                    <a:pt x="2235" y="5349"/>
                  </a:lnTo>
                  <a:cubicBezTo>
                    <a:pt x="2235" y="5349"/>
                    <a:pt x="2175" y="5409"/>
                    <a:pt x="2101" y="5468"/>
                  </a:cubicBezTo>
                  <a:cubicBezTo>
                    <a:pt x="2041" y="5528"/>
                    <a:pt x="1982" y="5662"/>
                    <a:pt x="1863" y="5781"/>
                  </a:cubicBezTo>
                  <a:cubicBezTo>
                    <a:pt x="1669" y="5841"/>
                    <a:pt x="1550" y="5960"/>
                    <a:pt x="1296" y="6034"/>
                  </a:cubicBezTo>
                  <a:cubicBezTo>
                    <a:pt x="1201" y="6058"/>
                    <a:pt x="1103" y="6073"/>
                    <a:pt x="1004" y="6073"/>
                  </a:cubicBezTo>
                  <a:cubicBezTo>
                    <a:pt x="855" y="6073"/>
                    <a:pt x="703" y="6040"/>
                    <a:pt x="552" y="5960"/>
                  </a:cubicBezTo>
                  <a:cubicBezTo>
                    <a:pt x="492" y="5900"/>
                    <a:pt x="373" y="5781"/>
                    <a:pt x="313" y="5662"/>
                  </a:cubicBezTo>
                  <a:lnTo>
                    <a:pt x="313" y="5215"/>
                  </a:lnTo>
                  <a:cubicBezTo>
                    <a:pt x="373" y="4917"/>
                    <a:pt x="492" y="4545"/>
                    <a:pt x="745" y="4232"/>
                  </a:cubicBezTo>
                  <a:cubicBezTo>
                    <a:pt x="1118" y="3666"/>
                    <a:pt x="1863" y="3174"/>
                    <a:pt x="2667" y="3055"/>
                  </a:cubicBezTo>
                  <a:cubicBezTo>
                    <a:pt x="2846" y="2980"/>
                    <a:pt x="3039" y="2980"/>
                    <a:pt x="3218" y="2980"/>
                  </a:cubicBezTo>
                  <a:lnTo>
                    <a:pt x="3844" y="2980"/>
                  </a:lnTo>
                  <a:cubicBezTo>
                    <a:pt x="4216" y="2980"/>
                    <a:pt x="4648" y="2980"/>
                    <a:pt x="5021" y="3055"/>
                  </a:cubicBezTo>
                  <a:cubicBezTo>
                    <a:pt x="5214" y="3115"/>
                    <a:pt x="5393" y="3115"/>
                    <a:pt x="5587" y="3115"/>
                  </a:cubicBezTo>
                  <a:cubicBezTo>
                    <a:pt x="5661" y="3139"/>
                    <a:pt x="5748" y="3154"/>
                    <a:pt x="5837" y="3154"/>
                  </a:cubicBezTo>
                  <a:cubicBezTo>
                    <a:pt x="5963" y="3154"/>
                    <a:pt x="6093" y="3125"/>
                    <a:pt x="6198" y="3055"/>
                  </a:cubicBezTo>
                  <a:cubicBezTo>
                    <a:pt x="6332" y="2980"/>
                    <a:pt x="6391" y="2980"/>
                    <a:pt x="6451" y="2861"/>
                  </a:cubicBezTo>
                  <a:cubicBezTo>
                    <a:pt x="6570" y="2802"/>
                    <a:pt x="6570" y="2682"/>
                    <a:pt x="6645" y="2608"/>
                  </a:cubicBezTo>
                  <a:cubicBezTo>
                    <a:pt x="6704" y="2429"/>
                    <a:pt x="6764" y="2310"/>
                    <a:pt x="6823" y="2176"/>
                  </a:cubicBezTo>
                  <a:cubicBezTo>
                    <a:pt x="7017" y="1565"/>
                    <a:pt x="7136" y="1059"/>
                    <a:pt x="7255" y="686"/>
                  </a:cubicBezTo>
                  <a:cubicBezTo>
                    <a:pt x="7315" y="314"/>
                    <a:pt x="7390" y="135"/>
                    <a:pt x="7390" y="135"/>
                  </a:cubicBezTo>
                  <a:cubicBezTo>
                    <a:pt x="7390" y="75"/>
                    <a:pt x="7390" y="1"/>
                    <a:pt x="7315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"/>
            <p:cNvSpPr/>
            <p:nvPr/>
          </p:nvSpPr>
          <p:spPr>
            <a:xfrm>
              <a:off x="7191689" y="3986731"/>
              <a:ext cx="34720" cy="27982"/>
            </a:xfrm>
            <a:custGeom>
              <a:avLst/>
              <a:gdLst/>
              <a:ahLst/>
              <a:cxnLst/>
              <a:rect l="l" t="t" r="r" b="b"/>
              <a:pathLst>
                <a:path w="1113" h="897" extrusionOk="0">
                  <a:moveTo>
                    <a:pt x="968" y="0"/>
                  </a:moveTo>
                  <a:cubicBezTo>
                    <a:pt x="938" y="0"/>
                    <a:pt x="906" y="8"/>
                    <a:pt x="874" y="24"/>
                  </a:cubicBezTo>
                  <a:cubicBezTo>
                    <a:pt x="740" y="83"/>
                    <a:pt x="562" y="277"/>
                    <a:pt x="427" y="277"/>
                  </a:cubicBezTo>
                  <a:cubicBezTo>
                    <a:pt x="406" y="272"/>
                    <a:pt x="386" y="269"/>
                    <a:pt x="365" y="269"/>
                  </a:cubicBezTo>
                  <a:cubicBezTo>
                    <a:pt x="157" y="269"/>
                    <a:pt x="1" y="532"/>
                    <a:pt x="55" y="709"/>
                  </a:cubicBezTo>
                  <a:cubicBezTo>
                    <a:pt x="142" y="825"/>
                    <a:pt x="247" y="897"/>
                    <a:pt x="364" y="897"/>
                  </a:cubicBezTo>
                  <a:cubicBezTo>
                    <a:pt x="427" y="897"/>
                    <a:pt x="493" y="875"/>
                    <a:pt x="562" y="828"/>
                  </a:cubicBezTo>
                  <a:cubicBezTo>
                    <a:pt x="681" y="709"/>
                    <a:pt x="800" y="649"/>
                    <a:pt x="934" y="515"/>
                  </a:cubicBezTo>
                  <a:cubicBezTo>
                    <a:pt x="1053" y="396"/>
                    <a:pt x="1053" y="277"/>
                    <a:pt x="1113" y="143"/>
                  </a:cubicBezTo>
                  <a:cubicBezTo>
                    <a:pt x="1113" y="56"/>
                    <a:pt x="1049" y="0"/>
                    <a:pt x="968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2"/>
            <p:cNvSpPr/>
            <p:nvPr/>
          </p:nvSpPr>
          <p:spPr>
            <a:xfrm>
              <a:off x="7162709" y="3988478"/>
              <a:ext cx="23271" cy="16658"/>
            </a:xfrm>
            <a:custGeom>
              <a:avLst/>
              <a:gdLst/>
              <a:ahLst/>
              <a:cxnLst/>
              <a:rect l="l" t="t" r="r" b="b"/>
              <a:pathLst>
                <a:path w="746" h="534" extrusionOk="0">
                  <a:moveTo>
                    <a:pt x="616" y="1"/>
                  </a:moveTo>
                  <a:cubicBezTo>
                    <a:pt x="572" y="1"/>
                    <a:pt x="532" y="27"/>
                    <a:pt x="492" y="27"/>
                  </a:cubicBezTo>
                  <a:cubicBezTo>
                    <a:pt x="433" y="87"/>
                    <a:pt x="314" y="87"/>
                    <a:pt x="239" y="87"/>
                  </a:cubicBezTo>
                  <a:cubicBezTo>
                    <a:pt x="224" y="79"/>
                    <a:pt x="209" y="76"/>
                    <a:pt x="194" y="76"/>
                  </a:cubicBezTo>
                  <a:cubicBezTo>
                    <a:pt x="91" y="76"/>
                    <a:pt x="1" y="236"/>
                    <a:pt x="1" y="340"/>
                  </a:cubicBezTo>
                  <a:cubicBezTo>
                    <a:pt x="1" y="459"/>
                    <a:pt x="180" y="534"/>
                    <a:pt x="314" y="534"/>
                  </a:cubicBezTo>
                  <a:cubicBezTo>
                    <a:pt x="433" y="459"/>
                    <a:pt x="552" y="400"/>
                    <a:pt x="612" y="281"/>
                  </a:cubicBezTo>
                  <a:cubicBezTo>
                    <a:pt x="686" y="221"/>
                    <a:pt x="746" y="87"/>
                    <a:pt x="686" y="27"/>
                  </a:cubicBezTo>
                  <a:cubicBezTo>
                    <a:pt x="661" y="7"/>
                    <a:pt x="638" y="1"/>
                    <a:pt x="61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2"/>
            <p:cNvSpPr/>
            <p:nvPr/>
          </p:nvSpPr>
          <p:spPr>
            <a:xfrm>
              <a:off x="7207318" y="4253822"/>
              <a:ext cx="23646" cy="38557"/>
            </a:xfrm>
            <a:custGeom>
              <a:avLst/>
              <a:gdLst/>
              <a:ahLst/>
              <a:cxnLst/>
              <a:rect l="l" t="t" r="r" b="b"/>
              <a:pathLst>
                <a:path w="758" h="1236" extrusionOk="0">
                  <a:moveTo>
                    <a:pt x="243" y="1"/>
                  </a:moveTo>
                  <a:cubicBezTo>
                    <a:pt x="145" y="1"/>
                    <a:pt x="61" y="231"/>
                    <a:pt x="61" y="281"/>
                  </a:cubicBezTo>
                  <a:cubicBezTo>
                    <a:pt x="1" y="519"/>
                    <a:pt x="1" y="773"/>
                    <a:pt x="61" y="1026"/>
                  </a:cubicBezTo>
                  <a:cubicBezTo>
                    <a:pt x="81" y="1175"/>
                    <a:pt x="183" y="1235"/>
                    <a:pt x="295" y="1235"/>
                  </a:cubicBezTo>
                  <a:cubicBezTo>
                    <a:pt x="508" y="1235"/>
                    <a:pt x="757" y="1017"/>
                    <a:pt x="552" y="773"/>
                  </a:cubicBezTo>
                  <a:cubicBezTo>
                    <a:pt x="433" y="654"/>
                    <a:pt x="373" y="519"/>
                    <a:pt x="373" y="341"/>
                  </a:cubicBezTo>
                  <a:cubicBezTo>
                    <a:pt x="299" y="221"/>
                    <a:pt x="373" y="87"/>
                    <a:pt x="299" y="28"/>
                  </a:cubicBezTo>
                  <a:cubicBezTo>
                    <a:pt x="280" y="9"/>
                    <a:pt x="261" y="1"/>
                    <a:pt x="243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2"/>
            <p:cNvSpPr/>
            <p:nvPr/>
          </p:nvSpPr>
          <p:spPr>
            <a:xfrm>
              <a:off x="7197585" y="4291443"/>
              <a:ext cx="28263" cy="43049"/>
            </a:xfrm>
            <a:custGeom>
              <a:avLst/>
              <a:gdLst/>
              <a:ahLst/>
              <a:cxnLst/>
              <a:rect l="l" t="t" r="r" b="b"/>
              <a:pathLst>
                <a:path w="906" h="1380" extrusionOk="0">
                  <a:moveTo>
                    <a:pt x="163" y="0"/>
                  </a:moveTo>
                  <a:cubicBezTo>
                    <a:pt x="107" y="0"/>
                    <a:pt x="60" y="33"/>
                    <a:pt x="60" y="133"/>
                  </a:cubicBezTo>
                  <a:cubicBezTo>
                    <a:pt x="0" y="505"/>
                    <a:pt x="60" y="803"/>
                    <a:pt x="179" y="1176"/>
                  </a:cubicBezTo>
                  <a:cubicBezTo>
                    <a:pt x="242" y="1321"/>
                    <a:pt x="349" y="1380"/>
                    <a:pt x="457" y="1380"/>
                  </a:cubicBezTo>
                  <a:cubicBezTo>
                    <a:pt x="680" y="1380"/>
                    <a:pt x="906" y="1129"/>
                    <a:pt x="745" y="878"/>
                  </a:cubicBezTo>
                  <a:cubicBezTo>
                    <a:pt x="551" y="624"/>
                    <a:pt x="432" y="312"/>
                    <a:pt x="313" y="58"/>
                  </a:cubicBezTo>
                  <a:cubicBezTo>
                    <a:pt x="277" y="29"/>
                    <a:pt x="216" y="0"/>
                    <a:pt x="163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"/>
            <p:cNvSpPr/>
            <p:nvPr/>
          </p:nvSpPr>
          <p:spPr>
            <a:xfrm>
              <a:off x="7552428" y="3986107"/>
              <a:ext cx="20682" cy="60300"/>
            </a:xfrm>
            <a:custGeom>
              <a:avLst/>
              <a:gdLst/>
              <a:ahLst/>
              <a:cxnLst/>
              <a:rect l="l" t="t" r="r" b="b"/>
              <a:pathLst>
                <a:path w="663" h="1933" extrusionOk="0">
                  <a:moveTo>
                    <a:pt x="202" y="0"/>
                  </a:moveTo>
                  <a:cubicBezTo>
                    <a:pt x="103" y="0"/>
                    <a:pt x="0" y="83"/>
                    <a:pt x="37" y="237"/>
                  </a:cubicBezTo>
                  <a:cubicBezTo>
                    <a:pt x="171" y="535"/>
                    <a:pt x="230" y="908"/>
                    <a:pt x="349" y="1221"/>
                  </a:cubicBezTo>
                  <a:cubicBezTo>
                    <a:pt x="409" y="1474"/>
                    <a:pt x="484" y="1727"/>
                    <a:pt x="603" y="1906"/>
                  </a:cubicBezTo>
                  <a:cubicBezTo>
                    <a:pt x="623" y="1926"/>
                    <a:pt x="636" y="1932"/>
                    <a:pt x="645" y="1932"/>
                  </a:cubicBezTo>
                  <a:cubicBezTo>
                    <a:pt x="662" y="1932"/>
                    <a:pt x="662" y="1906"/>
                    <a:pt x="662" y="1906"/>
                  </a:cubicBezTo>
                  <a:cubicBezTo>
                    <a:pt x="662" y="1593"/>
                    <a:pt x="603" y="1280"/>
                    <a:pt x="543" y="1042"/>
                  </a:cubicBezTo>
                  <a:cubicBezTo>
                    <a:pt x="484" y="729"/>
                    <a:pt x="409" y="416"/>
                    <a:pt x="349" y="103"/>
                  </a:cubicBezTo>
                  <a:cubicBezTo>
                    <a:pt x="326" y="34"/>
                    <a:pt x="265" y="0"/>
                    <a:pt x="20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2"/>
            <p:cNvSpPr/>
            <p:nvPr/>
          </p:nvSpPr>
          <p:spPr>
            <a:xfrm>
              <a:off x="7529219" y="3982020"/>
              <a:ext cx="16939" cy="36124"/>
            </a:xfrm>
            <a:custGeom>
              <a:avLst/>
              <a:gdLst/>
              <a:ahLst/>
              <a:cxnLst/>
              <a:rect l="l" t="t" r="r" b="b"/>
              <a:pathLst>
                <a:path w="543" h="1158" extrusionOk="0">
                  <a:moveTo>
                    <a:pt x="177" y="1"/>
                  </a:moveTo>
                  <a:cubicBezTo>
                    <a:pt x="94" y="1"/>
                    <a:pt x="1" y="70"/>
                    <a:pt x="36" y="175"/>
                  </a:cubicBezTo>
                  <a:cubicBezTo>
                    <a:pt x="110" y="488"/>
                    <a:pt x="229" y="800"/>
                    <a:pt x="349" y="1113"/>
                  </a:cubicBezTo>
                  <a:cubicBezTo>
                    <a:pt x="378" y="1143"/>
                    <a:pt x="393" y="1158"/>
                    <a:pt x="401" y="1158"/>
                  </a:cubicBezTo>
                  <a:cubicBezTo>
                    <a:pt x="408" y="1158"/>
                    <a:pt x="408" y="1143"/>
                    <a:pt x="408" y="1113"/>
                  </a:cubicBezTo>
                  <a:cubicBezTo>
                    <a:pt x="542" y="800"/>
                    <a:pt x="349" y="428"/>
                    <a:pt x="289" y="115"/>
                  </a:cubicBezTo>
                  <a:cubicBezTo>
                    <a:pt x="289" y="35"/>
                    <a:pt x="236" y="1"/>
                    <a:pt x="177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2"/>
            <p:cNvSpPr/>
            <p:nvPr/>
          </p:nvSpPr>
          <p:spPr>
            <a:xfrm>
              <a:off x="7524727" y="3921439"/>
              <a:ext cx="23271" cy="40959"/>
            </a:xfrm>
            <a:custGeom>
              <a:avLst/>
              <a:gdLst/>
              <a:ahLst/>
              <a:cxnLst/>
              <a:rect l="l" t="t" r="r" b="b"/>
              <a:pathLst>
                <a:path w="746" h="1313" extrusionOk="0">
                  <a:moveTo>
                    <a:pt x="79" y="0"/>
                  </a:moveTo>
                  <a:cubicBezTo>
                    <a:pt x="45" y="0"/>
                    <a:pt x="1" y="54"/>
                    <a:pt x="1" y="135"/>
                  </a:cubicBezTo>
                  <a:cubicBezTo>
                    <a:pt x="254" y="508"/>
                    <a:pt x="433" y="940"/>
                    <a:pt x="686" y="1312"/>
                  </a:cubicBezTo>
                  <a:lnTo>
                    <a:pt x="746" y="1312"/>
                  </a:lnTo>
                  <a:cubicBezTo>
                    <a:pt x="493" y="880"/>
                    <a:pt x="373" y="448"/>
                    <a:pt x="120" y="76"/>
                  </a:cubicBezTo>
                  <a:cubicBezTo>
                    <a:pt x="120" y="23"/>
                    <a:pt x="102" y="0"/>
                    <a:pt x="79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2"/>
            <p:cNvSpPr/>
            <p:nvPr/>
          </p:nvSpPr>
          <p:spPr>
            <a:xfrm>
              <a:off x="7490444" y="3912299"/>
              <a:ext cx="20838" cy="31101"/>
            </a:xfrm>
            <a:custGeom>
              <a:avLst/>
              <a:gdLst/>
              <a:ahLst/>
              <a:cxnLst/>
              <a:rect l="l" t="t" r="r" b="b"/>
              <a:pathLst>
                <a:path w="668" h="997" extrusionOk="0">
                  <a:moveTo>
                    <a:pt x="252" y="0"/>
                  </a:moveTo>
                  <a:cubicBezTo>
                    <a:pt x="143" y="0"/>
                    <a:pt x="0" y="91"/>
                    <a:pt x="42" y="175"/>
                  </a:cubicBezTo>
                  <a:cubicBezTo>
                    <a:pt x="161" y="428"/>
                    <a:pt x="296" y="741"/>
                    <a:pt x="534" y="920"/>
                  </a:cubicBezTo>
                  <a:cubicBezTo>
                    <a:pt x="534" y="920"/>
                    <a:pt x="620" y="996"/>
                    <a:pt x="654" y="996"/>
                  </a:cubicBezTo>
                  <a:cubicBezTo>
                    <a:pt x="663" y="996"/>
                    <a:pt x="668" y="992"/>
                    <a:pt x="668" y="980"/>
                  </a:cubicBezTo>
                  <a:cubicBezTo>
                    <a:pt x="668" y="860"/>
                    <a:pt x="608" y="741"/>
                    <a:pt x="534" y="607"/>
                  </a:cubicBezTo>
                  <a:cubicBezTo>
                    <a:pt x="474" y="428"/>
                    <a:pt x="415" y="235"/>
                    <a:pt x="355" y="56"/>
                  </a:cubicBezTo>
                  <a:cubicBezTo>
                    <a:pt x="337" y="16"/>
                    <a:pt x="298" y="0"/>
                    <a:pt x="252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2"/>
            <p:cNvSpPr/>
            <p:nvPr/>
          </p:nvSpPr>
          <p:spPr>
            <a:xfrm>
              <a:off x="7488042" y="3861358"/>
              <a:ext cx="21400" cy="29479"/>
            </a:xfrm>
            <a:custGeom>
              <a:avLst/>
              <a:gdLst/>
              <a:ahLst/>
              <a:cxnLst/>
              <a:rect l="l" t="t" r="r" b="b"/>
              <a:pathLst>
                <a:path w="686" h="945" extrusionOk="0">
                  <a:moveTo>
                    <a:pt x="96" y="1"/>
                  </a:moveTo>
                  <a:cubicBezTo>
                    <a:pt x="47" y="1"/>
                    <a:pt x="0" y="56"/>
                    <a:pt x="0" y="140"/>
                  </a:cubicBezTo>
                  <a:cubicBezTo>
                    <a:pt x="119" y="318"/>
                    <a:pt x="238" y="512"/>
                    <a:pt x="373" y="631"/>
                  </a:cubicBezTo>
                  <a:cubicBezTo>
                    <a:pt x="432" y="750"/>
                    <a:pt x="492" y="944"/>
                    <a:pt x="611" y="944"/>
                  </a:cubicBezTo>
                  <a:lnTo>
                    <a:pt x="685" y="944"/>
                  </a:lnTo>
                  <a:cubicBezTo>
                    <a:pt x="685" y="810"/>
                    <a:pt x="551" y="691"/>
                    <a:pt x="492" y="572"/>
                  </a:cubicBezTo>
                  <a:cubicBezTo>
                    <a:pt x="432" y="378"/>
                    <a:pt x="313" y="259"/>
                    <a:pt x="179" y="65"/>
                  </a:cubicBezTo>
                  <a:cubicBezTo>
                    <a:pt x="157" y="21"/>
                    <a:pt x="126" y="1"/>
                    <a:pt x="9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2"/>
            <p:cNvSpPr/>
            <p:nvPr/>
          </p:nvSpPr>
          <p:spPr>
            <a:xfrm>
              <a:off x="7492846" y="3959840"/>
              <a:ext cx="20308" cy="27639"/>
            </a:xfrm>
            <a:custGeom>
              <a:avLst/>
              <a:gdLst/>
              <a:ahLst/>
              <a:cxnLst/>
              <a:rect l="l" t="t" r="r" b="b"/>
              <a:pathLst>
                <a:path w="651" h="886" extrusionOk="0">
                  <a:moveTo>
                    <a:pt x="210" y="1"/>
                  </a:moveTo>
                  <a:cubicBezTo>
                    <a:pt x="101" y="1"/>
                    <a:pt x="0" y="134"/>
                    <a:pt x="84" y="260"/>
                  </a:cubicBezTo>
                  <a:cubicBezTo>
                    <a:pt x="159" y="335"/>
                    <a:pt x="278" y="454"/>
                    <a:pt x="338" y="573"/>
                  </a:cubicBezTo>
                  <a:cubicBezTo>
                    <a:pt x="397" y="707"/>
                    <a:pt x="457" y="826"/>
                    <a:pt x="531" y="886"/>
                  </a:cubicBezTo>
                  <a:cubicBezTo>
                    <a:pt x="591" y="886"/>
                    <a:pt x="591" y="886"/>
                    <a:pt x="651" y="826"/>
                  </a:cubicBezTo>
                  <a:cubicBezTo>
                    <a:pt x="651" y="707"/>
                    <a:pt x="591" y="573"/>
                    <a:pt x="531" y="513"/>
                  </a:cubicBezTo>
                  <a:cubicBezTo>
                    <a:pt x="457" y="335"/>
                    <a:pt x="397" y="200"/>
                    <a:pt x="338" y="81"/>
                  </a:cubicBezTo>
                  <a:cubicBezTo>
                    <a:pt x="303" y="24"/>
                    <a:pt x="256" y="1"/>
                    <a:pt x="210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2"/>
            <p:cNvSpPr/>
            <p:nvPr/>
          </p:nvSpPr>
          <p:spPr>
            <a:xfrm>
              <a:off x="7447675" y="3879482"/>
              <a:ext cx="20869" cy="30384"/>
            </a:xfrm>
            <a:custGeom>
              <a:avLst/>
              <a:gdLst/>
              <a:ahLst/>
              <a:cxnLst/>
              <a:rect l="l" t="t" r="r" b="b"/>
              <a:pathLst>
                <a:path w="669" h="974" extrusionOk="0">
                  <a:moveTo>
                    <a:pt x="206" y="1"/>
                  </a:moveTo>
                  <a:cubicBezTo>
                    <a:pt x="115" y="1"/>
                    <a:pt x="1" y="85"/>
                    <a:pt x="43" y="169"/>
                  </a:cubicBezTo>
                  <a:cubicBezTo>
                    <a:pt x="177" y="423"/>
                    <a:pt x="356" y="676"/>
                    <a:pt x="549" y="914"/>
                  </a:cubicBezTo>
                  <a:cubicBezTo>
                    <a:pt x="549" y="974"/>
                    <a:pt x="609" y="974"/>
                    <a:pt x="609" y="974"/>
                  </a:cubicBezTo>
                  <a:lnTo>
                    <a:pt x="668" y="974"/>
                  </a:lnTo>
                  <a:lnTo>
                    <a:pt x="668" y="914"/>
                  </a:lnTo>
                  <a:lnTo>
                    <a:pt x="668" y="855"/>
                  </a:lnTo>
                  <a:cubicBezTo>
                    <a:pt x="549" y="601"/>
                    <a:pt x="356" y="363"/>
                    <a:pt x="296" y="50"/>
                  </a:cubicBezTo>
                  <a:cubicBezTo>
                    <a:pt x="278" y="15"/>
                    <a:pt x="244" y="1"/>
                    <a:pt x="206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2"/>
            <p:cNvSpPr/>
            <p:nvPr/>
          </p:nvSpPr>
          <p:spPr>
            <a:xfrm>
              <a:off x="7456878" y="3851157"/>
              <a:ext cx="11667" cy="16440"/>
            </a:xfrm>
            <a:custGeom>
              <a:avLst/>
              <a:gdLst/>
              <a:ahLst/>
              <a:cxnLst/>
              <a:rect l="l" t="t" r="r" b="b"/>
              <a:pathLst>
                <a:path w="374" h="527" extrusionOk="0">
                  <a:moveTo>
                    <a:pt x="145" y="0"/>
                  </a:moveTo>
                  <a:cubicBezTo>
                    <a:pt x="76" y="0"/>
                    <a:pt x="1" y="48"/>
                    <a:pt x="1" y="154"/>
                  </a:cubicBezTo>
                  <a:cubicBezTo>
                    <a:pt x="1" y="273"/>
                    <a:pt x="195" y="467"/>
                    <a:pt x="314" y="526"/>
                  </a:cubicBezTo>
                  <a:cubicBezTo>
                    <a:pt x="373" y="526"/>
                    <a:pt x="373" y="526"/>
                    <a:pt x="373" y="467"/>
                  </a:cubicBezTo>
                  <a:cubicBezTo>
                    <a:pt x="373" y="392"/>
                    <a:pt x="373" y="333"/>
                    <a:pt x="314" y="273"/>
                  </a:cubicBezTo>
                  <a:cubicBezTo>
                    <a:pt x="314" y="213"/>
                    <a:pt x="254" y="154"/>
                    <a:pt x="254" y="94"/>
                  </a:cubicBezTo>
                  <a:cubicBezTo>
                    <a:pt x="254" y="33"/>
                    <a:pt x="202" y="0"/>
                    <a:pt x="145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2"/>
            <p:cNvSpPr/>
            <p:nvPr/>
          </p:nvSpPr>
          <p:spPr>
            <a:xfrm>
              <a:off x="7442279" y="3789765"/>
              <a:ext cx="28107" cy="33223"/>
            </a:xfrm>
            <a:custGeom>
              <a:avLst/>
              <a:gdLst/>
              <a:ahLst/>
              <a:cxnLst/>
              <a:rect l="l" t="t" r="r" b="b"/>
              <a:pathLst>
                <a:path w="901" h="1065" extrusionOk="0">
                  <a:moveTo>
                    <a:pt x="115" y="1"/>
                  </a:moveTo>
                  <a:cubicBezTo>
                    <a:pt x="54" y="1"/>
                    <a:pt x="0" y="52"/>
                    <a:pt x="37" y="126"/>
                  </a:cubicBezTo>
                  <a:cubicBezTo>
                    <a:pt x="216" y="498"/>
                    <a:pt x="529" y="811"/>
                    <a:pt x="901" y="1064"/>
                  </a:cubicBezTo>
                  <a:lnTo>
                    <a:pt x="901" y="1004"/>
                  </a:lnTo>
                  <a:cubicBezTo>
                    <a:pt x="663" y="692"/>
                    <a:pt x="409" y="438"/>
                    <a:pt x="216" y="66"/>
                  </a:cubicBezTo>
                  <a:cubicBezTo>
                    <a:pt x="193" y="20"/>
                    <a:pt x="153" y="1"/>
                    <a:pt x="115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2"/>
            <p:cNvSpPr/>
            <p:nvPr/>
          </p:nvSpPr>
          <p:spPr>
            <a:xfrm>
              <a:off x="7394301" y="3798157"/>
              <a:ext cx="19871" cy="26422"/>
            </a:xfrm>
            <a:custGeom>
              <a:avLst/>
              <a:gdLst/>
              <a:ahLst/>
              <a:cxnLst/>
              <a:rect l="l" t="t" r="r" b="b"/>
              <a:pathLst>
                <a:path w="637" h="847" extrusionOk="0">
                  <a:moveTo>
                    <a:pt x="232" y="1"/>
                  </a:moveTo>
                  <a:cubicBezTo>
                    <a:pt x="125" y="1"/>
                    <a:pt x="1" y="85"/>
                    <a:pt x="85" y="169"/>
                  </a:cubicBezTo>
                  <a:cubicBezTo>
                    <a:pt x="204" y="363"/>
                    <a:pt x="264" y="542"/>
                    <a:pt x="398" y="735"/>
                  </a:cubicBezTo>
                  <a:cubicBezTo>
                    <a:pt x="439" y="777"/>
                    <a:pt x="537" y="846"/>
                    <a:pt x="594" y="846"/>
                  </a:cubicBezTo>
                  <a:cubicBezTo>
                    <a:pt x="619" y="846"/>
                    <a:pt x="636" y="832"/>
                    <a:pt x="636" y="795"/>
                  </a:cubicBezTo>
                  <a:lnTo>
                    <a:pt x="636" y="735"/>
                  </a:lnTo>
                  <a:cubicBezTo>
                    <a:pt x="577" y="601"/>
                    <a:pt x="577" y="542"/>
                    <a:pt x="517" y="482"/>
                  </a:cubicBezTo>
                  <a:cubicBezTo>
                    <a:pt x="458" y="363"/>
                    <a:pt x="398" y="229"/>
                    <a:pt x="338" y="50"/>
                  </a:cubicBezTo>
                  <a:cubicBezTo>
                    <a:pt x="317" y="15"/>
                    <a:pt x="276" y="1"/>
                    <a:pt x="232" y="1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2"/>
            <p:cNvSpPr/>
            <p:nvPr/>
          </p:nvSpPr>
          <p:spPr>
            <a:xfrm>
              <a:off x="7434979" y="3920722"/>
              <a:ext cx="21930" cy="35625"/>
            </a:xfrm>
            <a:custGeom>
              <a:avLst/>
              <a:gdLst/>
              <a:ahLst/>
              <a:cxnLst/>
              <a:rect l="l" t="t" r="r" b="b"/>
              <a:pathLst>
                <a:path w="703" h="1142" extrusionOk="0">
                  <a:moveTo>
                    <a:pt x="216" y="0"/>
                  </a:moveTo>
                  <a:cubicBezTo>
                    <a:pt x="102" y="0"/>
                    <a:pt x="1" y="94"/>
                    <a:pt x="77" y="218"/>
                  </a:cubicBezTo>
                  <a:cubicBezTo>
                    <a:pt x="211" y="531"/>
                    <a:pt x="390" y="903"/>
                    <a:pt x="643" y="1142"/>
                  </a:cubicBezTo>
                  <a:cubicBezTo>
                    <a:pt x="703" y="1142"/>
                    <a:pt x="703" y="1142"/>
                    <a:pt x="703" y="1082"/>
                  </a:cubicBezTo>
                  <a:cubicBezTo>
                    <a:pt x="703" y="903"/>
                    <a:pt x="584" y="769"/>
                    <a:pt x="584" y="590"/>
                  </a:cubicBezTo>
                  <a:cubicBezTo>
                    <a:pt x="524" y="397"/>
                    <a:pt x="450" y="278"/>
                    <a:pt x="390" y="99"/>
                  </a:cubicBezTo>
                  <a:cubicBezTo>
                    <a:pt x="347" y="29"/>
                    <a:pt x="280" y="0"/>
                    <a:pt x="216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2"/>
            <p:cNvSpPr/>
            <p:nvPr/>
          </p:nvSpPr>
          <p:spPr>
            <a:xfrm>
              <a:off x="7399354" y="3867878"/>
              <a:ext cx="18998" cy="26672"/>
            </a:xfrm>
            <a:custGeom>
              <a:avLst/>
              <a:gdLst/>
              <a:ahLst/>
              <a:cxnLst/>
              <a:rect l="l" t="t" r="r" b="b"/>
              <a:pathLst>
                <a:path w="609" h="855" extrusionOk="0">
                  <a:moveTo>
                    <a:pt x="159" y="0"/>
                  </a:moveTo>
                  <a:cubicBezTo>
                    <a:pt x="85" y="0"/>
                    <a:pt x="0" y="85"/>
                    <a:pt x="42" y="169"/>
                  </a:cubicBezTo>
                  <a:cubicBezTo>
                    <a:pt x="176" y="422"/>
                    <a:pt x="355" y="601"/>
                    <a:pt x="549" y="854"/>
                  </a:cubicBezTo>
                  <a:cubicBezTo>
                    <a:pt x="608" y="854"/>
                    <a:pt x="608" y="795"/>
                    <a:pt x="608" y="795"/>
                  </a:cubicBezTo>
                  <a:cubicBezTo>
                    <a:pt x="549" y="541"/>
                    <a:pt x="415" y="229"/>
                    <a:pt x="236" y="50"/>
                  </a:cubicBezTo>
                  <a:cubicBezTo>
                    <a:pt x="219" y="15"/>
                    <a:pt x="190" y="0"/>
                    <a:pt x="159" y="0"/>
                  </a:cubicBezTo>
                  <a:close/>
                </a:path>
              </a:pathLst>
            </a:custGeom>
            <a:solidFill>
              <a:srgbClr val="914A3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2"/>
            <p:cNvSpPr/>
            <p:nvPr/>
          </p:nvSpPr>
          <p:spPr>
            <a:xfrm>
              <a:off x="7316532" y="3445716"/>
              <a:ext cx="11667" cy="17095"/>
            </a:xfrm>
            <a:custGeom>
              <a:avLst/>
              <a:gdLst/>
              <a:ahLst/>
              <a:cxnLst/>
              <a:rect l="l" t="t" r="r" b="b"/>
              <a:pathLst>
                <a:path w="374" h="548" extrusionOk="0">
                  <a:moveTo>
                    <a:pt x="187" y="0"/>
                  </a:moveTo>
                  <a:cubicBezTo>
                    <a:pt x="94" y="0"/>
                    <a:pt x="1" y="78"/>
                    <a:pt x="31" y="235"/>
                  </a:cubicBezTo>
                  <a:cubicBezTo>
                    <a:pt x="31" y="354"/>
                    <a:pt x="31" y="488"/>
                    <a:pt x="150" y="548"/>
                  </a:cubicBezTo>
                  <a:lnTo>
                    <a:pt x="224" y="548"/>
                  </a:lnTo>
                  <a:cubicBezTo>
                    <a:pt x="344" y="488"/>
                    <a:pt x="344" y="354"/>
                    <a:pt x="344" y="235"/>
                  </a:cubicBezTo>
                  <a:cubicBezTo>
                    <a:pt x="373" y="78"/>
                    <a:pt x="280" y="0"/>
                    <a:pt x="187" y="0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2"/>
            <p:cNvSpPr/>
            <p:nvPr/>
          </p:nvSpPr>
          <p:spPr>
            <a:xfrm>
              <a:off x="7302151" y="3421602"/>
              <a:ext cx="15161" cy="14256"/>
            </a:xfrm>
            <a:custGeom>
              <a:avLst/>
              <a:gdLst/>
              <a:ahLst/>
              <a:cxnLst/>
              <a:rect l="l" t="t" r="r" b="b"/>
              <a:pathLst>
                <a:path w="486" h="457" extrusionOk="0">
                  <a:moveTo>
                    <a:pt x="294" y="1"/>
                  </a:moveTo>
                  <a:cubicBezTo>
                    <a:pt x="277" y="1"/>
                    <a:pt x="258" y="3"/>
                    <a:pt x="238" y="10"/>
                  </a:cubicBezTo>
                  <a:cubicBezTo>
                    <a:pt x="60" y="10"/>
                    <a:pt x="0" y="203"/>
                    <a:pt x="119" y="322"/>
                  </a:cubicBezTo>
                  <a:lnTo>
                    <a:pt x="119" y="382"/>
                  </a:lnTo>
                  <a:lnTo>
                    <a:pt x="179" y="382"/>
                  </a:lnTo>
                  <a:cubicBezTo>
                    <a:pt x="179" y="382"/>
                    <a:pt x="179" y="456"/>
                    <a:pt x="238" y="456"/>
                  </a:cubicBezTo>
                  <a:lnTo>
                    <a:pt x="372" y="456"/>
                  </a:lnTo>
                  <a:cubicBezTo>
                    <a:pt x="432" y="382"/>
                    <a:pt x="432" y="382"/>
                    <a:pt x="432" y="322"/>
                  </a:cubicBezTo>
                  <a:cubicBezTo>
                    <a:pt x="486" y="215"/>
                    <a:pt x="443" y="1"/>
                    <a:pt x="294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2"/>
            <p:cNvSpPr/>
            <p:nvPr/>
          </p:nvSpPr>
          <p:spPr>
            <a:xfrm>
              <a:off x="7301215" y="3442908"/>
              <a:ext cx="9546" cy="17001"/>
            </a:xfrm>
            <a:custGeom>
              <a:avLst/>
              <a:gdLst/>
              <a:ahLst/>
              <a:cxnLst/>
              <a:rect l="l" t="t" r="r" b="b"/>
              <a:pathLst>
                <a:path w="306" h="545" extrusionOk="0">
                  <a:moveTo>
                    <a:pt x="155" y="1"/>
                  </a:moveTo>
                  <a:cubicBezTo>
                    <a:pt x="78" y="1"/>
                    <a:pt x="0" y="49"/>
                    <a:pt x="30" y="146"/>
                  </a:cubicBezTo>
                  <a:cubicBezTo>
                    <a:pt x="30" y="325"/>
                    <a:pt x="90" y="384"/>
                    <a:pt x="209" y="518"/>
                  </a:cubicBezTo>
                  <a:cubicBezTo>
                    <a:pt x="209" y="538"/>
                    <a:pt x="215" y="545"/>
                    <a:pt x="224" y="545"/>
                  </a:cubicBezTo>
                  <a:cubicBezTo>
                    <a:pt x="242" y="545"/>
                    <a:pt x="268" y="518"/>
                    <a:pt x="268" y="518"/>
                  </a:cubicBezTo>
                  <a:cubicBezTo>
                    <a:pt x="209" y="384"/>
                    <a:pt x="268" y="265"/>
                    <a:pt x="268" y="146"/>
                  </a:cubicBezTo>
                  <a:cubicBezTo>
                    <a:pt x="306" y="49"/>
                    <a:pt x="231" y="1"/>
                    <a:pt x="155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2"/>
            <p:cNvSpPr/>
            <p:nvPr/>
          </p:nvSpPr>
          <p:spPr>
            <a:xfrm>
              <a:off x="7080573" y="3354657"/>
              <a:ext cx="12478" cy="17064"/>
            </a:xfrm>
            <a:custGeom>
              <a:avLst/>
              <a:gdLst/>
              <a:ahLst/>
              <a:cxnLst/>
              <a:rect l="l" t="t" r="r" b="b"/>
              <a:pathLst>
                <a:path w="400" h="547" extrusionOk="0">
                  <a:moveTo>
                    <a:pt x="211" y="1"/>
                  </a:moveTo>
                  <a:cubicBezTo>
                    <a:pt x="99" y="1"/>
                    <a:pt x="1" y="106"/>
                    <a:pt x="86" y="234"/>
                  </a:cubicBezTo>
                  <a:cubicBezTo>
                    <a:pt x="146" y="293"/>
                    <a:pt x="265" y="427"/>
                    <a:pt x="340" y="547"/>
                  </a:cubicBezTo>
                  <a:lnTo>
                    <a:pt x="399" y="547"/>
                  </a:lnTo>
                  <a:cubicBezTo>
                    <a:pt x="399" y="368"/>
                    <a:pt x="399" y="234"/>
                    <a:pt x="340" y="55"/>
                  </a:cubicBezTo>
                  <a:cubicBezTo>
                    <a:pt x="302" y="17"/>
                    <a:pt x="255" y="1"/>
                    <a:pt x="211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"/>
            <p:cNvSpPr/>
            <p:nvPr/>
          </p:nvSpPr>
          <p:spPr>
            <a:xfrm>
              <a:off x="7058393" y="3336471"/>
              <a:ext cx="18842" cy="16409"/>
            </a:xfrm>
            <a:custGeom>
              <a:avLst/>
              <a:gdLst/>
              <a:ahLst/>
              <a:cxnLst/>
              <a:rect l="l" t="t" r="r" b="b"/>
              <a:pathLst>
                <a:path w="604" h="526" extrusionOk="0">
                  <a:moveTo>
                    <a:pt x="289" y="1"/>
                  </a:moveTo>
                  <a:cubicBezTo>
                    <a:pt x="128" y="1"/>
                    <a:pt x="1" y="157"/>
                    <a:pt x="52" y="325"/>
                  </a:cubicBezTo>
                  <a:cubicBezTo>
                    <a:pt x="52" y="420"/>
                    <a:pt x="167" y="525"/>
                    <a:pt x="281" y="525"/>
                  </a:cubicBezTo>
                  <a:cubicBezTo>
                    <a:pt x="310" y="525"/>
                    <a:pt x="338" y="519"/>
                    <a:pt x="365" y="504"/>
                  </a:cubicBezTo>
                  <a:lnTo>
                    <a:pt x="425" y="444"/>
                  </a:lnTo>
                  <a:cubicBezTo>
                    <a:pt x="604" y="385"/>
                    <a:pt x="604" y="131"/>
                    <a:pt x="425" y="72"/>
                  </a:cubicBezTo>
                  <a:lnTo>
                    <a:pt x="365" y="12"/>
                  </a:lnTo>
                  <a:cubicBezTo>
                    <a:pt x="339" y="4"/>
                    <a:pt x="314" y="1"/>
                    <a:pt x="289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"/>
            <p:cNvSpPr/>
            <p:nvPr/>
          </p:nvSpPr>
          <p:spPr>
            <a:xfrm>
              <a:off x="7063727" y="3361926"/>
              <a:ext cx="11667" cy="7924"/>
            </a:xfrm>
            <a:custGeom>
              <a:avLst/>
              <a:gdLst/>
              <a:ahLst/>
              <a:cxnLst/>
              <a:rect l="l" t="t" r="r" b="b"/>
              <a:pathLst>
                <a:path w="374" h="254" extrusionOk="0">
                  <a:moveTo>
                    <a:pt x="135" y="1"/>
                  </a:moveTo>
                  <a:cubicBezTo>
                    <a:pt x="60" y="60"/>
                    <a:pt x="1" y="194"/>
                    <a:pt x="135" y="254"/>
                  </a:cubicBezTo>
                  <a:lnTo>
                    <a:pt x="254" y="254"/>
                  </a:lnTo>
                  <a:cubicBezTo>
                    <a:pt x="373" y="254"/>
                    <a:pt x="313" y="194"/>
                    <a:pt x="313" y="135"/>
                  </a:cubicBezTo>
                  <a:cubicBezTo>
                    <a:pt x="313" y="60"/>
                    <a:pt x="254" y="1"/>
                    <a:pt x="135" y="1"/>
                  </a:cubicBezTo>
                  <a:close/>
                </a:path>
              </a:pathLst>
            </a:custGeom>
            <a:solidFill>
              <a:srgbClr val="6D38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2"/>
            <p:cNvSpPr/>
            <p:nvPr/>
          </p:nvSpPr>
          <p:spPr>
            <a:xfrm>
              <a:off x="7738694" y="4404244"/>
              <a:ext cx="49569" cy="64293"/>
            </a:xfrm>
            <a:custGeom>
              <a:avLst/>
              <a:gdLst/>
              <a:ahLst/>
              <a:cxnLst/>
              <a:rect l="l" t="t" r="r" b="b"/>
              <a:pathLst>
                <a:path w="1589" h="2061" extrusionOk="0">
                  <a:moveTo>
                    <a:pt x="424" y="1"/>
                  </a:moveTo>
                  <a:cubicBezTo>
                    <a:pt x="181" y="1"/>
                    <a:pt x="0" y="295"/>
                    <a:pt x="159" y="539"/>
                  </a:cubicBezTo>
                  <a:cubicBezTo>
                    <a:pt x="337" y="852"/>
                    <a:pt x="650" y="1046"/>
                    <a:pt x="844" y="1358"/>
                  </a:cubicBezTo>
                  <a:cubicBezTo>
                    <a:pt x="1023" y="1537"/>
                    <a:pt x="1216" y="1850"/>
                    <a:pt x="1395" y="2029"/>
                  </a:cubicBezTo>
                  <a:cubicBezTo>
                    <a:pt x="1413" y="2051"/>
                    <a:pt x="1438" y="2060"/>
                    <a:pt x="1463" y="2060"/>
                  </a:cubicBezTo>
                  <a:cubicBezTo>
                    <a:pt x="1523" y="2060"/>
                    <a:pt x="1589" y="2011"/>
                    <a:pt x="1589" y="1969"/>
                  </a:cubicBezTo>
                  <a:cubicBezTo>
                    <a:pt x="1589" y="1656"/>
                    <a:pt x="1395" y="1284"/>
                    <a:pt x="1276" y="986"/>
                  </a:cubicBezTo>
                  <a:cubicBezTo>
                    <a:pt x="1082" y="673"/>
                    <a:pt x="904" y="301"/>
                    <a:pt x="591" y="47"/>
                  </a:cubicBezTo>
                  <a:cubicBezTo>
                    <a:pt x="534" y="15"/>
                    <a:pt x="478" y="1"/>
                    <a:pt x="42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2"/>
            <p:cNvSpPr/>
            <p:nvPr/>
          </p:nvSpPr>
          <p:spPr>
            <a:xfrm>
              <a:off x="7722254" y="4394106"/>
              <a:ext cx="11636" cy="11636"/>
            </a:xfrm>
            <a:custGeom>
              <a:avLst/>
              <a:gdLst/>
              <a:ahLst/>
              <a:cxnLst/>
              <a:rect l="l" t="t" r="r" b="b"/>
              <a:pathLst>
                <a:path w="373" h="373" extrusionOk="0">
                  <a:moveTo>
                    <a:pt x="179" y="0"/>
                  </a:moveTo>
                  <a:cubicBezTo>
                    <a:pt x="120" y="0"/>
                    <a:pt x="0" y="60"/>
                    <a:pt x="0" y="194"/>
                  </a:cubicBezTo>
                  <a:cubicBezTo>
                    <a:pt x="0" y="313"/>
                    <a:pt x="60" y="372"/>
                    <a:pt x="120" y="372"/>
                  </a:cubicBezTo>
                  <a:cubicBezTo>
                    <a:pt x="254" y="372"/>
                    <a:pt x="373" y="372"/>
                    <a:pt x="373" y="253"/>
                  </a:cubicBezTo>
                  <a:cubicBezTo>
                    <a:pt x="373" y="119"/>
                    <a:pt x="313" y="0"/>
                    <a:pt x="17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"/>
            <p:cNvSpPr/>
            <p:nvPr/>
          </p:nvSpPr>
          <p:spPr>
            <a:xfrm>
              <a:off x="6957321" y="4382470"/>
              <a:ext cx="36717" cy="25143"/>
            </a:xfrm>
            <a:custGeom>
              <a:avLst/>
              <a:gdLst/>
              <a:ahLst/>
              <a:cxnLst/>
              <a:rect l="l" t="t" r="r" b="b"/>
              <a:pathLst>
                <a:path w="1177" h="806" extrusionOk="0">
                  <a:moveTo>
                    <a:pt x="432" y="1"/>
                  </a:moveTo>
                  <a:cubicBezTo>
                    <a:pt x="119" y="1"/>
                    <a:pt x="0" y="373"/>
                    <a:pt x="313" y="567"/>
                  </a:cubicBezTo>
                  <a:cubicBezTo>
                    <a:pt x="432" y="626"/>
                    <a:pt x="626" y="626"/>
                    <a:pt x="805" y="745"/>
                  </a:cubicBezTo>
                  <a:cubicBezTo>
                    <a:pt x="864" y="745"/>
                    <a:pt x="939" y="805"/>
                    <a:pt x="1058" y="805"/>
                  </a:cubicBezTo>
                  <a:lnTo>
                    <a:pt x="1177" y="805"/>
                  </a:lnTo>
                  <a:cubicBezTo>
                    <a:pt x="1117" y="805"/>
                    <a:pt x="1117" y="686"/>
                    <a:pt x="1117" y="686"/>
                  </a:cubicBezTo>
                  <a:cubicBezTo>
                    <a:pt x="1117" y="567"/>
                    <a:pt x="1058" y="492"/>
                    <a:pt x="998" y="433"/>
                  </a:cubicBezTo>
                  <a:cubicBezTo>
                    <a:pt x="864" y="254"/>
                    <a:pt x="685" y="60"/>
                    <a:pt x="43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"/>
            <p:cNvSpPr/>
            <p:nvPr/>
          </p:nvSpPr>
          <p:spPr>
            <a:xfrm>
              <a:off x="6941973" y="4376231"/>
              <a:ext cx="13507" cy="10918"/>
            </a:xfrm>
            <a:custGeom>
              <a:avLst/>
              <a:gdLst/>
              <a:ahLst/>
              <a:cxnLst/>
              <a:rect l="l" t="t" r="r" b="b"/>
              <a:pathLst>
                <a:path w="433" h="350" extrusionOk="0">
                  <a:moveTo>
                    <a:pt x="168" y="0"/>
                  </a:moveTo>
                  <a:cubicBezTo>
                    <a:pt x="77" y="0"/>
                    <a:pt x="0" y="105"/>
                    <a:pt x="0" y="201"/>
                  </a:cubicBezTo>
                  <a:cubicBezTo>
                    <a:pt x="44" y="287"/>
                    <a:pt x="118" y="350"/>
                    <a:pt x="178" y="350"/>
                  </a:cubicBezTo>
                  <a:cubicBezTo>
                    <a:pt x="201" y="350"/>
                    <a:pt x="222" y="340"/>
                    <a:pt x="239" y="320"/>
                  </a:cubicBezTo>
                  <a:lnTo>
                    <a:pt x="313" y="320"/>
                  </a:lnTo>
                  <a:cubicBezTo>
                    <a:pt x="432" y="260"/>
                    <a:pt x="432" y="81"/>
                    <a:pt x="313" y="22"/>
                  </a:cubicBezTo>
                  <a:lnTo>
                    <a:pt x="239" y="22"/>
                  </a:lnTo>
                  <a:cubicBezTo>
                    <a:pt x="215" y="7"/>
                    <a:pt x="191" y="0"/>
                    <a:pt x="16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5" name="Google Shape;305;p2"/>
          <p:cNvSpPr/>
          <p:nvPr/>
        </p:nvSpPr>
        <p:spPr>
          <a:xfrm>
            <a:off x="1024852" y="3874179"/>
            <a:ext cx="183115" cy="71998"/>
          </a:xfrm>
          <a:custGeom>
            <a:avLst/>
            <a:gdLst/>
            <a:ahLst/>
            <a:cxnLst/>
            <a:rect l="l" t="t" r="r" b="b"/>
            <a:pathLst>
              <a:path w="5870" h="2308" extrusionOk="0">
                <a:moveTo>
                  <a:pt x="1860" y="1"/>
                </a:moveTo>
                <a:cubicBezTo>
                  <a:pt x="913" y="1"/>
                  <a:pt x="0" y="276"/>
                  <a:pt x="223" y="1338"/>
                </a:cubicBezTo>
                <a:cubicBezTo>
                  <a:pt x="355" y="2013"/>
                  <a:pt x="1087" y="2308"/>
                  <a:pt x="2012" y="2308"/>
                </a:cubicBezTo>
                <a:cubicBezTo>
                  <a:pt x="3290" y="2308"/>
                  <a:pt x="4936" y="1745"/>
                  <a:pt x="5869" y="846"/>
                </a:cubicBezTo>
                <a:cubicBezTo>
                  <a:pt x="5869" y="846"/>
                  <a:pt x="4007" y="339"/>
                  <a:pt x="2949" y="101"/>
                </a:cubicBezTo>
                <a:cubicBezTo>
                  <a:pt x="2629" y="45"/>
                  <a:pt x="2242" y="1"/>
                  <a:pt x="1860" y="1"/>
                </a:cubicBezTo>
                <a:close/>
              </a:path>
            </a:pathLst>
          </a:custGeom>
          <a:solidFill>
            <a:srgbClr val="FCDD7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"/>
          <p:cNvSpPr/>
          <p:nvPr/>
        </p:nvSpPr>
        <p:spPr>
          <a:xfrm>
            <a:off x="1074546" y="3886626"/>
            <a:ext cx="158502" cy="33004"/>
          </a:xfrm>
          <a:custGeom>
            <a:avLst/>
            <a:gdLst/>
            <a:ahLst/>
            <a:cxnLst/>
            <a:rect l="l" t="t" r="r" b="b"/>
            <a:pathLst>
              <a:path w="5081" h="1058" extrusionOk="0">
                <a:moveTo>
                  <a:pt x="4962" y="0"/>
                </a:moveTo>
                <a:cubicBezTo>
                  <a:pt x="4962" y="0"/>
                  <a:pt x="4902" y="74"/>
                  <a:pt x="4783" y="74"/>
                </a:cubicBezTo>
                <a:cubicBezTo>
                  <a:pt x="4708" y="134"/>
                  <a:pt x="4649" y="134"/>
                  <a:pt x="4530" y="194"/>
                </a:cubicBezTo>
                <a:cubicBezTo>
                  <a:pt x="4470" y="253"/>
                  <a:pt x="4336" y="253"/>
                  <a:pt x="4217" y="313"/>
                </a:cubicBezTo>
                <a:cubicBezTo>
                  <a:pt x="4157" y="313"/>
                  <a:pt x="4038" y="372"/>
                  <a:pt x="3904" y="447"/>
                </a:cubicBezTo>
                <a:lnTo>
                  <a:pt x="3725" y="447"/>
                </a:lnTo>
                <a:cubicBezTo>
                  <a:pt x="3591" y="507"/>
                  <a:pt x="3531" y="507"/>
                  <a:pt x="3472" y="507"/>
                </a:cubicBezTo>
                <a:cubicBezTo>
                  <a:pt x="3412" y="507"/>
                  <a:pt x="3353" y="566"/>
                  <a:pt x="3293" y="566"/>
                </a:cubicBezTo>
                <a:lnTo>
                  <a:pt x="3040" y="566"/>
                </a:lnTo>
                <a:cubicBezTo>
                  <a:pt x="2921" y="626"/>
                  <a:pt x="2727" y="626"/>
                  <a:pt x="2608" y="626"/>
                </a:cubicBezTo>
                <a:cubicBezTo>
                  <a:pt x="2414" y="685"/>
                  <a:pt x="2295" y="685"/>
                  <a:pt x="2101" y="685"/>
                </a:cubicBezTo>
                <a:lnTo>
                  <a:pt x="1237" y="685"/>
                </a:lnTo>
                <a:cubicBezTo>
                  <a:pt x="1118" y="685"/>
                  <a:pt x="984" y="685"/>
                  <a:pt x="865" y="626"/>
                </a:cubicBezTo>
                <a:lnTo>
                  <a:pt x="314" y="626"/>
                </a:lnTo>
                <a:cubicBezTo>
                  <a:pt x="239" y="566"/>
                  <a:pt x="180" y="566"/>
                  <a:pt x="180" y="566"/>
                </a:cubicBezTo>
                <a:lnTo>
                  <a:pt x="120" y="566"/>
                </a:lnTo>
                <a:cubicBezTo>
                  <a:pt x="60" y="566"/>
                  <a:pt x="1" y="566"/>
                  <a:pt x="1" y="626"/>
                </a:cubicBezTo>
                <a:cubicBezTo>
                  <a:pt x="1" y="685"/>
                  <a:pt x="1" y="745"/>
                  <a:pt x="60" y="745"/>
                </a:cubicBezTo>
                <a:lnTo>
                  <a:pt x="120" y="745"/>
                </a:lnTo>
                <a:cubicBezTo>
                  <a:pt x="180" y="819"/>
                  <a:pt x="180" y="819"/>
                  <a:pt x="314" y="819"/>
                </a:cubicBezTo>
                <a:cubicBezTo>
                  <a:pt x="433" y="879"/>
                  <a:pt x="612" y="939"/>
                  <a:pt x="865" y="939"/>
                </a:cubicBezTo>
                <a:cubicBezTo>
                  <a:pt x="1118" y="998"/>
                  <a:pt x="1356" y="998"/>
                  <a:pt x="1669" y="1058"/>
                </a:cubicBezTo>
                <a:lnTo>
                  <a:pt x="2176" y="1058"/>
                </a:lnTo>
                <a:cubicBezTo>
                  <a:pt x="2295" y="1058"/>
                  <a:pt x="2474" y="1058"/>
                  <a:pt x="2608" y="998"/>
                </a:cubicBezTo>
                <a:cubicBezTo>
                  <a:pt x="2787" y="998"/>
                  <a:pt x="2980" y="998"/>
                  <a:pt x="3099" y="939"/>
                </a:cubicBezTo>
                <a:cubicBezTo>
                  <a:pt x="3293" y="939"/>
                  <a:pt x="3412" y="879"/>
                  <a:pt x="3531" y="879"/>
                </a:cubicBezTo>
                <a:cubicBezTo>
                  <a:pt x="3666" y="819"/>
                  <a:pt x="3725" y="819"/>
                  <a:pt x="3785" y="819"/>
                </a:cubicBezTo>
                <a:cubicBezTo>
                  <a:pt x="3844" y="745"/>
                  <a:pt x="3904" y="745"/>
                  <a:pt x="3964" y="685"/>
                </a:cubicBezTo>
                <a:cubicBezTo>
                  <a:pt x="4098" y="685"/>
                  <a:pt x="4217" y="626"/>
                  <a:pt x="4336" y="566"/>
                </a:cubicBezTo>
                <a:cubicBezTo>
                  <a:pt x="4470" y="507"/>
                  <a:pt x="4589" y="507"/>
                  <a:pt x="4649" y="447"/>
                </a:cubicBezTo>
                <a:cubicBezTo>
                  <a:pt x="4708" y="372"/>
                  <a:pt x="4842" y="313"/>
                  <a:pt x="4902" y="313"/>
                </a:cubicBezTo>
                <a:cubicBezTo>
                  <a:pt x="4962" y="194"/>
                  <a:pt x="5081" y="194"/>
                  <a:pt x="5081" y="194"/>
                </a:cubicBezTo>
                <a:lnTo>
                  <a:pt x="5081" y="74"/>
                </a:lnTo>
                <a:cubicBezTo>
                  <a:pt x="5081" y="0"/>
                  <a:pt x="5021" y="0"/>
                  <a:pt x="4962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"/>
          <p:cNvSpPr/>
          <p:nvPr/>
        </p:nvSpPr>
        <p:spPr>
          <a:xfrm>
            <a:off x="1041573" y="3718922"/>
            <a:ext cx="160810" cy="137071"/>
          </a:xfrm>
          <a:custGeom>
            <a:avLst/>
            <a:gdLst/>
            <a:ahLst/>
            <a:cxnLst/>
            <a:rect l="l" t="t" r="r" b="b"/>
            <a:pathLst>
              <a:path w="5155" h="4394" extrusionOk="0">
                <a:moveTo>
                  <a:pt x="1085" y="0"/>
                </a:moveTo>
                <a:cubicBezTo>
                  <a:pt x="864" y="0"/>
                  <a:pt x="644" y="104"/>
                  <a:pt x="432" y="356"/>
                </a:cubicBezTo>
                <a:cubicBezTo>
                  <a:pt x="0" y="847"/>
                  <a:pt x="432" y="2218"/>
                  <a:pt x="1743" y="3335"/>
                </a:cubicBezTo>
                <a:cubicBezTo>
                  <a:pt x="2968" y="4345"/>
                  <a:pt x="4765" y="4393"/>
                  <a:pt x="5100" y="4393"/>
                </a:cubicBezTo>
                <a:cubicBezTo>
                  <a:pt x="5135" y="4393"/>
                  <a:pt x="5155" y="4393"/>
                  <a:pt x="5155" y="4393"/>
                </a:cubicBezTo>
                <a:cubicBezTo>
                  <a:pt x="5155" y="4393"/>
                  <a:pt x="3531" y="2650"/>
                  <a:pt x="2980" y="1845"/>
                </a:cubicBezTo>
                <a:cubicBezTo>
                  <a:pt x="2599" y="1222"/>
                  <a:pt x="1843" y="0"/>
                  <a:pt x="1085" y="0"/>
                </a:cubicBezTo>
                <a:close/>
              </a:path>
            </a:pathLst>
          </a:custGeom>
          <a:solidFill>
            <a:srgbClr val="F3A86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2"/>
          <p:cNvSpPr/>
          <p:nvPr/>
        </p:nvSpPr>
        <p:spPr>
          <a:xfrm>
            <a:off x="1088022" y="3748494"/>
            <a:ext cx="141313" cy="122815"/>
          </a:xfrm>
          <a:custGeom>
            <a:avLst/>
            <a:gdLst/>
            <a:ahLst/>
            <a:cxnLst/>
            <a:rect l="l" t="t" r="r" b="b"/>
            <a:pathLst>
              <a:path w="4530" h="3937" extrusionOk="0">
                <a:moveTo>
                  <a:pt x="105" y="0"/>
                </a:moveTo>
                <a:cubicBezTo>
                  <a:pt x="93" y="0"/>
                  <a:pt x="80" y="8"/>
                  <a:pt x="60" y="33"/>
                </a:cubicBezTo>
                <a:cubicBezTo>
                  <a:pt x="1" y="33"/>
                  <a:pt x="1" y="93"/>
                  <a:pt x="1" y="152"/>
                </a:cubicBezTo>
                <a:cubicBezTo>
                  <a:pt x="1" y="152"/>
                  <a:pt x="180" y="465"/>
                  <a:pt x="492" y="897"/>
                </a:cubicBezTo>
                <a:cubicBezTo>
                  <a:pt x="686" y="1151"/>
                  <a:pt x="865" y="1389"/>
                  <a:pt x="1118" y="1642"/>
                </a:cubicBezTo>
                <a:cubicBezTo>
                  <a:pt x="1178" y="1761"/>
                  <a:pt x="1297" y="1955"/>
                  <a:pt x="1431" y="2074"/>
                </a:cubicBezTo>
                <a:cubicBezTo>
                  <a:pt x="1610" y="2193"/>
                  <a:pt x="1744" y="2327"/>
                  <a:pt x="1863" y="2447"/>
                </a:cubicBezTo>
                <a:cubicBezTo>
                  <a:pt x="1982" y="2566"/>
                  <a:pt x="2116" y="2700"/>
                  <a:pt x="2295" y="2819"/>
                </a:cubicBezTo>
                <a:cubicBezTo>
                  <a:pt x="2414" y="2879"/>
                  <a:pt x="2548" y="3013"/>
                  <a:pt x="2727" y="3132"/>
                </a:cubicBezTo>
                <a:cubicBezTo>
                  <a:pt x="2861" y="3192"/>
                  <a:pt x="2980" y="3311"/>
                  <a:pt x="3099" y="3385"/>
                </a:cubicBezTo>
                <a:cubicBezTo>
                  <a:pt x="3293" y="3445"/>
                  <a:pt x="3412" y="3564"/>
                  <a:pt x="3532" y="3564"/>
                </a:cubicBezTo>
                <a:cubicBezTo>
                  <a:pt x="3666" y="3624"/>
                  <a:pt x="3785" y="3683"/>
                  <a:pt x="3844" y="3758"/>
                </a:cubicBezTo>
                <a:cubicBezTo>
                  <a:pt x="3978" y="3817"/>
                  <a:pt x="4098" y="3817"/>
                  <a:pt x="4157" y="3877"/>
                </a:cubicBezTo>
                <a:cubicBezTo>
                  <a:pt x="4276" y="3877"/>
                  <a:pt x="4410" y="3936"/>
                  <a:pt x="4410" y="3936"/>
                </a:cubicBezTo>
                <a:cubicBezTo>
                  <a:pt x="4410" y="3936"/>
                  <a:pt x="4470" y="3936"/>
                  <a:pt x="4530" y="3877"/>
                </a:cubicBezTo>
                <a:cubicBezTo>
                  <a:pt x="4530" y="3817"/>
                  <a:pt x="4530" y="3758"/>
                  <a:pt x="4470" y="3758"/>
                </a:cubicBezTo>
                <a:cubicBezTo>
                  <a:pt x="4470" y="3758"/>
                  <a:pt x="4410" y="3683"/>
                  <a:pt x="4217" y="3624"/>
                </a:cubicBezTo>
                <a:cubicBezTo>
                  <a:pt x="4157" y="3624"/>
                  <a:pt x="4098" y="3564"/>
                  <a:pt x="3978" y="3504"/>
                </a:cubicBezTo>
                <a:cubicBezTo>
                  <a:pt x="3904" y="3445"/>
                  <a:pt x="3785" y="3385"/>
                  <a:pt x="3666" y="3311"/>
                </a:cubicBezTo>
                <a:cubicBezTo>
                  <a:pt x="3532" y="3251"/>
                  <a:pt x="3412" y="3192"/>
                  <a:pt x="3293" y="3132"/>
                </a:cubicBezTo>
                <a:cubicBezTo>
                  <a:pt x="3159" y="3013"/>
                  <a:pt x="3040" y="2938"/>
                  <a:pt x="2921" y="2819"/>
                </a:cubicBezTo>
                <a:cubicBezTo>
                  <a:pt x="2787" y="2759"/>
                  <a:pt x="2667" y="2640"/>
                  <a:pt x="2489" y="2506"/>
                </a:cubicBezTo>
                <a:cubicBezTo>
                  <a:pt x="2355" y="2387"/>
                  <a:pt x="2235" y="2268"/>
                  <a:pt x="2116" y="2134"/>
                </a:cubicBezTo>
                <a:cubicBezTo>
                  <a:pt x="1982" y="2015"/>
                  <a:pt x="1863" y="1895"/>
                  <a:pt x="1744" y="1761"/>
                </a:cubicBezTo>
                <a:cubicBezTo>
                  <a:pt x="1610" y="1642"/>
                  <a:pt x="1491" y="1583"/>
                  <a:pt x="1371" y="1449"/>
                </a:cubicBezTo>
                <a:cubicBezTo>
                  <a:pt x="1118" y="1210"/>
                  <a:pt x="924" y="957"/>
                  <a:pt x="746" y="704"/>
                </a:cubicBezTo>
                <a:cubicBezTo>
                  <a:pt x="552" y="525"/>
                  <a:pt x="433" y="331"/>
                  <a:pt x="314" y="212"/>
                </a:cubicBezTo>
                <a:cubicBezTo>
                  <a:pt x="254" y="93"/>
                  <a:pt x="180" y="33"/>
                  <a:pt x="180" y="33"/>
                </a:cubicBezTo>
                <a:cubicBezTo>
                  <a:pt x="140" y="33"/>
                  <a:pt x="127" y="0"/>
                  <a:pt x="105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"/>
          <p:cNvSpPr/>
          <p:nvPr/>
        </p:nvSpPr>
        <p:spPr>
          <a:xfrm>
            <a:off x="7912004" y="2194796"/>
            <a:ext cx="124406" cy="96829"/>
          </a:xfrm>
          <a:custGeom>
            <a:avLst/>
            <a:gdLst/>
            <a:ahLst/>
            <a:cxnLst/>
            <a:rect l="l" t="t" r="r" b="b"/>
            <a:pathLst>
              <a:path w="3988" h="3104" extrusionOk="0">
                <a:moveTo>
                  <a:pt x="3165" y="0"/>
                </a:moveTo>
                <a:cubicBezTo>
                  <a:pt x="2616" y="0"/>
                  <a:pt x="2112" y="1000"/>
                  <a:pt x="2007" y="1661"/>
                </a:cubicBezTo>
                <a:cubicBezTo>
                  <a:pt x="2007" y="1661"/>
                  <a:pt x="1486" y="393"/>
                  <a:pt x="987" y="393"/>
                </a:cubicBezTo>
                <a:cubicBezTo>
                  <a:pt x="914" y="393"/>
                  <a:pt x="841" y="421"/>
                  <a:pt x="770" y="484"/>
                </a:cubicBezTo>
                <a:cubicBezTo>
                  <a:pt x="1" y="1139"/>
                  <a:pt x="1044" y="3103"/>
                  <a:pt x="1997" y="3103"/>
                </a:cubicBezTo>
                <a:cubicBezTo>
                  <a:pt x="2040" y="3103"/>
                  <a:pt x="2083" y="3099"/>
                  <a:pt x="2126" y="3091"/>
                </a:cubicBezTo>
                <a:cubicBezTo>
                  <a:pt x="3184" y="2838"/>
                  <a:pt x="3988" y="424"/>
                  <a:pt x="3377" y="52"/>
                </a:cubicBezTo>
                <a:cubicBezTo>
                  <a:pt x="3306" y="16"/>
                  <a:pt x="3235" y="0"/>
                  <a:pt x="31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"/>
          <p:cNvSpPr/>
          <p:nvPr/>
        </p:nvSpPr>
        <p:spPr>
          <a:xfrm>
            <a:off x="7920489" y="2339354"/>
            <a:ext cx="120132" cy="97391"/>
          </a:xfrm>
          <a:custGeom>
            <a:avLst/>
            <a:gdLst/>
            <a:ahLst/>
            <a:cxnLst/>
            <a:rect l="l" t="t" r="r" b="b"/>
            <a:pathLst>
              <a:path w="3851" h="3122" extrusionOk="0">
                <a:moveTo>
                  <a:pt x="2951" y="1"/>
                </a:moveTo>
                <a:cubicBezTo>
                  <a:pt x="2454" y="1"/>
                  <a:pt x="2159" y="1101"/>
                  <a:pt x="2107" y="1809"/>
                </a:cubicBezTo>
                <a:cubicBezTo>
                  <a:pt x="2107" y="1809"/>
                  <a:pt x="1494" y="480"/>
                  <a:pt x="882" y="480"/>
                </a:cubicBezTo>
                <a:cubicBezTo>
                  <a:pt x="793" y="480"/>
                  <a:pt x="704" y="508"/>
                  <a:pt x="617" y="572"/>
                </a:cubicBezTo>
                <a:cubicBezTo>
                  <a:pt x="0" y="1057"/>
                  <a:pt x="1325" y="3121"/>
                  <a:pt x="2190" y="3121"/>
                </a:cubicBezTo>
                <a:cubicBezTo>
                  <a:pt x="2202" y="3121"/>
                  <a:pt x="2214" y="3121"/>
                  <a:pt x="2226" y="3120"/>
                </a:cubicBezTo>
                <a:cubicBezTo>
                  <a:pt x="3105" y="3120"/>
                  <a:pt x="3850" y="513"/>
                  <a:pt x="3165" y="66"/>
                </a:cubicBezTo>
                <a:cubicBezTo>
                  <a:pt x="3090" y="21"/>
                  <a:pt x="3018" y="1"/>
                  <a:pt x="29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"/>
          <p:cNvSpPr/>
          <p:nvPr/>
        </p:nvSpPr>
        <p:spPr>
          <a:xfrm>
            <a:off x="7920707" y="2483755"/>
            <a:ext cx="113862" cy="86504"/>
          </a:xfrm>
          <a:custGeom>
            <a:avLst/>
            <a:gdLst/>
            <a:ahLst/>
            <a:cxnLst/>
            <a:rect l="l" t="t" r="r" b="b"/>
            <a:pathLst>
              <a:path w="3650" h="2773" extrusionOk="0">
                <a:moveTo>
                  <a:pt x="2999" y="0"/>
                </a:moveTo>
                <a:cubicBezTo>
                  <a:pt x="2612" y="0"/>
                  <a:pt x="2183" y="779"/>
                  <a:pt x="2040" y="1530"/>
                </a:cubicBezTo>
                <a:cubicBezTo>
                  <a:pt x="2040" y="1530"/>
                  <a:pt x="1288" y="333"/>
                  <a:pt x="758" y="333"/>
                </a:cubicBezTo>
                <a:cubicBezTo>
                  <a:pt x="659" y="333"/>
                  <a:pt x="568" y="374"/>
                  <a:pt x="491" y="472"/>
                </a:cubicBezTo>
                <a:cubicBezTo>
                  <a:pt x="1" y="1078"/>
                  <a:pt x="1506" y="2772"/>
                  <a:pt x="2157" y="2772"/>
                </a:cubicBezTo>
                <a:cubicBezTo>
                  <a:pt x="2179" y="2772"/>
                  <a:pt x="2200" y="2770"/>
                  <a:pt x="2219" y="2766"/>
                </a:cubicBezTo>
                <a:cubicBezTo>
                  <a:pt x="2845" y="2707"/>
                  <a:pt x="3649" y="651"/>
                  <a:pt x="3277" y="159"/>
                </a:cubicBezTo>
                <a:cubicBezTo>
                  <a:pt x="3190" y="49"/>
                  <a:pt x="3096" y="0"/>
                  <a:pt x="29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"/>
          <p:cNvSpPr/>
          <p:nvPr/>
        </p:nvSpPr>
        <p:spPr>
          <a:xfrm>
            <a:off x="8143283" y="1620652"/>
            <a:ext cx="73464" cy="149611"/>
          </a:xfrm>
          <a:custGeom>
            <a:avLst/>
            <a:gdLst/>
            <a:ahLst/>
            <a:cxnLst/>
            <a:rect l="l" t="t" r="r" b="b"/>
            <a:pathLst>
              <a:path w="2355" h="4796" extrusionOk="0">
                <a:moveTo>
                  <a:pt x="1414" y="0"/>
                </a:moveTo>
                <a:cubicBezTo>
                  <a:pt x="1242" y="0"/>
                  <a:pt x="1084" y="90"/>
                  <a:pt x="984" y="267"/>
                </a:cubicBezTo>
                <a:cubicBezTo>
                  <a:pt x="0" y="2248"/>
                  <a:pt x="2041" y="4796"/>
                  <a:pt x="2041" y="4796"/>
                </a:cubicBezTo>
                <a:cubicBezTo>
                  <a:pt x="2235" y="3991"/>
                  <a:pt x="2354" y="2382"/>
                  <a:pt x="2295" y="1206"/>
                </a:cubicBezTo>
                <a:cubicBezTo>
                  <a:pt x="2204" y="397"/>
                  <a:pt x="1777" y="0"/>
                  <a:pt x="14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"/>
          <p:cNvSpPr/>
          <p:nvPr/>
        </p:nvSpPr>
        <p:spPr>
          <a:xfrm>
            <a:off x="8219898" y="1650880"/>
            <a:ext cx="114891" cy="167736"/>
          </a:xfrm>
          <a:custGeom>
            <a:avLst/>
            <a:gdLst/>
            <a:ahLst/>
            <a:cxnLst/>
            <a:rect l="l" t="t" r="r" b="b"/>
            <a:pathLst>
              <a:path w="3683" h="5377" extrusionOk="0">
                <a:moveTo>
                  <a:pt x="2485" y="1"/>
                </a:moveTo>
                <a:cubicBezTo>
                  <a:pt x="1818" y="1"/>
                  <a:pt x="1" y="2059"/>
                  <a:pt x="524" y="5376"/>
                </a:cubicBezTo>
                <a:cubicBezTo>
                  <a:pt x="524" y="5376"/>
                  <a:pt x="703" y="4140"/>
                  <a:pt x="1328" y="3454"/>
                </a:cubicBezTo>
                <a:cubicBezTo>
                  <a:pt x="1880" y="2769"/>
                  <a:pt x="3682" y="907"/>
                  <a:pt x="2624" y="43"/>
                </a:cubicBezTo>
                <a:cubicBezTo>
                  <a:pt x="2587" y="15"/>
                  <a:pt x="2540" y="1"/>
                  <a:pt x="248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"/>
          <p:cNvSpPr/>
          <p:nvPr/>
        </p:nvSpPr>
        <p:spPr>
          <a:xfrm>
            <a:off x="2102755" y="4629504"/>
            <a:ext cx="29292" cy="64823"/>
          </a:xfrm>
          <a:custGeom>
            <a:avLst/>
            <a:gdLst/>
            <a:ahLst/>
            <a:cxnLst/>
            <a:rect l="l" t="t" r="r" b="b"/>
            <a:pathLst>
              <a:path w="939" h="2078" extrusionOk="0">
                <a:moveTo>
                  <a:pt x="307" y="1"/>
                </a:moveTo>
                <a:cubicBezTo>
                  <a:pt x="170" y="1"/>
                  <a:pt x="46" y="81"/>
                  <a:pt x="0" y="275"/>
                </a:cubicBezTo>
                <a:cubicBezTo>
                  <a:pt x="0" y="588"/>
                  <a:pt x="313" y="901"/>
                  <a:pt x="432" y="1214"/>
                </a:cubicBezTo>
                <a:cubicBezTo>
                  <a:pt x="566" y="1393"/>
                  <a:pt x="805" y="1825"/>
                  <a:pt x="745" y="2018"/>
                </a:cubicBezTo>
                <a:cubicBezTo>
                  <a:pt x="685" y="2078"/>
                  <a:pt x="745" y="2078"/>
                  <a:pt x="805" y="2078"/>
                </a:cubicBezTo>
                <a:cubicBezTo>
                  <a:pt x="939" y="1765"/>
                  <a:pt x="939" y="1452"/>
                  <a:pt x="879" y="1139"/>
                </a:cubicBezTo>
                <a:cubicBezTo>
                  <a:pt x="879" y="841"/>
                  <a:pt x="805" y="156"/>
                  <a:pt x="432" y="22"/>
                </a:cubicBezTo>
                <a:cubicBezTo>
                  <a:pt x="391" y="8"/>
                  <a:pt x="348" y="1"/>
                  <a:pt x="30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"/>
          <p:cNvSpPr/>
          <p:nvPr/>
        </p:nvSpPr>
        <p:spPr>
          <a:xfrm>
            <a:off x="2145492" y="4620270"/>
            <a:ext cx="25143" cy="68036"/>
          </a:xfrm>
          <a:custGeom>
            <a:avLst/>
            <a:gdLst/>
            <a:ahLst/>
            <a:cxnLst/>
            <a:rect l="l" t="t" r="r" b="b"/>
            <a:pathLst>
              <a:path w="806" h="2181" extrusionOk="0">
                <a:moveTo>
                  <a:pt x="361" y="1"/>
                </a:moveTo>
                <a:cubicBezTo>
                  <a:pt x="220" y="1"/>
                  <a:pt x="89" y="80"/>
                  <a:pt x="60" y="258"/>
                </a:cubicBezTo>
                <a:cubicBezTo>
                  <a:pt x="1" y="631"/>
                  <a:pt x="254" y="1137"/>
                  <a:pt x="314" y="1510"/>
                </a:cubicBezTo>
                <a:cubicBezTo>
                  <a:pt x="373" y="1689"/>
                  <a:pt x="433" y="1882"/>
                  <a:pt x="492" y="2061"/>
                </a:cubicBezTo>
                <a:cubicBezTo>
                  <a:pt x="552" y="2121"/>
                  <a:pt x="626" y="2121"/>
                  <a:pt x="686" y="2180"/>
                </a:cubicBezTo>
                <a:cubicBezTo>
                  <a:pt x="746" y="2180"/>
                  <a:pt x="805" y="2121"/>
                  <a:pt x="805" y="2061"/>
                </a:cubicBezTo>
                <a:lnTo>
                  <a:pt x="805" y="1569"/>
                </a:lnTo>
                <a:cubicBezTo>
                  <a:pt x="805" y="1316"/>
                  <a:pt x="746" y="1137"/>
                  <a:pt x="746" y="884"/>
                </a:cubicBezTo>
                <a:lnTo>
                  <a:pt x="746" y="258"/>
                </a:lnTo>
                <a:cubicBezTo>
                  <a:pt x="683" y="95"/>
                  <a:pt x="516" y="1"/>
                  <a:pt x="3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2"/>
          <p:cNvSpPr/>
          <p:nvPr/>
        </p:nvSpPr>
        <p:spPr>
          <a:xfrm>
            <a:off x="2191973" y="4641514"/>
            <a:ext cx="55465" cy="82916"/>
          </a:xfrm>
          <a:custGeom>
            <a:avLst/>
            <a:gdLst/>
            <a:ahLst/>
            <a:cxnLst/>
            <a:rect l="l" t="t" r="r" b="b"/>
            <a:pathLst>
              <a:path w="1778" h="2658" extrusionOk="0">
                <a:moveTo>
                  <a:pt x="1199" y="1"/>
                </a:moveTo>
                <a:cubicBezTo>
                  <a:pt x="1085" y="1"/>
                  <a:pt x="965" y="43"/>
                  <a:pt x="865" y="143"/>
                </a:cubicBezTo>
                <a:cubicBezTo>
                  <a:pt x="492" y="516"/>
                  <a:pt x="313" y="1127"/>
                  <a:pt x="179" y="1633"/>
                </a:cubicBezTo>
                <a:cubicBezTo>
                  <a:pt x="120" y="1812"/>
                  <a:pt x="1" y="2065"/>
                  <a:pt x="1" y="2319"/>
                </a:cubicBezTo>
                <a:cubicBezTo>
                  <a:pt x="1" y="2378"/>
                  <a:pt x="1" y="2438"/>
                  <a:pt x="60" y="2497"/>
                </a:cubicBezTo>
                <a:lnTo>
                  <a:pt x="60" y="2557"/>
                </a:lnTo>
                <a:cubicBezTo>
                  <a:pt x="90" y="2624"/>
                  <a:pt x="153" y="2657"/>
                  <a:pt x="209" y="2657"/>
                </a:cubicBezTo>
                <a:cubicBezTo>
                  <a:pt x="265" y="2657"/>
                  <a:pt x="313" y="2624"/>
                  <a:pt x="313" y="2557"/>
                </a:cubicBezTo>
                <a:cubicBezTo>
                  <a:pt x="552" y="2438"/>
                  <a:pt x="626" y="2065"/>
                  <a:pt x="745" y="1872"/>
                </a:cubicBezTo>
                <a:cubicBezTo>
                  <a:pt x="924" y="1440"/>
                  <a:pt x="1177" y="948"/>
                  <a:pt x="1550" y="576"/>
                </a:cubicBezTo>
                <a:cubicBezTo>
                  <a:pt x="1778" y="304"/>
                  <a:pt x="1507" y="1"/>
                  <a:pt x="119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2"/>
          <p:cNvSpPr/>
          <p:nvPr/>
        </p:nvSpPr>
        <p:spPr>
          <a:xfrm>
            <a:off x="1182824" y="4670369"/>
            <a:ext cx="56900" cy="83447"/>
          </a:xfrm>
          <a:custGeom>
            <a:avLst/>
            <a:gdLst/>
            <a:ahLst/>
            <a:cxnLst/>
            <a:rect l="l" t="t" r="r" b="b"/>
            <a:pathLst>
              <a:path w="1824" h="2675" extrusionOk="0">
                <a:moveTo>
                  <a:pt x="1265" y="1"/>
                </a:moveTo>
                <a:cubicBezTo>
                  <a:pt x="1155" y="1"/>
                  <a:pt x="1039" y="43"/>
                  <a:pt x="939" y="142"/>
                </a:cubicBezTo>
                <a:cubicBezTo>
                  <a:pt x="567" y="515"/>
                  <a:pt x="373" y="1140"/>
                  <a:pt x="195" y="1632"/>
                </a:cubicBezTo>
                <a:cubicBezTo>
                  <a:pt x="120" y="1885"/>
                  <a:pt x="60" y="2064"/>
                  <a:pt x="1" y="2317"/>
                </a:cubicBezTo>
                <a:cubicBezTo>
                  <a:pt x="1" y="2377"/>
                  <a:pt x="60" y="2511"/>
                  <a:pt x="60" y="2570"/>
                </a:cubicBezTo>
                <a:lnTo>
                  <a:pt x="120" y="2570"/>
                </a:lnTo>
                <a:lnTo>
                  <a:pt x="120" y="2630"/>
                </a:lnTo>
                <a:cubicBezTo>
                  <a:pt x="120" y="2660"/>
                  <a:pt x="168" y="2675"/>
                  <a:pt x="224" y="2675"/>
                </a:cubicBezTo>
                <a:cubicBezTo>
                  <a:pt x="280" y="2675"/>
                  <a:pt x="344" y="2660"/>
                  <a:pt x="373" y="2630"/>
                </a:cubicBezTo>
                <a:lnTo>
                  <a:pt x="373" y="2570"/>
                </a:lnTo>
                <a:cubicBezTo>
                  <a:pt x="567" y="2436"/>
                  <a:pt x="686" y="2064"/>
                  <a:pt x="746" y="1885"/>
                </a:cubicBezTo>
                <a:cubicBezTo>
                  <a:pt x="999" y="1453"/>
                  <a:pt x="1237" y="1021"/>
                  <a:pt x="1550" y="649"/>
                </a:cubicBezTo>
                <a:cubicBezTo>
                  <a:pt x="1824" y="321"/>
                  <a:pt x="1567" y="1"/>
                  <a:pt x="12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2"/>
          <p:cNvSpPr/>
          <p:nvPr/>
        </p:nvSpPr>
        <p:spPr>
          <a:xfrm>
            <a:off x="1159895" y="4651184"/>
            <a:ext cx="26703" cy="69003"/>
          </a:xfrm>
          <a:custGeom>
            <a:avLst/>
            <a:gdLst/>
            <a:ahLst/>
            <a:cxnLst/>
            <a:rect l="l" t="t" r="r" b="b"/>
            <a:pathLst>
              <a:path w="856" h="2212" extrusionOk="0">
                <a:moveTo>
                  <a:pt x="387" y="0"/>
                </a:moveTo>
                <a:cubicBezTo>
                  <a:pt x="194" y="0"/>
                  <a:pt x="0" y="156"/>
                  <a:pt x="110" y="385"/>
                </a:cubicBezTo>
                <a:cubicBezTo>
                  <a:pt x="244" y="757"/>
                  <a:pt x="304" y="1130"/>
                  <a:pt x="363" y="1502"/>
                </a:cubicBezTo>
                <a:cubicBezTo>
                  <a:pt x="363" y="1636"/>
                  <a:pt x="304" y="1934"/>
                  <a:pt x="423" y="2128"/>
                </a:cubicBezTo>
                <a:cubicBezTo>
                  <a:pt x="423" y="2170"/>
                  <a:pt x="490" y="2212"/>
                  <a:pt x="550" y="2212"/>
                </a:cubicBezTo>
                <a:cubicBezTo>
                  <a:pt x="575" y="2212"/>
                  <a:pt x="599" y="2205"/>
                  <a:pt x="617" y="2187"/>
                </a:cubicBezTo>
                <a:cubicBezTo>
                  <a:pt x="676" y="2128"/>
                  <a:pt x="736" y="2068"/>
                  <a:pt x="736" y="2009"/>
                </a:cubicBezTo>
                <a:cubicBezTo>
                  <a:pt x="795" y="1815"/>
                  <a:pt x="795" y="1636"/>
                  <a:pt x="795" y="1502"/>
                </a:cubicBezTo>
                <a:cubicBezTo>
                  <a:pt x="795" y="1070"/>
                  <a:pt x="855" y="578"/>
                  <a:pt x="676" y="206"/>
                </a:cubicBezTo>
                <a:cubicBezTo>
                  <a:pt x="630" y="62"/>
                  <a:pt x="509" y="0"/>
                  <a:pt x="3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"/>
          <p:cNvSpPr/>
          <p:nvPr/>
        </p:nvSpPr>
        <p:spPr>
          <a:xfrm>
            <a:off x="2381576" y="4667998"/>
            <a:ext cx="62296" cy="87221"/>
          </a:xfrm>
          <a:custGeom>
            <a:avLst/>
            <a:gdLst/>
            <a:ahLst/>
            <a:cxnLst/>
            <a:rect l="l" t="t" r="r" b="b"/>
            <a:pathLst>
              <a:path w="1997" h="2796" extrusionOk="0">
                <a:moveTo>
                  <a:pt x="489" y="0"/>
                </a:moveTo>
                <a:cubicBezTo>
                  <a:pt x="425" y="0"/>
                  <a:pt x="363" y="15"/>
                  <a:pt x="314" y="39"/>
                </a:cubicBezTo>
                <a:cubicBezTo>
                  <a:pt x="135" y="99"/>
                  <a:pt x="60" y="159"/>
                  <a:pt x="60" y="278"/>
                </a:cubicBezTo>
                <a:cubicBezTo>
                  <a:pt x="1" y="412"/>
                  <a:pt x="1" y="591"/>
                  <a:pt x="60" y="725"/>
                </a:cubicBezTo>
                <a:cubicBezTo>
                  <a:pt x="314" y="1023"/>
                  <a:pt x="567" y="1276"/>
                  <a:pt x="805" y="1589"/>
                </a:cubicBezTo>
                <a:cubicBezTo>
                  <a:pt x="1058" y="1902"/>
                  <a:pt x="1178" y="2334"/>
                  <a:pt x="1371" y="2706"/>
                </a:cubicBezTo>
                <a:cubicBezTo>
                  <a:pt x="1401" y="2766"/>
                  <a:pt x="1464" y="2795"/>
                  <a:pt x="1520" y="2795"/>
                </a:cubicBezTo>
                <a:cubicBezTo>
                  <a:pt x="1576" y="2795"/>
                  <a:pt x="1625" y="2766"/>
                  <a:pt x="1625" y="2706"/>
                </a:cubicBezTo>
                <a:cubicBezTo>
                  <a:pt x="1997" y="1842"/>
                  <a:pt x="1371" y="650"/>
                  <a:pt x="746" y="99"/>
                </a:cubicBezTo>
                <a:cubicBezTo>
                  <a:pt x="676" y="29"/>
                  <a:pt x="580" y="0"/>
                  <a:pt x="48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"/>
          <p:cNvSpPr/>
          <p:nvPr/>
        </p:nvSpPr>
        <p:spPr>
          <a:xfrm>
            <a:off x="2397735" y="4621019"/>
            <a:ext cx="59645" cy="90528"/>
          </a:xfrm>
          <a:custGeom>
            <a:avLst/>
            <a:gdLst/>
            <a:ahLst/>
            <a:cxnLst/>
            <a:rect l="l" t="t" r="r" b="b"/>
            <a:pathLst>
              <a:path w="1912" h="2902" extrusionOk="0">
                <a:moveTo>
                  <a:pt x="579" y="1"/>
                </a:moveTo>
                <a:cubicBezTo>
                  <a:pt x="303" y="1"/>
                  <a:pt x="0" y="261"/>
                  <a:pt x="168" y="547"/>
                </a:cubicBezTo>
                <a:cubicBezTo>
                  <a:pt x="481" y="1039"/>
                  <a:pt x="794" y="1545"/>
                  <a:pt x="1107" y="2037"/>
                </a:cubicBezTo>
                <a:cubicBezTo>
                  <a:pt x="1226" y="2231"/>
                  <a:pt x="1405" y="2469"/>
                  <a:pt x="1539" y="2722"/>
                </a:cubicBezTo>
                <a:cubicBezTo>
                  <a:pt x="1658" y="2782"/>
                  <a:pt x="1777" y="2782"/>
                  <a:pt x="1851" y="2901"/>
                </a:cubicBezTo>
                <a:lnTo>
                  <a:pt x="1911" y="2841"/>
                </a:lnTo>
                <a:lnTo>
                  <a:pt x="1851" y="2841"/>
                </a:lnTo>
                <a:cubicBezTo>
                  <a:pt x="1851" y="2782"/>
                  <a:pt x="1911" y="2603"/>
                  <a:pt x="1911" y="2529"/>
                </a:cubicBezTo>
                <a:cubicBezTo>
                  <a:pt x="1777" y="2290"/>
                  <a:pt x="1658" y="2037"/>
                  <a:pt x="1598" y="1724"/>
                </a:cubicBezTo>
                <a:cubicBezTo>
                  <a:pt x="1345" y="1233"/>
                  <a:pt x="1166" y="741"/>
                  <a:pt x="913" y="234"/>
                </a:cubicBezTo>
                <a:cubicBezTo>
                  <a:pt x="853" y="68"/>
                  <a:pt x="719" y="1"/>
                  <a:pt x="57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"/>
          <p:cNvSpPr/>
          <p:nvPr/>
        </p:nvSpPr>
        <p:spPr>
          <a:xfrm>
            <a:off x="2451297" y="4623140"/>
            <a:ext cx="36748" cy="96299"/>
          </a:xfrm>
          <a:custGeom>
            <a:avLst/>
            <a:gdLst/>
            <a:ahLst/>
            <a:cxnLst/>
            <a:rect l="l" t="t" r="r" b="b"/>
            <a:pathLst>
              <a:path w="1178" h="3087" extrusionOk="0">
                <a:moveTo>
                  <a:pt x="381" y="1"/>
                </a:moveTo>
                <a:cubicBezTo>
                  <a:pt x="226" y="1"/>
                  <a:pt x="115" y="114"/>
                  <a:pt x="60" y="300"/>
                </a:cubicBezTo>
                <a:cubicBezTo>
                  <a:pt x="0" y="673"/>
                  <a:pt x="373" y="1224"/>
                  <a:pt x="507" y="1597"/>
                </a:cubicBezTo>
                <a:cubicBezTo>
                  <a:pt x="686" y="2088"/>
                  <a:pt x="686" y="2595"/>
                  <a:pt x="805" y="3086"/>
                </a:cubicBezTo>
                <a:lnTo>
                  <a:pt x="879" y="3086"/>
                </a:lnTo>
                <a:cubicBezTo>
                  <a:pt x="1177" y="2714"/>
                  <a:pt x="1177" y="2029"/>
                  <a:pt x="1177" y="1597"/>
                </a:cubicBezTo>
                <a:cubicBezTo>
                  <a:pt x="1118" y="1105"/>
                  <a:pt x="1118" y="166"/>
                  <a:pt x="566" y="47"/>
                </a:cubicBezTo>
                <a:cubicBezTo>
                  <a:pt x="499" y="16"/>
                  <a:pt x="437" y="1"/>
                  <a:pt x="3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"/>
          <p:cNvSpPr/>
          <p:nvPr/>
        </p:nvSpPr>
        <p:spPr>
          <a:xfrm>
            <a:off x="8199060" y="4637677"/>
            <a:ext cx="24894" cy="83603"/>
          </a:xfrm>
          <a:custGeom>
            <a:avLst/>
            <a:gdLst/>
            <a:ahLst/>
            <a:cxnLst/>
            <a:rect l="l" t="t" r="r" b="b"/>
            <a:pathLst>
              <a:path w="798" h="2680" extrusionOk="0">
                <a:moveTo>
                  <a:pt x="321" y="1"/>
                </a:moveTo>
                <a:cubicBezTo>
                  <a:pt x="156" y="1"/>
                  <a:pt x="0" y="85"/>
                  <a:pt x="0" y="266"/>
                </a:cubicBezTo>
                <a:cubicBezTo>
                  <a:pt x="0" y="1071"/>
                  <a:pt x="134" y="1875"/>
                  <a:pt x="313" y="2680"/>
                </a:cubicBezTo>
                <a:cubicBezTo>
                  <a:pt x="313" y="2680"/>
                  <a:pt x="373" y="2680"/>
                  <a:pt x="373" y="2620"/>
                </a:cubicBezTo>
                <a:cubicBezTo>
                  <a:pt x="313" y="1875"/>
                  <a:pt x="447" y="1190"/>
                  <a:pt x="685" y="445"/>
                </a:cubicBezTo>
                <a:cubicBezTo>
                  <a:pt x="798" y="160"/>
                  <a:pt x="550" y="1"/>
                  <a:pt x="32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"/>
          <p:cNvSpPr/>
          <p:nvPr/>
        </p:nvSpPr>
        <p:spPr>
          <a:xfrm>
            <a:off x="8236213" y="4628817"/>
            <a:ext cx="47947" cy="83696"/>
          </a:xfrm>
          <a:custGeom>
            <a:avLst/>
            <a:gdLst/>
            <a:ahLst/>
            <a:cxnLst/>
            <a:rect l="l" t="t" r="r" b="b"/>
            <a:pathLst>
              <a:path w="1537" h="2683" extrusionOk="0">
                <a:moveTo>
                  <a:pt x="871" y="1"/>
                </a:moveTo>
                <a:cubicBezTo>
                  <a:pt x="744" y="1"/>
                  <a:pt x="625" y="53"/>
                  <a:pt x="552" y="178"/>
                </a:cubicBezTo>
                <a:cubicBezTo>
                  <a:pt x="180" y="729"/>
                  <a:pt x="1" y="1355"/>
                  <a:pt x="1" y="1981"/>
                </a:cubicBezTo>
                <a:cubicBezTo>
                  <a:pt x="61" y="2219"/>
                  <a:pt x="180" y="2472"/>
                  <a:pt x="373" y="2591"/>
                </a:cubicBezTo>
                <a:cubicBezTo>
                  <a:pt x="373" y="2633"/>
                  <a:pt x="490" y="2682"/>
                  <a:pt x="560" y="2682"/>
                </a:cubicBezTo>
                <a:cubicBezTo>
                  <a:pt x="590" y="2682"/>
                  <a:pt x="612" y="2673"/>
                  <a:pt x="612" y="2651"/>
                </a:cubicBezTo>
                <a:cubicBezTo>
                  <a:pt x="805" y="2413"/>
                  <a:pt x="746" y="2100"/>
                  <a:pt x="805" y="1847"/>
                </a:cubicBezTo>
                <a:cubicBezTo>
                  <a:pt x="865" y="1415"/>
                  <a:pt x="1118" y="1042"/>
                  <a:pt x="1357" y="670"/>
                </a:cubicBezTo>
                <a:cubicBezTo>
                  <a:pt x="1537" y="320"/>
                  <a:pt x="1182" y="1"/>
                  <a:pt x="87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"/>
          <p:cNvSpPr/>
          <p:nvPr/>
        </p:nvSpPr>
        <p:spPr>
          <a:xfrm>
            <a:off x="8288278" y="4659357"/>
            <a:ext cx="51253" cy="61922"/>
          </a:xfrm>
          <a:custGeom>
            <a:avLst/>
            <a:gdLst/>
            <a:ahLst/>
            <a:cxnLst/>
            <a:rect l="l" t="t" r="r" b="b"/>
            <a:pathLst>
              <a:path w="1643" h="1985" extrusionOk="0">
                <a:moveTo>
                  <a:pt x="1082" y="0"/>
                </a:moveTo>
                <a:cubicBezTo>
                  <a:pt x="989" y="0"/>
                  <a:pt x="892" y="36"/>
                  <a:pt x="805" y="123"/>
                </a:cubicBezTo>
                <a:cubicBezTo>
                  <a:pt x="626" y="436"/>
                  <a:pt x="432" y="748"/>
                  <a:pt x="254" y="1121"/>
                </a:cubicBezTo>
                <a:cubicBezTo>
                  <a:pt x="194" y="1300"/>
                  <a:pt x="0" y="1672"/>
                  <a:pt x="60" y="1925"/>
                </a:cubicBezTo>
                <a:lnTo>
                  <a:pt x="120" y="1985"/>
                </a:lnTo>
                <a:cubicBezTo>
                  <a:pt x="313" y="1925"/>
                  <a:pt x="492" y="1612"/>
                  <a:pt x="626" y="1434"/>
                </a:cubicBezTo>
                <a:cubicBezTo>
                  <a:pt x="805" y="1121"/>
                  <a:pt x="1058" y="868"/>
                  <a:pt x="1311" y="629"/>
                </a:cubicBezTo>
                <a:cubicBezTo>
                  <a:pt x="1643" y="389"/>
                  <a:pt x="1387" y="0"/>
                  <a:pt x="108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"/>
          <p:cNvSpPr/>
          <p:nvPr/>
        </p:nvSpPr>
        <p:spPr>
          <a:xfrm>
            <a:off x="2467082" y="4371646"/>
            <a:ext cx="30727" cy="113051"/>
          </a:xfrm>
          <a:custGeom>
            <a:avLst/>
            <a:gdLst/>
            <a:ahLst/>
            <a:cxnLst/>
            <a:rect l="l" t="t" r="r" b="b"/>
            <a:pathLst>
              <a:path w="985" h="3624" extrusionOk="0">
                <a:moveTo>
                  <a:pt x="452" y="1"/>
                </a:moveTo>
                <a:cubicBezTo>
                  <a:pt x="265" y="1"/>
                  <a:pt x="89" y="110"/>
                  <a:pt x="60" y="348"/>
                </a:cubicBezTo>
                <a:cubicBezTo>
                  <a:pt x="1" y="839"/>
                  <a:pt x="120" y="1346"/>
                  <a:pt x="180" y="1778"/>
                </a:cubicBezTo>
                <a:cubicBezTo>
                  <a:pt x="239" y="2403"/>
                  <a:pt x="373" y="2955"/>
                  <a:pt x="612" y="3521"/>
                </a:cubicBezTo>
                <a:cubicBezTo>
                  <a:pt x="635" y="3590"/>
                  <a:pt x="696" y="3624"/>
                  <a:pt x="759" y="3624"/>
                </a:cubicBezTo>
                <a:cubicBezTo>
                  <a:pt x="858" y="3624"/>
                  <a:pt x="961" y="3541"/>
                  <a:pt x="925" y="3387"/>
                </a:cubicBezTo>
                <a:cubicBezTo>
                  <a:pt x="865" y="2895"/>
                  <a:pt x="865" y="2329"/>
                  <a:pt x="865" y="1837"/>
                </a:cubicBezTo>
                <a:cubicBezTo>
                  <a:pt x="865" y="1346"/>
                  <a:pt x="984" y="839"/>
                  <a:pt x="925" y="348"/>
                </a:cubicBezTo>
                <a:cubicBezTo>
                  <a:pt x="863" y="125"/>
                  <a:pt x="651" y="1"/>
                  <a:pt x="45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"/>
          <p:cNvSpPr/>
          <p:nvPr/>
        </p:nvSpPr>
        <p:spPr>
          <a:xfrm>
            <a:off x="2503798" y="4377604"/>
            <a:ext cx="61953" cy="78331"/>
          </a:xfrm>
          <a:custGeom>
            <a:avLst/>
            <a:gdLst/>
            <a:ahLst/>
            <a:cxnLst/>
            <a:rect l="l" t="t" r="r" b="b"/>
            <a:pathLst>
              <a:path w="1986" h="2511" extrusionOk="0">
                <a:moveTo>
                  <a:pt x="1520" y="1"/>
                </a:moveTo>
                <a:cubicBezTo>
                  <a:pt x="1470" y="1"/>
                  <a:pt x="1415" y="12"/>
                  <a:pt x="1356" y="37"/>
                </a:cubicBezTo>
                <a:cubicBezTo>
                  <a:pt x="865" y="216"/>
                  <a:pt x="552" y="648"/>
                  <a:pt x="373" y="1095"/>
                </a:cubicBezTo>
                <a:cubicBezTo>
                  <a:pt x="180" y="1527"/>
                  <a:pt x="1" y="2138"/>
                  <a:pt x="314" y="2510"/>
                </a:cubicBezTo>
                <a:cubicBezTo>
                  <a:pt x="552" y="2272"/>
                  <a:pt x="612" y="1900"/>
                  <a:pt x="805" y="1587"/>
                </a:cubicBezTo>
                <a:cubicBezTo>
                  <a:pt x="984" y="1155"/>
                  <a:pt x="1237" y="901"/>
                  <a:pt x="1610" y="723"/>
                </a:cubicBezTo>
                <a:cubicBezTo>
                  <a:pt x="1985" y="503"/>
                  <a:pt x="1854" y="1"/>
                  <a:pt x="15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"/>
          <p:cNvSpPr/>
          <p:nvPr/>
        </p:nvSpPr>
        <p:spPr>
          <a:xfrm>
            <a:off x="2337311" y="4485695"/>
            <a:ext cx="87065" cy="66820"/>
          </a:xfrm>
          <a:custGeom>
            <a:avLst/>
            <a:gdLst/>
            <a:ahLst/>
            <a:cxnLst/>
            <a:rect l="l" t="t" r="r" b="b"/>
            <a:pathLst>
              <a:path w="2791" h="2142" extrusionOk="0">
                <a:moveTo>
                  <a:pt x="581" y="1"/>
                </a:moveTo>
                <a:cubicBezTo>
                  <a:pt x="280" y="1"/>
                  <a:pt x="1" y="272"/>
                  <a:pt x="124" y="669"/>
                </a:cubicBezTo>
                <a:cubicBezTo>
                  <a:pt x="399" y="1429"/>
                  <a:pt x="1433" y="2142"/>
                  <a:pt x="2266" y="2142"/>
                </a:cubicBezTo>
                <a:cubicBezTo>
                  <a:pt x="2381" y="2142"/>
                  <a:pt x="2492" y="2128"/>
                  <a:pt x="2597" y="2099"/>
                </a:cubicBezTo>
                <a:cubicBezTo>
                  <a:pt x="2790" y="2025"/>
                  <a:pt x="2790" y="1727"/>
                  <a:pt x="2671" y="1593"/>
                </a:cubicBezTo>
                <a:cubicBezTo>
                  <a:pt x="2418" y="1355"/>
                  <a:pt x="2045" y="1280"/>
                  <a:pt x="1792" y="1101"/>
                </a:cubicBezTo>
                <a:cubicBezTo>
                  <a:pt x="1479" y="908"/>
                  <a:pt x="1241" y="669"/>
                  <a:pt x="1047" y="297"/>
                </a:cubicBezTo>
                <a:cubicBezTo>
                  <a:pt x="933" y="90"/>
                  <a:pt x="754" y="1"/>
                  <a:pt x="5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"/>
          <p:cNvSpPr/>
          <p:nvPr/>
        </p:nvSpPr>
        <p:spPr>
          <a:xfrm>
            <a:off x="1028752" y="4099906"/>
            <a:ext cx="122971" cy="68379"/>
          </a:xfrm>
          <a:custGeom>
            <a:avLst/>
            <a:gdLst/>
            <a:ahLst/>
            <a:cxnLst/>
            <a:rect l="l" t="t" r="r" b="b"/>
            <a:pathLst>
              <a:path w="3942" h="2192" extrusionOk="0">
                <a:moveTo>
                  <a:pt x="1960" y="1"/>
                </a:moveTo>
                <a:cubicBezTo>
                  <a:pt x="1096" y="61"/>
                  <a:pt x="471" y="746"/>
                  <a:pt x="158" y="1491"/>
                </a:cubicBezTo>
                <a:cubicBezTo>
                  <a:pt x="1" y="1893"/>
                  <a:pt x="322" y="2192"/>
                  <a:pt x="649" y="2192"/>
                </a:cubicBezTo>
                <a:cubicBezTo>
                  <a:pt x="818" y="2192"/>
                  <a:pt x="989" y="2111"/>
                  <a:pt x="1096" y="1923"/>
                </a:cubicBezTo>
                <a:cubicBezTo>
                  <a:pt x="1409" y="1431"/>
                  <a:pt x="1782" y="1178"/>
                  <a:pt x="2333" y="1118"/>
                </a:cubicBezTo>
                <a:cubicBezTo>
                  <a:pt x="2705" y="1118"/>
                  <a:pt x="3078" y="1237"/>
                  <a:pt x="3510" y="1237"/>
                </a:cubicBezTo>
                <a:cubicBezTo>
                  <a:pt x="3763" y="1237"/>
                  <a:pt x="3942" y="865"/>
                  <a:pt x="3763" y="612"/>
                </a:cubicBezTo>
                <a:cubicBezTo>
                  <a:pt x="3331" y="120"/>
                  <a:pt x="2586" y="1"/>
                  <a:pt x="19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"/>
          <p:cNvSpPr/>
          <p:nvPr/>
        </p:nvSpPr>
        <p:spPr>
          <a:xfrm>
            <a:off x="1164324" y="3075237"/>
            <a:ext cx="36623" cy="32599"/>
          </a:xfrm>
          <a:custGeom>
            <a:avLst/>
            <a:gdLst/>
            <a:ahLst/>
            <a:cxnLst/>
            <a:rect l="l" t="t" r="r" b="b"/>
            <a:pathLst>
              <a:path w="1174" h="1045" extrusionOk="0">
                <a:moveTo>
                  <a:pt x="646" y="1"/>
                </a:moveTo>
                <a:cubicBezTo>
                  <a:pt x="581" y="1"/>
                  <a:pt x="513" y="15"/>
                  <a:pt x="433" y="40"/>
                </a:cubicBezTo>
                <a:lnTo>
                  <a:pt x="314" y="40"/>
                </a:lnTo>
                <a:cubicBezTo>
                  <a:pt x="60" y="99"/>
                  <a:pt x="1" y="353"/>
                  <a:pt x="1" y="531"/>
                </a:cubicBezTo>
                <a:cubicBezTo>
                  <a:pt x="1" y="785"/>
                  <a:pt x="195" y="904"/>
                  <a:pt x="373" y="963"/>
                </a:cubicBezTo>
                <a:cubicBezTo>
                  <a:pt x="433" y="963"/>
                  <a:pt x="493" y="963"/>
                  <a:pt x="567" y="1038"/>
                </a:cubicBezTo>
                <a:cubicBezTo>
                  <a:pt x="588" y="1042"/>
                  <a:pt x="610" y="1044"/>
                  <a:pt x="631" y="1044"/>
                </a:cubicBezTo>
                <a:cubicBezTo>
                  <a:pt x="908" y="1044"/>
                  <a:pt x="1174" y="702"/>
                  <a:pt x="1118" y="412"/>
                </a:cubicBezTo>
                <a:cubicBezTo>
                  <a:pt x="1118" y="293"/>
                  <a:pt x="1059" y="159"/>
                  <a:pt x="939" y="99"/>
                </a:cubicBezTo>
                <a:cubicBezTo>
                  <a:pt x="826" y="29"/>
                  <a:pt x="738" y="1"/>
                  <a:pt x="6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"/>
          <p:cNvSpPr/>
          <p:nvPr/>
        </p:nvSpPr>
        <p:spPr>
          <a:xfrm>
            <a:off x="1107550" y="2226615"/>
            <a:ext cx="42332" cy="39680"/>
          </a:xfrm>
          <a:custGeom>
            <a:avLst/>
            <a:gdLst/>
            <a:ahLst/>
            <a:cxnLst/>
            <a:rect l="l" t="t" r="r" b="b"/>
            <a:pathLst>
              <a:path w="1357" h="1272" extrusionOk="0">
                <a:moveTo>
                  <a:pt x="535" y="0"/>
                </a:moveTo>
                <a:cubicBezTo>
                  <a:pt x="478" y="0"/>
                  <a:pt x="422" y="9"/>
                  <a:pt x="373" y="30"/>
                </a:cubicBezTo>
                <a:cubicBezTo>
                  <a:pt x="239" y="90"/>
                  <a:pt x="120" y="209"/>
                  <a:pt x="60" y="402"/>
                </a:cubicBezTo>
                <a:cubicBezTo>
                  <a:pt x="0" y="522"/>
                  <a:pt x="0" y="700"/>
                  <a:pt x="60" y="834"/>
                </a:cubicBezTo>
                <a:cubicBezTo>
                  <a:pt x="120" y="1013"/>
                  <a:pt x="239" y="1147"/>
                  <a:pt x="433" y="1207"/>
                </a:cubicBezTo>
                <a:cubicBezTo>
                  <a:pt x="501" y="1252"/>
                  <a:pt x="580" y="1272"/>
                  <a:pt x="662" y="1272"/>
                </a:cubicBezTo>
                <a:cubicBezTo>
                  <a:pt x="794" y="1272"/>
                  <a:pt x="933" y="1221"/>
                  <a:pt x="1043" y="1147"/>
                </a:cubicBezTo>
                <a:cubicBezTo>
                  <a:pt x="1297" y="954"/>
                  <a:pt x="1356" y="522"/>
                  <a:pt x="1177" y="268"/>
                </a:cubicBezTo>
                <a:cubicBezTo>
                  <a:pt x="1118" y="209"/>
                  <a:pt x="1043" y="149"/>
                  <a:pt x="984" y="149"/>
                </a:cubicBezTo>
                <a:cubicBezTo>
                  <a:pt x="854" y="63"/>
                  <a:pt x="686" y="0"/>
                  <a:pt x="5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"/>
          <p:cNvSpPr/>
          <p:nvPr/>
        </p:nvSpPr>
        <p:spPr>
          <a:xfrm>
            <a:off x="1266021" y="1880850"/>
            <a:ext cx="34876" cy="33036"/>
          </a:xfrm>
          <a:custGeom>
            <a:avLst/>
            <a:gdLst/>
            <a:ahLst/>
            <a:cxnLst/>
            <a:rect l="l" t="t" r="r" b="b"/>
            <a:pathLst>
              <a:path w="1118" h="1059" extrusionOk="0">
                <a:moveTo>
                  <a:pt x="507" y="0"/>
                </a:moveTo>
                <a:cubicBezTo>
                  <a:pt x="194" y="0"/>
                  <a:pt x="1" y="313"/>
                  <a:pt x="1" y="552"/>
                </a:cubicBezTo>
                <a:cubicBezTo>
                  <a:pt x="1" y="686"/>
                  <a:pt x="135" y="865"/>
                  <a:pt x="194" y="924"/>
                </a:cubicBezTo>
                <a:cubicBezTo>
                  <a:pt x="313" y="984"/>
                  <a:pt x="433" y="1058"/>
                  <a:pt x="626" y="1058"/>
                </a:cubicBezTo>
                <a:cubicBezTo>
                  <a:pt x="880" y="1058"/>
                  <a:pt x="1118" y="686"/>
                  <a:pt x="1058" y="432"/>
                </a:cubicBezTo>
                <a:cubicBezTo>
                  <a:pt x="1058" y="313"/>
                  <a:pt x="999" y="179"/>
                  <a:pt x="880" y="120"/>
                </a:cubicBezTo>
                <a:cubicBezTo>
                  <a:pt x="745" y="0"/>
                  <a:pt x="626" y="0"/>
                  <a:pt x="5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"/>
          <p:cNvSpPr/>
          <p:nvPr/>
        </p:nvSpPr>
        <p:spPr>
          <a:xfrm>
            <a:off x="1040160" y="1054089"/>
            <a:ext cx="52532" cy="36748"/>
          </a:xfrm>
          <a:custGeom>
            <a:avLst/>
            <a:gdLst/>
            <a:ahLst/>
            <a:cxnLst/>
            <a:rect l="l" t="t" r="r" b="b"/>
            <a:pathLst>
              <a:path w="1684" h="1178" extrusionOk="0">
                <a:moveTo>
                  <a:pt x="745" y="1"/>
                </a:moveTo>
                <a:cubicBezTo>
                  <a:pt x="0" y="1"/>
                  <a:pt x="134" y="1178"/>
                  <a:pt x="939" y="1178"/>
                </a:cubicBezTo>
                <a:cubicBezTo>
                  <a:pt x="1684" y="1178"/>
                  <a:pt x="1549" y="1"/>
                  <a:pt x="7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"/>
          <p:cNvSpPr/>
          <p:nvPr/>
        </p:nvSpPr>
        <p:spPr>
          <a:xfrm>
            <a:off x="1137270" y="1175843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"/>
          <p:cNvSpPr/>
          <p:nvPr/>
        </p:nvSpPr>
        <p:spPr>
          <a:xfrm>
            <a:off x="1109849" y="1155940"/>
            <a:ext cx="31164" cy="29074"/>
          </a:xfrm>
          <a:custGeom>
            <a:avLst/>
            <a:gdLst/>
            <a:ahLst/>
            <a:cxnLst/>
            <a:rect l="l" t="t" r="r" b="b"/>
            <a:pathLst>
              <a:path w="999" h="932" extrusionOk="0">
                <a:moveTo>
                  <a:pt x="677" y="0"/>
                </a:moveTo>
                <a:cubicBezTo>
                  <a:pt x="619" y="0"/>
                  <a:pt x="563" y="13"/>
                  <a:pt x="507" y="13"/>
                </a:cubicBezTo>
                <a:cubicBezTo>
                  <a:pt x="433" y="13"/>
                  <a:pt x="373" y="88"/>
                  <a:pt x="314" y="88"/>
                </a:cubicBezTo>
                <a:cubicBezTo>
                  <a:pt x="1" y="207"/>
                  <a:pt x="1" y="639"/>
                  <a:pt x="194" y="833"/>
                </a:cubicBezTo>
                <a:cubicBezTo>
                  <a:pt x="264" y="902"/>
                  <a:pt x="360" y="931"/>
                  <a:pt x="451" y="931"/>
                </a:cubicBezTo>
                <a:cubicBezTo>
                  <a:pt x="515" y="931"/>
                  <a:pt x="577" y="917"/>
                  <a:pt x="626" y="892"/>
                </a:cubicBezTo>
                <a:cubicBezTo>
                  <a:pt x="805" y="833"/>
                  <a:pt x="880" y="699"/>
                  <a:pt x="939" y="579"/>
                </a:cubicBezTo>
                <a:lnTo>
                  <a:pt x="939" y="579"/>
                </a:lnTo>
                <a:lnTo>
                  <a:pt x="880" y="639"/>
                </a:lnTo>
                <a:cubicBezTo>
                  <a:pt x="939" y="579"/>
                  <a:pt x="939" y="520"/>
                  <a:pt x="999" y="386"/>
                </a:cubicBezTo>
                <a:cubicBezTo>
                  <a:pt x="999" y="267"/>
                  <a:pt x="939" y="147"/>
                  <a:pt x="880" y="88"/>
                </a:cubicBezTo>
                <a:cubicBezTo>
                  <a:pt x="809" y="17"/>
                  <a:pt x="742" y="0"/>
                  <a:pt x="6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"/>
          <p:cNvSpPr/>
          <p:nvPr/>
        </p:nvSpPr>
        <p:spPr>
          <a:xfrm>
            <a:off x="8193476" y="3044954"/>
            <a:ext cx="46512" cy="46075"/>
          </a:xfrm>
          <a:custGeom>
            <a:avLst/>
            <a:gdLst/>
            <a:ahLst/>
            <a:cxnLst/>
            <a:rect l="l" t="t" r="r" b="b"/>
            <a:pathLst>
              <a:path w="1491" h="1477" extrusionOk="0">
                <a:moveTo>
                  <a:pt x="739" y="1"/>
                </a:moveTo>
                <a:cubicBezTo>
                  <a:pt x="656" y="1"/>
                  <a:pt x="572" y="16"/>
                  <a:pt x="492" y="46"/>
                </a:cubicBezTo>
                <a:cubicBezTo>
                  <a:pt x="120" y="166"/>
                  <a:pt x="0" y="612"/>
                  <a:pt x="179" y="910"/>
                </a:cubicBezTo>
                <a:cubicBezTo>
                  <a:pt x="254" y="985"/>
                  <a:pt x="254" y="1044"/>
                  <a:pt x="313" y="1104"/>
                </a:cubicBezTo>
                <a:cubicBezTo>
                  <a:pt x="432" y="1357"/>
                  <a:pt x="626" y="1477"/>
                  <a:pt x="864" y="1477"/>
                </a:cubicBezTo>
                <a:cubicBezTo>
                  <a:pt x="1177" y="1417"/>
                  <a:pt x="1490" y="1104"/>
                  <a:pt x="1431" y="791"/>
                </a:cubicBezTo>
                <a:cubicBezTo>
                  <a:pt x="1371" y="672"/>
                  <a:pt x="1371" y="538"/>
                  <a:pt x="1296" y="359"/>
                </a:cubicBezTo>
                <a:cubicBezTo>
                  <a:pt x="1208" y="126"/>
                  <a:pt x="979" y="1"/>
                  <a:pt x="7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"/>
          <p:cNvSpPr/>
          <p:nvPr/>
        </p:nvSpPr>
        <p:spPr>
          <a:xfrm>
            <a:off x="8146996" y="1894326"/>
            <a:ext cx="33036" cy="33316"/>
          </a:xfrm>
          <a:custGeom>
            <a:avLst/>
            <a:gdLst/>
            <a:ahLst/>
            <a:cxnLst/>
            <a:rect l="l" t="t" r="r" b="b"/>
            <a:pathLst>
              <a:path w="1059" h="1068" extrusionOk="0">
                <a:moveTo>
                  <a:pt x="433" y="0"/>
                </a:moveTo>
                <a:cubicBezTo>
                  <a:pt x="313" y="60"/>
                  <a:pt x="179" y="120"/>
                  <a:pt x="60" y="254"/>
                </a:cubicBezTo>
                <a:cubicBezTo>
                  <a:pt x="1" y="313"/>
                  <a:pt x="1" y="433"/>
                  <a:pt x="1" y="626"/>
                </a:cubicBezTo>
                <a:cubicBezTo>
                  <a:pt x="1" y="841"/>
                  <a:pt x="254" y="1067"/>
                  <a:pt x="478" y="1067"/>
                </a:cubicBezTo>
                <a:cubicBezTo>
                  <a:pt x="503" y="1067"/>
                  <a:pt x="528" y="1064"/>
                  <a:pt x="552" y="1058"/>
                </a:cubicBezTo>
                <a:cubicBezTo>
                  <a:pt x="686" y="1058"/>
                  <a:pt x="865" y="999"/>
                  <a:pt x="924" y="865"/>
                </a:cubicBezTo>
                <a:cubicBezTo>
                  <a:pt x="999" y="745"/>
                  <a:pt x="1058" y="626"/>
                  <a:pt x="1058" y="492"/>
                </a:cubicBezTo>
                <a:cubicBezTo>
                  <a:pt x="1058" y="179"/>
                  <a:pt x="686" y="0"/>
                  <a:pt x="4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"/>
          <p:cNvSpPr/>
          <p:nvPr/>
        </p:nvSpPr>
        <p:spPr>
          <a:xfrm>
            <a:off x="8073718" y="1992840"/>
            <a:ext cx="36592" cy="31413"/>
          </a:xfrm>
          <a:custGeom>
            <a:avLst/>
            <a:gdLst/>
            <a:ahLst/>
            <a:cxnLst/>
            <a:rect l="l" t="t" r="r" b="b"/>
            <a:pathLst>
              <a:path w="1173" h="1007" extrusionOk="0">
                <a:moveTo>
                  <a:pt x="607" y="1"/>
                </a:moveTo>
                <a:cubicBezTo>
                  <a:pt x="368" y="1"/>
                  <a:pt x="115" y="194"/>
                  <a:pt x="55" y="448"/>
                </a:cubicBezTo>
                <a:cubicBezTo>
                  <a:pt x="1" y="721"/>
                  <a:pt x="246" y="1006"/>
                  <a:pt x="529" y="1006"/>
                </a:cubicBezTo>
                <a:cubicBezTo>
                  <a:pt x="554" y="1006"/>
                  <a:pt x="580" y="1004"/>
                  <a:pt x="607" y="999"/>
                </a:cubicBezTo>
                <a:cubicBezTo>
                  <a:pt x="666" y="999"/>
                  <a:pt x="741" y="999"/>
                  <a:pt x="741" y="939"/>
                </a:cubicBezTo>
                <a:cubicBezTo>
                  <a:pt x="860" y="939"/>
                  <a:pt x="979" y="880"/>
                  <a:pt x="1039" y="820"/>
                </a:cubicBezTo>
                <a:cubicBezTo>
                  <a:pt x="1113" y="746"/>
                  <a:pt x="1173" y="626"/>
                  <a:pt x="1173" y="567"/>
                </a:cubicBezTo>
                <a:cubicBezTo>
                  <a:pt x="1173" y="448"/>
                  <a:pt x="1173" y="314"/>
                  <a:pt x="1039" y="254"/>
                </a:cubicBezTo>
                <a:cubicBezTo>
                  <a:pt x="979" y="135"/>
                  <a:pt x="919" y="75"/>
                  <a:pt x="800" y="75"/>
                </a:cubicBezTo>
                <a:cubicBezTo>
                  <a:pt x="741" y="75"/>
                  <a:pt x="666" y="75"/>
                  <a:pt x="6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"/>
          <p:cNvSpPr/>
          <p:nvPr/>
        </p:nvSpPr>
        <p:spPr>
          <a:xfrm>
            <a:off x="8063923" y="2932995"/>
            <a:ext cx="46387" cy="113425"/>
          </a:xfrm>
          <a:custGeom>
            <a:avLst/>
            <a:gdLst/>
            <a:ahLst/>
            <a:cxnLst/>
            <a:rect l="l" t="t" r="r" b="b"/>
            <a:pathLst>
              <a:path w="1487" h="3636" extrusionOk="0">
                <a:moveTo>
                  <a:pt x="717" y="1"/>
                </a:moveTo>
                <a:cubicBezTo>
                  <a:pt x="372" y="1"/>
                  <a:pt x="0" y="341"/>
                  <a:pt x="116" y="775"/>
                </a:cubicBezTo>
                <a:cubicBezTo>
                  <a:pt x="310" y="1341"/>
                  <a:pt x="369" y="1967"/>
                  <a:pt x="489" y="2518"/>
                </a:cubicBezTo>
                <a:cubicBezTo>
                  <a:pt x="548" y="2831"/>
                  <a:pt x="608" y="3084"/>
                  <a:pt x="801" y="3323"/>
                </a:cubicBezTo>
                <a:cubicBezTo>
                  <a:pt x="861" y="3457"/>
                  <a:pt x="980" y="3516"/>
                  <a:pt x="1055" y="3635"/>
                </a:cubicBezTo>
                <a:cubicBezTo>
                  <a:pt x="1114" y="3635"/>
                  <a:pt x="1114" y="3635"/>
                  <a:pt x="1114" y="3576"/>
                </a:cubicBezTo>
                <a:lnTo>
                  <a:pt x="1055" y="3576"/>
                </a:lnTo>
                <a:cubicBezTo>
                  <a:pt x="1114" y="3516"/>
                  <a:pt x="1233" y="3457"/>
                  <a:pt x="1293" y="3382"/>
                </a:cubicBezTo>
                <a:cubicBezTo>
                  <a:pt x="1353" y="3323"/>
                  <a:pt x="1353" y="3203"/>
                  <a:pt x="1353" y="3084"/>
                </a:cubicBezTo>
                <a:cubicBezTo>
                  <a:pt x="1487" y="2771"/>
                  <a:pt x="1427" y="2458"/>
                  <a:pt x="1427" y="2146"/>
                </a:cubicBezTo>
                <a:cubicBezTo>
                  <a:pt x="1427" y="1594"/>
                  <a:pt x="1353" y="909"/>
                  <a:pt x="1174" y="343"/>
                </a:cubicBezTo>
                <a:cubicBezTo>
                  <a:pt x="1085" y="101"/>
                  <a:pt x="905" y="1"/>
                  <a:pt x="71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"/>
          <p:cNvSpPr/>
          <p:nvPr/>
        </p:nvSpPr>
        <p:spPr>
          <a:xfrm>
            <a:off x="8253433" y="3564987"/>
            <a:ext cx="38588" cy="36748"/>
          </a:xfrm>
          <a:custGeom>
            <a:avLst/>
            <a:gdLst/>
            <a:ahLst/>
            <a:cxnLst/>
            <a:rect l="l" t="t" r="r" b="b"/>
            <a:pathLst>
              <a:path w="1237" h="1178" extrusionOk="0">
                <a:moveTo>
                  <a:pt x="566" y="1"/>
                </a:moveTo>
                <a:cubicBezTo>
                  <a:pt x="194" y="1"/>
                  <a:pt x="0" y="373"/>
                  <a:pt x="0" y="671"/>
                </a:cubicBezTo>
                <a:cubicBezTo>
                  <a:pt x="0" y="805"/>
                  <a:pt x="119" y="984"/>
                  <a:pt x="253" y="1043"/>
                </a:cubicBezTo>
                <a:cubicBezTo>
                  <a:pt x="373" y="1177"/>
                  <a:pt x="492" y="1177"/>
                  <a:pt x="685" y="1177"/>
                </a:cubicBezTo>
                <a:cubicBezTo>
                  <a:pt x="998" y="1177"/>
                  <a:pt x="1237" y="805"/>
                  <a:pt x="1237" y="492"/>
                </a:cubicBezTo>
                <a:cubicBezTo>
                  <a:pt x="1177" y="373"/>
                  <a:pt x="1117" y="179"/>
                  <a:pt x="998" y="120"/>
                </a:cubicBezTo>
                <a:cubicBezTo>
                  <a:pt x="864" y="1"/>
                  <a:pt x="685" y="1"/>
                  <a:pt x="56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"/>
          <p:cNvSpPr/>
          <p:nvPr/>
        </p:nvSpPr>
        <p:spPr>
          <a:xfrm>
            <a:off x="8218557" y="2100182"/>
            <a:ext cx="151077" cy="264471"/>
          </a:xfrm>
          <a:custGeom>
            <a:avLst/>
            <a:gdLst/>
            <a:ahLst/>
            <a:cxnLst/>
            <a:rect l="l" t="t" r="r" b="b"/>
            <a:pathLst>
              <a:path w="4843" h="8478" extrusionOk="0">
                <a:moveTo>
                  <a:pt x="4190" y="1"/>
                </a:moveTo>
                <a:cubicBezTo>
                  <a:pt x="3999" y="1"/>
                  <a:pt x="3787" y="128"/>
                  <a:pt x="3725" y="359"/>
                </a:cubicBezTo>
                <a:cubicBezTo>
                  <a:pt x="3666" y="597"/>
                  <a:pt x="3606" y="850"/>
                  <a:pt x="3546" y="1163"/>
                </a:cubicBezTo>
                <a:lnTo>
                  <a:pt x="3472" y="1163"/>
                </a:lnTo>
                <a:cubicBezTo>
                  <a:pt x="2727" y="3204"/>
                  <a:pt x="254" y="5066"/>
                  <a:pt x="120" y="7301"/>
                </a:cubicBezTo>
                <a:cubicBezTo>
                  <a:pt x="1" y="7495"/>
                  <a:pt x="60" y="7673"/>
                  <a:pt x="195" y="7807"/>
                </a:cubicBezTo>
                <a:lnTo>
                  <a:pt x="195" y="8046"/>
                </a:lnTo>
                <a:cubicBezTo>
                  <a:pt x="254" y="8299"/>
                  <a:pt x="433" y="8478"/>
                  <a:pt x="746" y="8478"/>
                </a:cubicBezTo>
                <a:cubicBezTo>
                  <a:pt x="4411" y="7927"/>
                  <a:pt x="4843" y="3264"/>
                  <a:pt x="4530" y="359"/>
                </a:cubicBezTo>
                <a:cubicBezTo>
                  <a:pt x="4530" y="113"/>
                  <a:pt x="4369" y="1"/>
                  <a:pt x="41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"/>
          <p:cNvSpPr/>
          <p:nvPr/>
        </p:nvSpPr>
        <p:spPr>
          <a:xfrm>
            <a:off x="8326835" y="1987256"/>
            <a:ext cx="27452" cy="21431"/>
          </a:xfrm>
          <a:custGeom>
            <a:avLst/>
            <a:gdLst/>
            <a:ahLst/>
            <a:cxnLst/>
            <a:rect l="l" t="t" r="r" b="b"/>
            <a:pathLst>
              <a:path w="880" h="687" extrusionOk="0">
                <a:moveTo>
                  <a:pt x="448" y="1"/>
                </a:moveTo>
                <a:cubicBezTo>
                  <a:pt x="1" y="1"/>
                  <a:pt x="75" y="686"/>
                  <a:pt x="507" y="686"/>
                </a:cubicBezTo>
                <a:cubicBezTo>
                  <a:pt x="880" y="686"/>
                  <a:pt x="820" y="1"/>
                  <a:pt x="4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"/>
          <p:cNvSpPr/>
          <p:nvPr/>
        </p:nvSpPr>
        <p:spPr>
          <a:xfrm>
            <a:off x="7635572" y="794515"/>
            <a:ext cx="39056" cy="48633"/>
          </a:xfrm>
          <a:custGeom>
            <a:avLst/>
            <a:gdLst/>
            <a:ahLst/>
            <a:cxnLst/>
            <a:rect l="l" t="t" r="r" b="b"/>
            <a:pathLst>
              <a:path w="1252" h="1559" extrusionOk="0">
                <a:moveTo>
                  <a:pt x="660" y="0"/>
                </a:moveTo>
                <a:cubicBezTo>
                  <a:pt x="628" y="0"/>
                  <a:pt x="597" y="3"/>
                  <a:pt x="566" y="9"/>
                </a:cubicBezTo>
                <a:cubicBezTo>
                  <a:pt x="373" y="9"/>
                  <a:pt x="254" y="128"/>
                  <a:pt x="134" y="262"/>
                </a:cubicBezTo>
                <a:cubicBezTo>
                  <a:pt x="0" y="381"/>
                  <a:pt x="0" y="501"/>
                  <a:pt x="0" y="694"/>
                </a:cubicBezTo>
                <a:lnTo>
                  <a:pt x="0" y="1007"/>
                </a:lnTo>
                <a:cubicBezTo>
                  <a:pt x="0" y="1126"/>
                  <a:pt x="134" y="1320"/>
                  <a:pt x="254" y="1439"/>
                </a:cubicBezTo>
                <a:cubicBezTo>
                  <a:pt x="373" y="1499"/>
                  <a:pt x="566" y="1558"/>
                  <a:pt x="686" y="1558"/>
                </a:cubicBezTo>
                <a:cubicBezTo>
                  <a:pt x="879" y="1499"/>
                  <a:pt x="1058" y="1439"/>
                  <a:pt x="1118" y="1320"/>
                </a:cubicBezTo>
                <a:cubicBezTo>
                  <a:pt x="1252" y="1186"/>
                  <a:pt x="1252" y="1007"/>
                  <a:pt x="1252" y="813"/>
                </a:cubicBezTo>
                <a:lnTo>
                  <a:pt x="1252" y="575"/>
                </a:lnTo>
                <a:cubicBezTo>
                  <a:pt x="1252" y="239"/>
                  <a:pt x="949" y="0"/>
                  <a:pt x="66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"/>
          <p:cNvSpPr/>
          <p:nvPr/>
        </p:nvSpPr>
        <p:spPr>
          <a:xfrm>
            <a:off x="7751973" y="794824"/>
            <a:ext cx="17220" cy="16908"/>
          </a:xfrm>
          <a:custGeom>
            <a:avLst/>
            <a:gdLst/>
            <a:ahLst/>
            <a:cxnLst/>
            <a:rect l="l" t="t" r="r" b="b"/>
            <a:pathLst>
              <a:path w="552" h="542" extrusionOk="0">
                <a:moveTo>
                  <a:pt x="282" y="1"/>
                </a:moveTo>
                <a:cubicBezTo>
                  <a:pt x="250" y="1"/>
                  <a:pt x="217" y="15"/>
                  <a:pt x="179" y="45"/>
                </a:cubicBezTo>
                <a:cubicBezTo>
                  <a:pt x="162" y="28"/>
                  <a:pt x="139" y="21"/>
                  <a:pt x="116" y="21"/>
                </a:cubicBezTo>
                <a:cubicBezTo>
                  <a:pt x="60" y="21"/>
                  <a:pt x="1" y="63"/>
                  <a:pt x="1" y="105"/>
                </a:cubicBezTo>
                <a:lnTo>
                  <a:pt x="1" y="299"/>
                </a:lnTo>
                <a:cubicBezTo>
                  <a:pt x="35" y="438"/>
                  <a:pt x="177" y="541"/>
                  <a:pt x="312" y="541"/>
                </a:cubicBezTo>
                <a:cubicBezTo>
                  <a:pt x="409" y="541"/>
                  <a:pt x="502" y="488"/>
                  <a:pt x="552" y="358"/>
                </a:cubicBezTo>
                <a:lnTo>
                  <a:pt x="552" y="164"/>
                </a:lnTo>
                <a:cubicBezTo>
                  <a:pt x="492" y="105"/>
                  <a:pt x="492" y="45"/>
                  <a:pt x="373" y="45"/>
                </a:cubicBezTo>
                <a:cubicBezTo>
                  <a:pt x="343" y="15"/>
                  <a:pt x="314" y="1"/>
                  <a:pt x="282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"/>
          <p:cNvSpPr/>
          <p:nvPr/>
        </p:nvSpPr>
        <p:spPr>
          <a:xfrm>
            <a:off x="1439362" y="1336653"/>
            <a:ext cx="44172" cy="38588"/>
          </a:xfrm>
          <a:custGeom>
            <a:avLst/>
            <a:gdLst/>
            <a:ahLst/>
            <a:cxnLst/>
            <a:rect l="l" t="t" r="r" b="b"/>
            <a:pathLst>
              <a:path w="1416" h="1237" extrusionOk="0">
                <a:moveTo>
                  <a:pt x="551" y="0"/>
                </a:moveTo>
                <a:cubicBezTo>
                  <a:pt x="179" y="0"/>
                  <a:pt x="0" y="373"/>
                  <a:pt x="0" y="686"/>
                </a:cubicBezTo>
                <a:cubicBezTo>
                  <a:pt x="0" y="865"/>
                  <a:pt x="119" y="999"/>
                  <a:pt x="239" y="1118"/>
                </a:cubicBezTo>
                <a:cubicBezTo>
                  <a:pt x="373" y="1177"/>
                  <a:pt x="492" y="1237"/>
                  <a:pt x="611" y="1237"/>
                </a:cubicBezTo>
                <a:lnTo>
                  <a:pt x="671" y="1237"/>
                </a:lnTo>
                <a:cubicBezTo>
                  <a:pt x="924" y="1237"/>
                  <a:pt x="1177" y="1118"/>
                  <a:pt x="1296" y="865"/>
                </a:cubicBezTo>
                <a:cubicBezTo>
                  <a:pt x="1415" y="626"/>
                  <a:pt x="1296" y="179"/>
                  <a:pt x="924" y="60"/>
                </a:cubicBezTo>
                <a:cubicBezTo>
                  <a:pt x="805" y="0"/>
                  <a:pt x="671" y="0"/>
                  <a:pt x="5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"/>
          <p:cNvSpPr/>
          <p:nvPr/>
        </p:nvSpPr>
        <p:spPr>
          <a:xfrm>
            <a:off x="1458391" y="1375210"/>
            <a:ext cx="1903" cy="31"/>
          </a:xfrm>
          <a:custGeom>
            <a:avLst/>
            <a:gdLst/>
            <a:ahLst/>
            <a:cxnLst/>
            <a:rect l="l" t="t" r="r" b="b"/>
            <a:pathLst>
              <a:path w="61" h="1" extrusionOk="0">
                <a:moveTo>
                  <a:pt x="1" y="1"/>
                </a:moveTo>
                <a:lnTo>
                  <a:pt x="1" y="1"/>
                </a:lnTo>
                <a:lnTo>
                  <a:pt x="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"/>
          <p:cNvSpPr/>
          <p:nvPr/>
        </p:nvSpPr>
        <p:spPr>
          <a:xfrm>
            <a:off x="1458391" y="1375210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"/>
          <p:cNvSpPr/>
          <p:nvPr/>
        </p:nvSpPr>
        <p:spPr>
          <a:xfrm>
            <a:off x="1576662" y="1376645"/>
            <a:ext cx="42332" cy="39493"/>
          </a:xfrm>
          <a:custGeom>
            <a:avLst/>
            <a:gdLst/>
            <a:ahLst/>
            <a:cxnLst/>
            <a:rect l="l" t="t" r="r" b="b"/>
            <a:pathLst>
              <a:path w="1357" h="1266" extrusionOk="0">
                <a:moveTo>
                  <a:pt x="605" y="1"/>
                </a:moveTo>
                <a:cubicBezTo>
                  <a:pt x="359" y="1"/>
                  <a:pt x="170" y="135"/>
                  <a:pt x="120" y="387"/>
                </a:cubicBezTo>
                <a:cubicBezTo>
                  <a:pt x="61" y="462"/>
                  <a:pt x="61" y="521"/>
                  <a:pt x="61" y="521"/>
                </a:cubicBezTo>
                <a:lnTo>
                  <a:pt x="61" y="581"/>
                </a:lnTo>
                <a:cubicBezTo>
                  <a:pt x="1" y="1013"/>
                  <a:pt x="373" y="1266"/>
                  <a:pt x="746" y="1266"/>
                </a:cubicBezTo>
                <a:lnTo>
                  <a:pt x="865" y="1266"/>
                </a:lnTo>
                <a:lnTo>
                  <a:pt x="925" y="1206"/>
                </a:lnTo>
                <a:lnTo>
                  <a:pt x="984" y="1206"/>
                </a:lnTo>
                <a:cubicBezTo>
                  <a:pt x="1237" y="1072"/>
                  <a:pt x="1357" y="894"/>
                  <a:pt x="1297" y="581"/>
                </a:cubicBezTo>
                <a:lnTo>
                  <a:pt x="1297" y="521"/>
                </a:lnTo>
                <a:cubicBezTo>
                  <a:pt x="1297" y="149"/>
                  <a:pt x="984" y="15"/>
                  <a:pt x="746" y="15"/>
                </a:cubicBezTo>
                <a:cubicBezTo>
                  <a:pt x="697" y="5"/>
                  <a:pt x="650" y="1"/>
                  <a:pt x="60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"/>
          <p:cNvSpPr/>
          <p:nvPr/>
        </p:nvSpPr>
        <p:spPr>
          <a:xfrm>
            <a:off x="958376" y="3377430"/>
            <a:ext cx="143684" cy="68161"/>
          </a:xfrm>
          <a:custGeom>
            <a:avLst/>
            <a:gdLst/>
            <a:ahLst/>
            <a:cxnLst/>
            <a:rect l="l" t="t" r="r" b="b"/>
            <a:pathLst>
              <a:path w="4606" h="2185" extrusionOk="0">
                <a:moveTo>
                  <a:pt x="3746" y="0"/>
                </a:moveTo>
                <a:cubicBezTo>
                  <a:pt x="3631" y="0"/>
                  <a:pt x="3515" y="39"/>
                  <a:pt x="3412" y="129"/>
                </a:cubicBezTo>
                <a:cubicBezTo>
                  <a:pt x="2920" y="502"/>
                  <a:pt x="2414" y="755"/>
                  <a:pt x="1803" y="934"/>
                </a:cubicBezTo>
                <a:cubicBezTo>
                  <a:pt x="1237" y="1128"/>
                  <a:pt x="686" y="1187"/>
                  <a:pt x="179" y="1560"/>
                </a:cubicBezTo>
                <a:cubicBezTo>
                  <a:pt x="0" y="1679"/>
                  <a:pt x="60" y="1932"/>
                  <a:pt x="179" y="1992"/>
                </a:cubicBezTo>
                <a:cubicBezTo>
                  <a:pt x="530" y="2123"/>
                  <a:pt x="919" y="2184"/>
                  <a:pt x="1319" y="2184"/>
                </a:cubicBezTo>
                <a:cubicBezTo>
                  <a:pt x="2414" y="2184"/>
                  <a:pt x="3583" y="1725"/>
                  <a:pt x="4216" y="993"/>
                </a:cubicBezTo>
                <a:cubicBezTo>
                  <a:pt x="4605" y="557"/>
                  <a:pt x="4183" y="0"/>
                  <a:pt x="37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"/>
          <p:cNvSpPr/>
          <p:nvPr/>
        </p:nvSpPr>
        <p:spPr>
          <a:xfrm>
            <a:off x="8154857" y="2585389"/>
            <a:ext cx="176221" cy="146835"/>
          </a:xfrm>
          <a:custGeom>
            <a:avLst/>
            <a:gdLst/>
            <a:ahLst/>
            <a:cxnLst/>
            <a:rect l="l" t="t" r="r" b="b"/>
            <a:pathLst>
              <a:path w="5649" h="4707" extrusionOk="0">
                <a:moveTo>
                  <a:pt x="5142" y="0"/>
                </a:moveTo>
                <a:cubicBezTo>
                  <a:pt x="4590" y="879"/>
                  <a:pt x="4099" y="1624"/>
                  <a:pt x="3279" y="2309"/>
                </a:cubicBezTo>
                <a:cubicBezTo>
                  <a:pt x="2475" y="2980"/>
                  <a:pt x="1492" y="3426"/>
                  <a:pt x="553" y="3799"/>
                </a:cubicBezTo>
                <a:cubicBezTo>
                  <a:pt x="1" y="3957"/>
                  <a:pt x="330" y="4706"/>
                  <a:pt x="794" y="4706"/>
                </a:cubicBezTo>
                <a:cubicBezTo>
                  <a:pt x="856" y="4706"/>
                  <a:pt x="920" y="4693"/>
                  <a:pt x="985" y="4663"/>
                </a:cubicBezTo>
                <a:cubicBezTo>
                  <a:pt x="2669" y="3978"/>
                  <a:pt x="5648" y="2175"/>
                  <a:pt x="521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"/>
          <p:cNvSpPr/>
          <p:nvPr/>
        </p:nvSpPr>
        <p:spPr>
          <a:xfrm>
            <a:off x="8309646" y="3630558"/>
            <a:ext cx="46512" cy="45981"/>
          </a:xfrm>
          <a:custGeom>
            <a:avLst/>
            <a:gdLst/>
            <a:ahLst/>
            <a:cxnLst/>
            <a:rect l="l" t="t" r="r" b="b"/>
            <a:pathLst>
              <a:path w="1491" h="1474" extrusionOk="0">
                <a:moveTo>
                  <a:pt x="865" y="0"/>
                </a:moveTo>
                <a:cubicBezTo>
                  <a:pt x="720" y="0"/>
                  <a:pt x="571" y="48"/>
                  <a:pt x="433" y="133"/>
                </a:cubicBezTo>
                <a:cubicBezTo>
                  <a:pt x="314" y="252"/>
                  <a:pt x="180" y="431"/>
                  <a:pt x="120" y="565"/>
                </a:cubicBezTo>
                <a:cubicBezTo>
                  <a:pt x="1" y="938"/>
                  <a:pt x="120" y="1310"/>
                  <a:pt x="492" y="1429"/>
                </a:cubicBezTo>
                <a:cubicBezTo>
                  <a:pt x="555" y="1459"/>
                  <a:pt x="629" y="1474"/>
                  <a:pt x="706" y="1474"/>
                </a:cubicBezTo>
                <a:cubicBezTo>
                  <a:pt x="941" y="1474"/>
                  <a:pt x="1207" y="1337"/>
                  <a:pt x="1297" y="1057"/>
                </a:cubicBezTo>
                <a:cubicBezTo>
                  <a:pt x="1491" y="804"/>
                  <a:pt x="1491" y="506"/>
                  <a:pt x="1371" y="252"/>
                </a:cubicBezTo>
                <a:cubicBezTo>
                  <a:pt x="1230" y="77"/>
                  <a:pt x="1051" y="0"/>
                  <a:pt x="8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"/>
          <p:cNvSpPr/>
          <p:nvPr/>
        </p:nvSpPr>
        <p:spPr>
          <a:xfrm>
            <a:off x="8123755" y="418681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"/>
          <p:cNvSpPr/>
          <p:nvPr/>
        </p:nvSpPr>
        <p:spPr>
          <a:xfrm>
            <a:off x="8117735" y="4188687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2"/>
          <p:cNvSpPr/>
          <p:nvPr/>
        </p:nvSpPr>
        <p:spPr>
          <a:xfrm>
            <a:off x="2517274" y="4473404"/>
            <a:ext cx="50442" cy="46668"/>
          </a:xfrm>
          <a:custGeom>
            <a:avLst/>
            <a:gdLst/>
            <a:ahLst/>
            <a:cxnLst/>
            <a:rect l="l" t="t" r="r" b="b"/>
            <a:pathLst>
              <a:path w="1617" h="1496" extrusionOk="0">
                <a:moveTo>
                  <a:pt x="1161" y="1"/>
                </a:moveTo>
                <a:cubicBezTo>
                  <a:pt x="1107" y="1"/>
                  <a:pt x="1052" y="20"/>
                  <a:pt x="999" y="65"/>
                </a:cubicBezTo>
                <a:cubicBezTo>
                  <a:pt x="746" y="318"/>
                  <a:pt x="552" y="557"/>
                  <a:pt x="314" y="810"/>
                </a:cubicBezTo>
                <a:cubicBezTo>
                  <a:pt x="180" y="1004"/>
                  <a:pt x="1" y="1242"/>
                  <a:pt x="1" y="1495"/>
                </a:cubicBezTo>
                <a:lnTo>
                  <a:pt x="60" y="1495"/>
                </a:lnTo>
                <a:cubicBezTo>
                  <a:pt x="254" y="1376"/>
                  <a:pt x="373" y="1182"/>
                  <a:pt x="552" y="1063"/>
                </a:cubicBezTo>
                <a:cubicBezTo>
                  <a:pt x="805" y="870"/>
                  <a:pt x="1118" y="750"/>
                  <a:pt x="1371" y="557"/>
                </a:cubicBezTo>
                <a:cubicBezTo>
                  <a:pt x="1616" y="410"/>
                  <a:pt x="1408" y="1"/>
                  <a:pt x="116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"/>
          <p:cNvSpPr/>
          <p:nvPr/>
        </p:nvSpPr>
        <p:spPr>
          <a:xfrm>
            <a:off x="971852" y="3488203"/>
            <a:ext cx="106437" cy="30852"/>
          </a:xfrm>
          <a:custGeom>
            <a:avLst/>
            <a:gdLst/>
            <a:ahLst/>
            <a:cxnLst/>
            <a:rect l="l" t="t" r="r" b="b"/>
            <a:pathLst>
              <a:path w="3412" h="989" extrusionOk="0">
                <a:moveTo>
                  <a:pt x="2320" y="1"/>
                </a:moveTo>
                <a:cubicBezTo>
                  <a:pt x="1914" y="1"/>
                  <a:pt x="1467" y="88"/>
                  <a:pt x="1118" y="184"/>
                </a:cubicBezTo>
                <a:cubicBezTo>
                  <a:pt x="864" y="243"/>
                  <a:pt x="626" y="303"/>
                  <a:pt x="432" y="362"/>
                </a:cubicBezTo>
                <a:cubicBezTo>
                  <a:pt x="254" y="482"/>
                  <a:pt x="179" y="675"/>
                  <a:pt x="0" y="794"/>
                </a:cubicBezTo>
                <a:cubicBezTo>
                  <a:pt x="36" y="783"/>
                  <a:pt x="73" y="778"/>
                  <a:pt x="109" y="778"/>
                </a:cubicBezTo>
                <a:cubicBezTo>
                  <a:pt x="256" y="778"/>
                  <a:pt x="409" y="854"/>
                  <a:pt x="552" y="854"/>
                </a:cubicBezTo>
                <a:lnTo>
                  <a:pt x="1237" y="854"/>
                </a:lnTo>
                <a:cubicBezTo>
                  <a:pt x="1743" y="854"/>
                  <a:pt x="2235" y="988"/>
                  <a:pt x="2667" y="988"/>
                </a:cubicBezTo>
                <a:cubicBezTo>
                  <a:pt x="3293" y="988"/>
                  <a:pt x="3412" y="184"/>
                  <a:pt x="2786" y="50"/>
                </a:cubicBezTo>
                <a:cubicBezTo>
                  <a:pt x="2644" y="15"/>
                  <a:pt x="2486" y="1"/>
                  <a:pt x="23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2"/>
          <p:cNvSpPr/>
          <p:nvPr/>
        </p:nvSpPr>
        <p:spPr>
          <a:xfrm>
            <a:off x="1076605" y="1871616"/>
            <a:ext cx="114174" cy="41302"/>
          </a:xfrm>
          <a:custGeom>
            <a:avLst/>
            <a:gdLst/>
            <a:ahLst/>
            <a:cxnLst/>
            <a:rect l="l" t="t" r="r" b="b"/>
            <a:pathLst>
              <a:path w="3660" h="1324" extrusionOk="0">
                <a:moveTo>
                  <a:pt x="2230" y="0"/>
                </a:moveTo>
                <a:cubicBezTo>
                  <a:pt x="1627" y="0"/>
                  <a:pt x="1002" y="151"/>
                  <a:pt x="486" y="356"/>
                </a:cubicBezTo>
                <a:cubicBezTo>
                  <a:pt x="0" y="579"/>
                  <a:pt x="278" y="1323"/>
                  <a:pt x="687" y="1323"/>
                </a:cubicBezTo>
                <a:cubicBezTo>
                  <a:pt x="743" y="1323"/>
                  <a:pt x="800" y="1310"/>
                  <a:pt x="858" y="1280"/>
                </a:cubicBezTo>
                <a:cubicBezTo>
                  <a:pt x="1737" y="788"/>
                  <a:pt x="2661" y="669"/>
                  <a:pt x="3600" y="416"/>
                </a:cubicBezTo>
                <a:cubicBezTo>
                  <a:pt x="3600" y="416"/>
                  <a:pt x="3659" y="356"/>
                  <a:pt x="3600" y="356"/>
                </a:cubicBezTo>
                <a:cubicBezTo>
                  <a:pt x="3204" y="101"/>
                  <a:pt x="2724" y="0"/>
                  <a:pt x="2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"/>
          <p:cNvSpPr/>
          <p:nvPr/>
        </p:nvSpPr>
        <p:spPr>
          <a:xfrm>
            <a:off x="1237655" y="1360704"/>
            <a:ext cx="160592" cy="130894"/>
          </a:xfrm>
          <a:custGeom>
            <a:avLst/>
            <a:gdLst/>
            <a:ahLst/>
            <a:cxnLst/>
            <a:rect l="l" t="t" r="r" b="b"/>
            <a:pathLst>
              <a:path w="5148" h="4196" extrusionOk="0">
                <a:moveTo>
                  <a:pt x="4293" y="0"/>
                </a:moveTo>
                <a:cubicBezTo>
                  <a:pt x="4141" y="0"/>
                  <a:pt x="3986" y="67"/>
                  <a:pt x="3859" y="228"/>
                </a:cubicBezTo>
                <a:cubicBezTo>
                  <a:pt x="3293" y="973"/>
                  <a:pt x="2667" y="1643"/>
                  <a:pt x="1997" y="2328"/>
                </a:cubicBezTo>
                <a:cubicBezTo>
                  <a:pt x="1371" y="3013"/>
                  <a:pt x="686" y="3580"/>
                  <a:pt x="1" y="4190"/>
                </a:cubicBezTo>
                <a:cubicBezTo>
                  <a:pt x="45" y="4194"/>
                  <a:pt x="90" y="4195"/>
                  <a:pt x="135" y="4195"/>
                </a:cubicBezTo>
                <a:cubicBezTo>
                  <a:pt x="888" y="4195"/>
                  <a:pt x="1588" y="3734"/>
                  <a:pt x="2235" y="3326"/>
                </a:cubicBezTo>
                <a:cubicBezTo>
                  <a:pt x="3174" y="2641"/>
                  <a:pt x="3978" y="1777"/>
                  <a:pt x="4783" y="973"/>
                </a:cubicBezTo>
                <a:cubicBezTo>
                  <a:pt x="5148" y="552"/>
                  <a:pt x="4732" y="0"/>
                  <a:pt x="42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"/>
          <p:cNvSpPr/>
          <p:nvPr/>
        </p:nvSpPr>
        <p:spPr>
          <a:xfrm>
            <a:off x="8325743" y="828705"/>
            <a:ext cx="42020" cy="96954"/>
          </a:xfrm>
          <a:custGeom>
            <a:avLst/>
            <a:gdLst/>
            <a:ahLst/>
            <a:cxnLst/>
            <a:rect l="l" t="t" r="r" b="b"/>
            <a:pathLst>
              <a:path w="1347" h="3108" extrusionOk="0">
                <a:moveTo>
                  <a:pt x="670" y="1"/>
                </a:moveTo>
                <a:cubicBezTo>
                  <a:pt x="348" y="1"/>
                  <a:pt x="0" y="264"/>
                  <a:pt x="36" y="641"/>
                </a:cubicBezTo>
                <a:lnTo>
                  <a:pt x="36" y="1014"/>
                </a:lnTo>
                <a:cubicBezTo>
                  <a:pt x="110" y="1326"/>
                  <a:pt x="170" y="1639"/>
                  <a:pt x="170" y="1937"/>
                </a:cubicBezTo>
                <a:cubicBezTo>
                  <a:pt x="223" y="2161"/>
                  <a:pt x="369" y="3107"/>
                  <a:pt x="752" y="3107"/>
                </a:cubicBezTo>
                <a:cubicBezTo>
                  <a:pt x="802" y="3107"/>
                  <a:pt x="856" y="3091"/>
                  <a:pt x="915" y="3055"/>
                </a:cubicBezTo>
                <a:cubicBezTo>
                  <a:pt x="1347" y="2816"/>
                  <a:pt x="1228" y="2071"/>
                  <a:pt x="1287" y="1639"/>
                </a:cubicBezTo>
                <a:cubicBezTo>
                  <a:pt x="1287" y="1192"/>
                  <a:pt x="1347" y="760"/>
                  <a:pt x="1153" y="388"/>
                </a:cubicBezTo>
                <a:cubicBezTo>
                  <a:pt x="1082" y="115"/>
                  <a:pt x="882" y="1"/>
                  <a:pt x="67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"/>
          <p:cNvSpPr/>
          <p:nvPr/>
        </p:nvSpPr>
        <p:spPr>
          <a:xfrm>
            <a:off x="8365891" y="879178"/>
            <a:ext cx="46948" cy="87596"/>
          </a:xfrm>
          <a:custGeom>
            <a:avLst/>
            <a:gdLst/>
            <a:ahLst/>
            <a:cxnLst/>
            <a:rect l="l" t="t" r="r" b="b"/>
            <a:pathLst>
              <a:path w="1505" h="2808" extrusionOk="0">
                <a:moveTo>
                  <a:pt x="698" y="0"/>
                </a:moveTo>
                <a:cubicBezTo>
                  <a:pt x="506" y="0"/>
                  <a:pt x="324" y="94"/>
                  <a:pt x="239" y="319"/>
                </a:cubicBezTo>
                <a:cubicBezTo>
                  <a:pt x="120" y="826"/>
                  <a:pt x="60" y="1258"/>
                  <a:pt x="0" y="1690"/>
                </a:cubicBezTo>
                <a:lnTo>
                  <a:pt x="0" y="2375"/>
                </a:lnTo>
                <a:cubicBezTo>
                  <a:pt x="0" y="2435"/>
                  <a:pt x="0" y="2494"/>
                  <a:pt x="60" y="2628"/>
                </a:cubicBezTo>
                <a:cubicBezTo>
                  <a:pt x="60" y="2628"/>
                  <a:pt x="60" y="2688"/>
                  <a:pt x="120" y="2688"/>
                </a:cubicBezTo>
                <a:cubicBezTo>
                  <a:pt x="120" y="2748"/>
                  <a:pt x="120" y="2748"/>
                  <a:pt x="179" y="2748"/>
                </a:cubicBezTo>
                <a:cubicBezTo>
                  <a:pt x="179" y="2807"/>
                  <a:pt x="179" y="2807"/>
                  <a:pt x="239" y="2807"/>
                </a:cubicBezTo>
                <a:cubicBezTo>
                  <a:pt x="313" y="2748"/>
                  <a:pt x="373" y="2748"/>
                  <a:pt x="492" y="2628"/>
                </a:cubicBezTo>
                <a:cubicBezTo>
                  <a:pt x="611" y="2494"/>
                  <a:pt x="686" y="2315"/>
                  <a:pt x="745" y="2122"/>
                </a:cubicBezTo>
                <a:cubicBezTo>
                  <a:pt x="924" y="1690"/>
                  <a:pt x="1118" y="1258"/>
                  <a:pt x="1296" y="826"/>
                </a:cubicBezTo>
                <a:cubicBezTo>
                  <a:pt x="1504" y="370"/>
                  <a:pt x="1080" y="0"/>
                  <a:pt x="6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2"/>
          <p:cNvSpPr/>
          <p:nvPr/>
        </p:nvSpPr>
        <p:spPr>
          <a:xfrm>
            <a:off x="8338470" y="1774412"/>
            <a:ext cx="46512" cy="152544"/>
          </a:xfrm>
          <a:custGeom>
            <a:avLst/>
            <a:gdLst/>
            <a:ahLst/>
            <a:cxnLst/>
            <a:rect l="l" t="t" r="r" b="b"/>
            <a:pathLst>
              <a:path w="1491" h="4890" extrusionOk="0">
                <a:moveTo>
                  <a:pt x="1371" y="1"/>
                </a:moveTo>
                <a:cubicBezTo>
                  <a:pt x="626" y="180"/>
                  <a:pt x="507" y="746"/>
                  <a:pt x="313" y="1416"/>
                </a:cubicBezTo>
                <a:cubicBezTo>
                  <a:pt x="134" y="2355"/>
                  <a:pt x="0" y="3785"/>
                  <a:pt x="447" y="4589"/>
                </a:cubicBezTo>
                <a:cubicBezTo>
                  <a:pt x="569" y="4790"/>
                  <a:pt x="765" y="4889"/>
                  <a:pt x="955" y="4889"/>
                </a:cubicBezTo>
                <a:cubicBezTo>
                  <a:pt x="1230" y="4889"/>
                  <a:pt x="1490" y="4682"/>
                  <a:pt x="1490" y="4277"/>
                </a:cubicBezTo>
                <a:cubicBezTo>
                  <a:pt x="1490" y="3532"/>
                  <a:pt x="1192" y="2727"/>
                  <a:pt x="1192" y="1923"/>
                </a:cubicBezTo>
                <a:cubicBezTo>
                  <a:pt x="1192" y="1550"/>
                  <a:pt x="1252" y="1118"/>
                  <a:pt x="1311" y="746"/>
                </a:cubicBezTo>
                <a:cubicBezTo>
                  <a:pt x="1371" y="552"/>
                  <a:pt x="1371" y="239"/>
                  <a:pt x="1431" y="61"/>
                </a:cubicBezTo>
                <a:cubicBezTo>
                  <a:pt x="1431" y="1"/>
                  <a:pt x="1371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"/>
          <p:cNvSpPr/>
          <p:nvPr/>
        </p:nvSpPr>
        <p:spPr>
          <a:xfrm>
            <a:off x="7985276" y="766858"/>
            <a:ext cx="118822" cy="161840"/>
          </a:xfrm>
          <a:custGeom>
            <a:avLst/>
            <a:gdLst/>
            <a:ahLst/>
            <a:cxnLst/>
            <a:rect l="l" t="t" r="r" b="b"/>
            <a:pathLst>
              <a:path w="3809" h="5188" extrusionOk="0">
                <a:moveTo>
                  <a:pt x="864" y="0"/>
                </a:moveTo>
                <a:cubicBezTo>
                  <a:pt x="0" y="1728"/>
                  <a:pt x="998" y="4023"/>
                  <a:pt x="2548" y="5080"/>
                </a:cubicBezTo>
                <a:cubicBezTo>
                  <a:pt x="2657" y="5156"/>
                  <a:pt x="2769" y="5188"/>
                  <a:pt x="2878" y="5188"/>
                </a:cubicBezTo>
                <a:cubicBezTo>
                  <a:pt x="3391" y="5188"/>
                  <a:pt x="3809" y="4464"/>
                  <a:pt x="3292" y="4157"/>
                </a:cubicBezTo>
                <a:cubicBezTo>
                  <a:pt x="1609" y="3158"/>
                  <a:pt x="1683" y="1550"/>
                  <a:pt x="86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"/>
          <p:cNvSpPr/>
          <p:nvPr/>
        </p:nvSpPr>
        <p:spPr>
          <a:xfrm>
            <a:off x="8085198" y="475796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"/>
          <p:cNvSpPr/>
          <p:nvPr/>
        </p:nvSpPr>
        <p:spPr>
          <a:xfrm>
            <a:off x="8122342" y="4044245"/>
            <a:ext cx="42800" cy="49631"/>
          </a:xfrm>
          <a:custGeom>
            <a:avLst/>
            <a:gdLst/>
            <a:ahLst/>
            <a:cxnLst/>
            <a:rect l="l" t="t" r="r" b="b"/>
            <a:pathLst>
              <a:path w="1372" h="1591" extrusionOk="0">
                <a:moveTo>
                  <a:pt x="699" y="0"/>
                </a:moveTo>
                <a:cubicBezTo>
                  <a:pt x="519" y="0"/>
                  <a:pt x="355" y="82"/>
                  <a:pt x="254" y="225"/>
                </a:cubicBezTo>
                <a:cubicBezTo>
                  <a:pt x="60" y="464"/>
                  <a:pt x="1" y="777"/>
                  <a:pt x="60" y="1030"/>
                </a:cubicBezTo>
                <a:cubicBezTo>
                  <a:pt x="60" y="1343"/>
                  <a:pt x="314" y="1521"/>
                  <a:pt x="567" y="1581"/>
                </a:cubicBezTo>
                <a:cubicBezTo>
                  <a:pt x="599" y="1587"/>
                  <a:pt x="632" y="1590"/>
                  <a:pt x="664" y="1590"/>
                </a:cubicBezTo>
                <a:cubicBezTo>
                  <a:pt x="939" y="1590"/>
                  <a:pt x="1186" y="1370"/>
                  <a:pt x="1252" y="1089"/>
                </a:cubicBezTo>
                <a:lnTo>
                  <a:pt x="1252" y="896"/>
                </a:lnTo>
                <a:lnTo>
                  <a:pt x="1312" y="836"/>
                </a:lnTo>
                <a:cubicBezTo>
                  <a:pt x="1312" y="777"/>
                  <a:pt x="1371" y="657"/>
                  <a:pt x="1312" y="523"/>
                </a:cubicBezTo>
                <a:cubicBezTo>
                  <a:pt x="1312" y="404"/>
                  <a:pt x="1252" y="225"/>
                  <a:pt x="1118" y="151"/>
                </a:cubicBezTo>
                <a:cubicBezTo>
                  <a:pt x="983" y="48"/>
                  <a:pt x="836" y="0"/>
                  <a:pt x="6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"/>
          <p:cNvSpPr/>
          <p:nvPr/>
        </p:nvSpPr>
        <p:spPr>
          <a:xfrm>
            <a:off x="3288755" y="4580247"/>
            <a:ext cx="142842" cy="210379"/>
          </a:xfrm>
          <a:custGeom>
            <a:avLst/>
            <a:gdLst/>
            <a:ahLst/>
            <a:cxnLst/>
            <a:rect l="l" t="t" r="r" b="b"/>
            <a:pathLst>
              <a:path w="4579" h="6744" extrusionOk="0">
                <a:moveTo>
                  <a:pt x="735" y="0"/>
                </a:moveTo>
                <a:cubicBezTo>
                  <a:pt x="384" y="0"/>
                  <a:pt x="1" y="307"/>
                  <a:pt x="150" y="737"/>
                </a:cubicBezTo>
                <a:cubicBezTo>
                  <a:pt x="1089" y="2972"/>
                  <a:pt x="1893" y="5459"/>
                  <a:pt x="4128" y="6696"/>
                </a:cubicBezTo>
                <a:cubicBezTo>
                  <a:pt x="4171" y="6729"/>
                  <a:pt x="4214" y="6743"/>
                  <a:pt x="4254" y="6743"/>
                </a:cubicBezTo>
                <a:cubicBezTo>
                  <a:pt x="4449" y="6743"/>
                  <a:pt x="4579" y="6402"/>
                  <a:pt x="4381" y="6204"/>
                </a:cubicBezTo>
                <a:cubicBezTo>
                  <a:pt x="2638" y="4774"/>
                  <a:pt x="1893" y="2540"/>
                  <a:pt x="1208" y="364"/>
                </a:cubicBezTo>
                <a:cubicBezTo>
                  <a:pt x="1141" y="109"/>
                  <a:pt x="944" y="0"/>
                  <a:pt x="7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"/>
          <p:cNvSpPr/>
          <p:nvPr/>
        </p:nvSpPr>
        <p:spPr>
          <a:xfrm>
            <a:off x="3385366" y="4615559"/>
            <a:ext cx="52938" cy="128960"/>
          </a:xfrm>
          <a:custGeom>
            <a:avLst/>
            <a:gdLst/>
            <a:ahLst/>
            <a:cxnLst/>
            <a:rect l="l" t="t" r="r" b="b"/>
            <a:pathLst>
              <a:path w="1697" h="4134" extrusionOk="0">
                <a:moveTo>
                  <a:pt x="502" y="1"/>
                </a:moveTo>
                <a:cubicBezTo>
                  <a:pt x="258" y="1"/>
                  <a:pt x="1" y="172"/>
                  <a:pt x="33" y="469"/>
                </a:cubicBezTo>
                <a:cubicBezTo>
                  <a:pt x="227" y="1661"/>
                  <a:pt x="480" y="3016"/>
                  <a:pt x="1225" y="4015"/>
                </a:cubicBezTo>
                <a:cubicBezTo>
                  <a:pt x="1284" y="4098"/>
                  <a:pt x="1358" y="4133"/>
                  <a:pt x="1428" y="4133"/>
                </a:cubicBezTo>
                <a:cubicBezTo>
                  <a:pt x="1570" y="4133"/>
                  <a:pt x="1697" y="3990"/>
                  <a:pt x="1657" y="3821"/>
                </a:cubicBezTo>
                <a:cubicBezTo>
                  <a:pt x="1344" y="2644"/>
                  <a:pt x="971" y="1586"/>
                  <a:pt x="912" y="409"/>
                </a:cubicBezTo>
                <a:cubicBezTo>
                  <a:pt x="912" y="127"/>
                  <a:pt x="712" y="1"/>
                  <a:pt x="50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"/>
          <p:cNvSpPr/>
          <p:nvPr/>
        </p:nvSpPr>
        <p:spPr>
          <a:xfrm>
            <a:off x="3446789" y="4611442"/>
            <a:ext cx="37465" cy="96549"/>
          </a:xfrm>
          <a:custGeom>
            <a:avLst/>
            <a:gdLst/>
            <a:ahLst/>
            <a:cxnLst/>
            <a:rect l="l" t="t" r="r" b="b"/>
            <a:pathLst>
              <a:path w="1201" h="3095" extrusionOk="0">
                <a:moveTo>
                  <a:pt x="639" y="0"/>
                </a:moveTo>
                <a:cubicBezTo>
                  <a:pt x="477" y="0"/>
                  <a:pt x="327" y="88"/>
                  <a:pt x="298" y="303"/>
                </a:cubicBezTo>
                <a:cubicBezTo>
                  <a:pt x="179" y="1167"/>
                  <a:pt x="1" y="2091"/>
                  <a:pt x="239" y="3029"/>
                </a:cubicBezTo>
                <a:cubicBezTo>
                  <a:pt x="262" y="3075"/>
                  <a:pt x="304" y="3094"/>
                  <a:pt x="351" y="3094"/>
                </a:cubicBezTo>
                <a:cubicBezTo>
                  <a:pt x="427" y="3094"/>
                  <a:pt x="515" y="3043"/>
                  <a:pt x="552" y="2970"/>
                </a:cubicBezTo>
                <a:cubicBezTo>
                  <a:pt x="671" y="2165"/>
                  <a:pt x="671" y="1286"/>
                  <a:pt x="1043" y="541"/>
                </a:cubicBezTo>
                <a:cubicBezTo>
                  <a:pt x="1201" y="236"/>
                  <a:pt x="904" y="0"/>
                  <a:pt x="63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"/>
          <p:cNvSpPr/>
          <p:nvPr/>
        </p:nvSpPr>
        <p:spPr>
          <a:xfrm>
            <a:off x="1056890" y="4265926"/>
            <a:ext cx="50692" cy="43143"/>
          </a:xfrm>
          <a:custGeom>
            <a:avLst/>
            <a:gdLst/>
            <a:ahLst/>
            <a:cxnLst/>
            <a:rect l="l" t="t" r="r" b="b"/>
            <a:pathLst>
              <a:path w="1625" h="1383" extrusionOk="0">
                <a:moveTo>
                  <a:pt x="412" y="1"/>
                </a:moveTo>
                <a:cubicBezTo>
                  <a:pt x="380" y="1"/>
                  <a:pt x="347" y="4"/>
                  <a:pt x="314" y="12"/>
                </a:cubicBezTo>
                <a:cubicBezTo>
                  <a:pt x="1" y="131"/>
                  <a:pt x="1" y="504"/>
                  <a:pt x="194" y="757"/>
                </a:cubicBezTo>
                <a:cubicBezTo>
                  <a:pt x="507" y="1010"/>
                  <a:pt x="880" y="1249"/>
                  <a:pt x="1312" y="1383"/>
                </a:cubicBezTo>
                <a:cubicBezTo>
                  <a:pt x="1550" y="1383"/>
                  <a:pt x="1624" y="1130"/>
                  <a:pt x="1431" y="951"/>
                </a:cubicBezTo>
                <a:cubicBezTo>
                  <a:pt x="1371" y="817"/>
                  <a:pt x="1178" y="757"/>
                  <a:pt x="1058" y="638"/>
                </a:cubicBezTo>
                <a:cubicBezTo>
                  <a:pt x="1058" y="578"/>
                  <a:pt x="999" y="504"/>
                  <a:pt x="939" y="444"/>
                </a:cubicBezTo>
                <a:lnTo>
                  <a:pt x="880" y="385"/>
                </a:lnTo>
                <a:cubicBezTo>
                  <a:pt x="815" y="165"/>
                  <a:pt x="626" y="1"/>
                  <a:pt x="4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"/>
          <p:cNvSpPr/>
          <p:nvPr/>
        </p:nvSpPr>
        <p:spPr>
          <a:xfrm>
            <a:off x="1089894" y="4230956"/>
            <a:ext cx="29292" cy="37216"/>
          </a:xfrm>
          <a:custGeom>
            <a:avLst/>
            <a:gdLst/>
            <a:ahLst/>
            <a:cxnLst/>
            <a:rect l="l" t="t" r="r" b="b"/>
            <a:pathLst>
              <a:path w="939" h="1193" extrusionOk="0">
                <a:moveTo>
                  <a:pt x="376" y="1"/>
                </a:moveTo>
                <a:cubicBezTo>
                  <a:pt x="335" y="1"/>
                  <a:pt x="294" y="6"/>
                  <a:pt x="254" y="16"/>
                </a:cubicBezTo>
                <a:cubicBezTo>
                  <a:pt x="0" y="135"/>
                  <a:pt x="0" y="508"/>
                  <a:pt x="194" y="701"/>
                </a:cubicBezTo>
                <a:cubicBezTo>
                  <a:pt x="313" y="820"/>
                  <a:pt x="432" y="1074"/>
                  <a:pt x="686" y="1193"/>
                </a:cubicBezTo>
                <a:cubicBezTo>
                  <a:pt x="745" y="1193"/>
                  <a:pt x="805" y="1193"/>
                  <a:pt x="805" y="1133"/>
                </a:cubicBezTo>
                <a:lnTo>
                  <a:pt x="864" y="1133"/>
                </a:lnTo>
                <a:lnTo>
                  <a:pt x="864" y="1074"/>
                </a:lnTo>
                <a:cubicBezTo>
                  <a:pt x="939" y="1014"/>
                  <a:pt x="864" y="880"/>
                  <a:pt x="864" y="761"/>
                </a:cubicBezTo>
                <a:cubicBezTo>
                  <a:pt x="805" y="642"/>
                  <a:pt x="805" y="508"/>
                  <a:pt x="805" y="329"/>
                </a:cubicBezTo>
                <a:cubicBezTo>
                  <a:pt x="755" y="119"/>
                  <a:pt x="573" y="1"/>
                  <a:pt x="3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"/>
          <p:cNvSpPr/>
          <p:nvPr/>
        </p:nvSpPr>
        <p:spPr>
          <a:xfrm>
            <a:off x="5009162" y="4590104"/>
            <a:ext cx="44141" cy="95862"/>
          </a:xfrm>
          <a:custGeom>
            <a:avLst/>
            <a:gdLst/>
            <a:ahLst/>
            <a:cxnLst/>
            <a:rect l="l" t="t" r="r" b="b"/>
            <a:pathLst>
              <a:path w="1415" h="3073" extrusionOk="0">
                <a:moveTo>
                  <a:pt x="975" y="0"/>
                </a:moveTo>
                <a:cubicBezTo>
                  <a:pt x="879" y="0"/>
                  <a:pt x="788" y="49"/>
                  <a:pt x="745" y="168"/>
                </a:cubicBezTo>
                <a:cubicBezTo>
                  <a:pt x="447" y="1047"/>
                  <a:pt x="1" y="2104"/>
                  <a:pt x="254" y="3028"/>
                </a:cubicBezTo>
                <a:cubicBezTo>
                  <a:pt x="254" y="3058"/>
                  <a:pt x="269" y="3073"/>
                  <a:pt x="291" y="3073"/>
                </a:cubicBezTo>
                <a:cubicBezTo>
                  <a:pt x="313" y="3073"/>
                  <a:pt x="343" y="3058"/>
                  <a:pt x="373" y="3028"/>
                </a:cubicBezTo>
                <a:cubicBezTo>
                  <a:pt x="567" y="2104"/>
                  <a:pt x="745" y="1285"/>
                  <a:pt x="1252" y="481"/>
                </a:cubicBezTo>
                <a:cubicBezTo>
                  <a:pt x="1415" y="226"/>
                  <a:pt x="1182" y="0"/>
                  <a:pt x="97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"/>
          <p:cNvSpPr/>
          <p:nvPr/>
        </p:nvSpPr>
        <p:spPr>
          <a:xfrm>
            <a:off x="8296825" y="4507500"/>
            <a:ext cx="53281" cy="68847"/>
          </a:xfrm>
          <a:custGeom>
            <a:avLst/>
            <a:gdLst/>
            <a:ahLst/>
            <a:cxnLst/>
            <a:rect l="l" t="t" r="r" b="b"/>
            <a:pathLst>
              <a:path w="1708" h="2207" extrusionOk="0">
                <a:moveTo>
                  <a:pt x="742" y="1"/>
                </a:moveTo>
                <a:cubicBezTo>
                  <a:pt x="353" y="1"/>
                  <a:pt x="0" y="563"/>
                  <a:pt x="412" y="834"/>
                </a:cubicBezTo>
                <a:cubicBezTo>
                  <a:pt x="591" y="953"/>
                  <a:pt x="725" y="1207"/>
                  <a:pt x="903" y="1400"/>
                </a:cubicBezTo>
                <a:cubicBezTo>
                  <a:pt x="1037" y="1639"/>
                  <a:pt x="1216" y="1892"/>
                  <a:pt x="1469" y="2145"/>
                </a:cubicBezTo>
                <a:cubicBezTo>
                  <a:pt x="1490" y="2187"/>
                  <a:pt x="1525" y="2207"/>
                  <a:pt x="1563" y="2207"/>
                </a:cubicBezTo>
                <a:cubicBezTo>
                  <a:pt x="1632" y="2207"/>
                  <a:pt x="1708" y="2137"/>
                  <a:pt x="1708" y="2011"/>
                </a:cubicBezTo>
                <a:cubicBezTo>
                  <a:pt x="1589" y="1460"/>
                  <a:pt x="1410" y="834"/>
                  <a:pt x="1157" y="283"/>
                </a:cubicBezTo>
                <a:cubicBezTo>
                  <a:pt x="1039" y="80"/>
                  <a:pt x="888" y="1"/>
                  <a:pt x="74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"/>
          <p:cNvSpPr/>
          <p:nvPr/>
        </p:nvSpPr>
        <p:spPr>
          <a:xfrm>
            <a:off x="8361711" y="4469192"/>
            <a:ext cx="48259" cy="75960"/>
          </a:xfrm>
          <a:custGeom>
            <a:avLst/>
            <a:gdLst/>
            <a:ahLst/>
            <a:cxnLst/>
            <a:rect l="l" t="t" r="r" b="b"/>
            <a:pathLst>
              <a:path w="1547" h="2435" extrusionOk="0">
                <a:moveTo>
                  <a:pt x="920" y="1"/>
                </a:moveTo>
                <a:cubicBezTo>
                  <a:pt x="844" y="1"/>
                  <a:pt x="763" y="25"/>
                  <a:pt x="686" y="81"/>
                </a:cubicBezTo>
                <a:cubicBezTo>
                  <a:pt x="313" y="260"/>
                  <a:pt x="254" y="692"/>
                  <a:pt x="134" y="1005"/>
                </a:cubicBezTo>
                <a:cubicBezTo>
                  <a:pt x="0" y="1511"/>
                  <a:pt x="0" y="2003"/>
                  <a:pt x="194" y="2435"/>
                </a:cubicBezTo>
                <a:lnTo>
                  <a:pt x="254" y="2435"/>
                </a:lnTo>
                <a:cubicBezTo>
                  <a:pt x="507" y="1884"/>
                  <a:pt x="686" y="1064"/>
                  <a:pt x="1192" y="692"/>
                </a:cubicBezTo>
                <a:cubicBezTo>
                  <a:pt x="1546" y="496"/>
                  <a:pt x="1270" y="1"/>
                  <a:pt x="9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1" name="Google Shape;371;p2"/>
          <p:cNvGrpSpPr/>
          <p:nvPr/>
        </p:nvGrpSpPr>
        <p:grpSpPr>
          <a:xfrm>
            <a:off x="1293024" y="3276110"/>
            <a:ext cx="884008" cy="1449297"/>
            <a:chOff x="1378719" y="3569529"/>
            <a:chExt cx="705007" cy="1155463"/>
          </a:xfrm>
        </p:grpSpPr>
        <p:sp>
          <p:nvSpPr>
            <p:cNvPr id="372" name="Google Shape;372;p2"/>
            <p:cNvSpPr/>
            <p:nvPr/>
          </p:nvSpPr>
          <p:spPr>
            <a:xfrm>
              <a:off x="1837379" y="3651228"/>
              <a:ext cx="73932" cy="208445"/>
            </a:xfrm>
            <a:custGeom>
              <a:avLst/>
              <a:gdLst/>
              <a:ahLst/>
              <a:cxnLst/>
              <a:rect l="l" t="t" r="r" b="b"/>
              <a:pathLst>
                <a:path w="2370" h="6682" extrusionOk="0">
                  <a:moveTo>
                    <a:pt x="1506" y="0"/>
                  </a:moveTo>
                  <a:cubicBezTo>
                    <a:pt x="952" y="0"/>
                    <a:pt x="972" y="2192"/>
                    <a:pt x="820" y="3077"/>
                  </a:cubicBezTo>
                  <a:cubicBezTo>
                    <a:pt x="448" y="5073"/>
                    <a:pt x="75" y="6190"/>
                    <a:pt x="75" y="6190"/>
                  </a:cubicBezTo>
                  <a:lnTo>
                    <a:pt x="1" y="6310"/>
                  </a:lnTo>
                  <a:cubicBezTo>
                    <a:pt x="194" y="6429"/>
                    <a:pt x="448" y="6563"/>
                    <a:pt x="626" y="6682"/>
                  </a:cubicBezTo>
                  <a:lnTo>
                    <a:pt x="626" y="6622"/>
                  </a:lnTo>
                  <a:cubicBezTo>
                    <a:pt x="626" y="6622"/>
                    <a:pt x="1565" y="5877"/>
                    <a:pt x="1997" y="3956"/>
                  </a:cubicBezTo>
                  <a:cubicBezTo>
                    <a:pt x="2310" y="2704"/>
                    <a:pt x="2369" y="783"/>
                    <a:pt x="1863" y="231"/>
                  </a:cubicBezTo>
                  <a:cubicBezTo>
                    <a:pt x="1723" y="71"/>
                    <a:pt x="1605" y="0"/>
                    <a:pt x="1506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"/>
            <p:cNvSpPr/>
            <p:nvPr/>
          </p:nvSpPr>
          <p:spPr>
            <a:xfrm>
              <a:off x="1579927" y="3644958"/>
              <a:ext cx="79485" cy="212875"/>
            </a:xfrm>
            <a:custGeom>
              <a:avLst/>
              <a:gdLst/>
              <a:ahLst/>
              <a:cxnLst/>
              <a:rect l="l" t="t" r="r" b="b"/>
              <a:pathLst>
                <a:path w="2548" h="6824" extrusionOk="0">
                  <a:moveTo>
                    <a:pt x="686" y="0"/>
                  </a:moveTo>
                  <a:cubicBezTo>
                    <a:pt x="0" y="0"/>
                    <a:pt x="567" y="1982"/>
                    <a:pt x="805" y="3039"/>
                  </a:cubicBezTo>
                  <a:cubicBezTo>
                    <a:pt x="1177" y="4902"/>
                    <a:pt x="1490" y="6630"/>
                    <a:pt x="1550" y="6823"/>
                  </a:cubicBezTo>
                  <a:cubicBezTo>
                    <a:pt x="1803" y="6630"/>
                    <a:pt x="2056" y="6511"/>
                    <a:pt x="2295" y="6391"/>
                  </a:cubicBezTo>
                  <a:lnTo>
                    <a:pt x="2295" y="6332"/>
                  </a:lnTo>
                  <a:cubicBezTo>
                    <a:pt x="2295" y="6332"/>
                    <a:pt x="2548" y="4768"/>
                    <a:pt x="2235" y="2846"/>
                  </a:cubicBezTo>
                  <a:cubicBezTo>
                    <a:pt x="1997" y="1550"/>
                    <a:pt x="1371" y="0"/>
                    <a:pt x="686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"/>
            <p:cNvSpPr/>
            <p:nvPr/>
          </p:nvSpPr>
          <p:spPr>
            <a:xfrm>
              <a:off x="1473490" y="4436687"/>
              <a:ext cx="48383" cy="87096"/>
            </a:xfrm>
            <a:custGeom>
              <a:avLst/>
              <a:gdLst/>
              <a:ahLst/>
              <a:cxnLst/>
              <a:rect l="l" t="t" r="r" b="b"/>
              <a:pathLst>
                <a:path w="1551" h="2792" extrusionOk="0">
                  <a:moveTo>
                    <a:pt x="562" y="1"/>
                  </a:moveTo>
                  <a:cubicBezTo>
                    <a:pt x="416" y="1"/>
                    <a:pt x="294" y="125"/>
                    <a:pt x="254" y="497"/>
                  </a:cubicBezTo>
                  <a:cubicBezTo>
                    <a:pt x="1" y="2240"/>
                    <a:pt x="1059" y="2732"/>
                    <a:pt x="1312" y="2791"/>
                  </a:cubicBezTo>
                  <a:cubicBezTo>
                    <a:pt x="1550" y="2672"/>
                    <a:pt x="1491" y="1987"/>
                    <a:pt x="1491" y="1555"/>
                  </a:cubicBezTo>
                  <a:cubicBezTo>
                    <a:pt x="1491" y="1183"/>
                    <a:pt x="1550" y="870"/>
                    <a:pt x="1237" y="497"/>
                  </a:cubicBezTo>
                  <a:cubicBezTo>
                    <a:pt x="1237" y="497"/>
                    <a:pt x="853" y="1"/>
                    <a:pt x="562" y="1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"/>
            <p:cNvSpPr/>
            <p:nvPr/>
          </p:nvSpPr>
          <p:spPr>
            <a:xfrm>
              <a:off x="1378719" y="3964021"/>
              <a:ext cx="655532" cy="760971"/>
            </a:xfrm>
            <a:custGeom>
              <a:avLst/>
              <a:gdLst/>
              <a:ahLst/>
              <a:cxnLst/>
              <a:rect l="l" t="t" r="r" b="b"/>
              <a:pathLst>
                <a:path w="21014" h="24394" extrusionOk="0">
                  <a:moveTo>
                    <a:pt x="1739" y="1"/>
                  </a:moveTo>
                  <a:cubicBezTo>
                    <a:pt x="0" y="1"/>
                    <a:pt x="26" y="3733"/>
                    <a:pt x="1177" y="6398"/>
                  </a:cubicBezTo>
                  <a:cubicBezTo>
                    <a:pt x="2488" y="9258"/>
                    <a:pt x="4961" y="10629"/>
                    <a:pt x="4961" y="10629"/>
                  </a:cubicBezTo>
                  <a:cubicBezTo>
                    <a:pt x="4961" y="10629"/>
                    <a:pt x="4409" y="12983"/>
                    <a:pt x="4275" y="15649"/>
                  </a:cubicBezTo>
                  <a:lnTo>
                    <a:pt x="4275" y="16707"/>
                  </a:lnTo>
                  <a:cubicBezTo>
                    <a:pt x="4275" y="17139"/>
                    <a:pt x="4275" y="17571"/>
                    <a:pt x="4350" y="17943"/>
                  </a:cubicBezTo>
                  <a:cubicBezTo>
                    <a:pt x="4588" y="20551"/>
                    <a:pt x="5393" y="22979"/>
                    <a:pt x="5586" y="23411"/>
                  </a:cubicBezTo>
                  <a:cubicBezTo>
                    <a:pt x="5848" y="23971"/>
                    <a:pt x="6980" y="24169"/>
                    <a:pt x="7897" y="24169"/>
                  </a:cubicBezTo>
                  <a:cubicBezTo>
                    <a:pt x="8494" y="24169"/>
                    <a:pt x="9000" y="24085"/>
                    <a:pt x="9117" y="23962"/>
                  </a:cubicBezTo>
                  <a:cubicBezTo>
                    <a:pt x="9370" y="23724"/>
                    <a:pt x="8879" y="22845"/>
                    <a:pt x="8879" y="22845"/>
                  </a:cubicBezTo>
                  <a:cubicBezTo>
                    <a:pt x="9117" y="22294"/>
                    <a:pt x="9683" y="19806"/>
                    <a:pt x="9683" y="19806"/>
                  </a:cubicBezTo>
                  <a:cubicBezTo>
                    <a:pt x="10180" y="19873"/>
                    <a:pt x="10640" y="19901"/>
                    <a:pt x="11061" y="19901"/>
                  </a:cubicBezTo>
                  <a:cubicBezTo>
                    <a:pt x="11852" y="19901"/>
                    <a:pt x="12510" y="19803"/>
                    <a:pt x="13035" y="19686"/>
                  </a:cubicBezTo>
                  <a:cubicBezTo>
                    <a:pt x="13035" y="19686"/>
                    <a:pt x="13348" y="23158"/>
                    <a:pt x="13720" y="23902"/>
                  </a:cubicBezTo>
                  <a:cubicBezTo>
                    <a:pt x="13925" y="24268"/>
                    <a:pt x="14569" y="24394"/>
                    <a:pt x="15262" y="24394"/>
                  </a:cubicBezTo>
                  <a:cubicBezTo>
                    <a:pt x="16237" y="24394"/>
                    <a:pt x="17307" y="24145"/>
                    <a:pt x="17385" y="23962"/>
                  </a:cubicBezTo>
                  <a:cubicBezTo>
                    <a:pt x="17504" y="23724"/>
                    <a:pt x="17251" y="23217"/>
                    <a:pt x="17251" y="23217"/>
                  </a:cubicBezTo>
                  <a:cubicBezTo>
                    <a:pt x="17251" y="23217"/>
                    <a:pt x="17936" y="19627"/>
                    <a:pt x="17817" y="16513"/>
                  </a:cubicBezTo>
                  <a:cubicBezTo>
                    <a:pt x="17817" y="16025"/>
                    <a:pt x="17770" y="15431"/>
                    <a:pt x="17666" y="14866"/>
                  </a:cubicBezTo>
                  <a:lnTo>
                    <a:pt x="17666" y="14866"/>
                  </a:lnTo>
                  <a:cubicBezTo>
                    <a:pt x="17782" y="15293"/>
                    <a:pt x="18152" y="16193"/>
                    <a:pt x="18994" y="16394"/>
                  </a:cubicBezTo>
                  <a:cubicBezTo>
                    <a:pt x="19047" y="16409"/>
                    <a:pt x="19117" y="16417"/>
                    <a:pt x="19200" y="16417"/>
                  </a:cubicBezTo>
                  <a:cubicBezTo>
                    <a:pt x="19793" y="16417"/>
                    <a:pt x="21013" y="15988"/>
                    <a:pt x="20856" y="14353"/>
                  </a:cubicBezTo>
                  <a:cubicBezTo>
                    <a:pt x="20365" y="9690"/>
                    <a:pt x="16193" y="6651"/>
                    <a:pt x="16193" y="6651"/>
                  </a:cubicBezTo>
                  <a:cubicBezTo>
                    <a:pt x="14951" y="7357"/>
                    <a:pt x="13307" y="7731"/>
                    <a:pt x="11664" y="7731"/>
                  </a:cubicBezTo>
                  <a:cubicBezTo>
                    <a:pt x="11435" y="7731"/>
                    <a:pt x="11207" y="7723"/>
                    <a:pt x="10979" y="7709"/>
                  </a:cubicBezTo>
                  <a:cubicBezTo>
                    <a:pt x="9430" y="7575"/>
                    <a:pt x="8134" y="7336"/>
                    <a:pt x="7195" y="6770"/>
                  </a:cubicBezTo>
                  <a:cubicBezTo>
                    <a:pt x="6763" y="6532"/>
                    <a:pt x="5899" y="5340"/>
                    <a:pt x="4842" y="4163"/>
                  </a:cubicBezTo>
                  <a:cubicBezTo>
                    <a:pt x="3352" y="1988"/>
                    <a:pt x="3099" y="126"/>
                    <a:pt x="1862" y="7"/>
                  </a:cubicBezTo>
                  <a:cubicBezTo>
                    <a:pt x="1820" y="3"/>
                    <a:pt x="1779" y="1"/>
                    <a:pt x="1739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"/>
            <p:cNvSpPr/>
            <p:nvPr/>
          </p:nvSpPr>
          <p:spPr>
            <a:xfrm>
              <a:off x="1531138" y="3572274"/>
              <a:ext cx="182647" cy="305087"/>
            </a:xfrm>
            <a:custGeom>
              <a:avLst/>
              <a:gdLst/>
              <a:ahLst/>
              <a:cxnLst/>
              <a:rect l="l" t="t" r="r" b="b"/>
              <a:pathLst>
                <a:path w="5855" h="9780" extrusionOk="0">
                  <a:moveTo>
                    <a:pt x="1312" y="0"/>
                  </a:moveTo>
                  <a:cubicBezTo>
                    <a:pt x="64" y="0"/>
                    <a:pt x="0" y="1723"/>
                    <a:pt x="700" y="3880"/>
                  </a:cubicBezTo>
                  <a:cubicBezTo>
                    <a:pt x="1996" y="7842"/>
                    <a:pt x="2250" y="9407"/>
                    <a:pt x="2309" y="9779"/>
                  </a:cubicBezTo>
                  <a:cubicBezTo>
                    <a:pt x="2563" y="9526"/>
                    <a:pt x="2816" y="9332"/>
                    <a:pt x="3114" y="9153"/>
                  </a:cubicBezTo>
                  <a:cubicBezTo>
                    <a:pt x="3054" y="8960"/>
                    <a:pt x="2741" y="7232"/>
                    <a:pt x="2369" y="5369"/>
                  </a:cubicBezTo>
                  <a:cubicBezTo>
                    <a:pt x="2131" y="4312"/>
                    <a:pt x="1564" y="2330"/>
                    <a:pt x="2250" y="2330"/>
                  </a:cubicBezTo>
                  <a:cubicBezTo>
                    <a:pt x="2935" y="2330"/>
                    <a:pt x="3561" y="3880"/>
                    <a:pt x="3799" y="5176"/>
                  </a:cubicBezTo>
                  <a:cubicBezTo>
                    <a:pt x="4112" y="7098"/>
                    <a:pt x="3859" y="8662"/>
                    <a:pt x="3859" y="8662"/>
                  </a:cubicBezTo>
                  <a:lnTo>
                    <a:pt x="3859" y="8721"/>
                  </a:lnTo>
                  <a:cubicBezTo>
                    <a:pt x="4052" y="8587"/>
                    <a:pt x="4306" y="8528"/>
                    <a:pt x="4484" y="8468"/>
                  </a:cubicBezTo>
                  <a:cubicBezTo>
                    <a:pt x="5855" y="6233"/>
                    <a:pt x="4544" y="468"/>
                    <a:pt x="1564" y="21"/>
                  </a:cubicBezTo>
                  <a:cubicBezTo>
                    <a:pt x="1475" y="7"/>
                    <a:pt x="1391" y="0"/>
                    <a:pt x="1312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"/>
            <p:cNvSpPr/>
            <p:nvPr/>
          </p:nvSpPr>
          <p:spPr>
            <a:xfrm>
              <a:off x="1810427" y="3569529"/>
              <a:ext cx="164554" cy="307832"/>
            </a:xfrm>
            <a:custGeom>
              <a:avLst/>
              <a:gdLst/>
              <a:ahLst/>
              <a:cxnLst/>
              <a:rect l="l" t="t" r="r" b="b"/>
              <a:pathLst>
                <a:path w="5275" h="9868" extrusionOk="0">
                  <a:moveTo>
                    <a:pt x="2067" y="0"/>
                  </a:moveTo>
                  <a:cubicBezTo>
                    <a:pt x="1154" y="0"/>
                    <a:pt x="644" y="1452"/>
                    <a:pt x="433" y="3461"/>
                  </a:cubicBezTo>
                  <a:cubicBezTo>
                    <a:pt x="254" y="5830"/>
                    <a:pt x="60" y="8303"/>
                    <a:pt x="1" y="8556"/>
                  </a:cubicBezTo>
                  <a:cubicBezTo>
                    <a:pt x="313" y="8675"/>
                    <a:pt x="626" y="8809"/>
                    <a:pt x="865" y="8929"/>
                  </a:cubicBezTo>
                  <a:lnTo>
                    <a:pt x="939" y="8809"/>
                  </a:lnTo>
                  <a:cubicBezTo>
                    <a:pt x="939" y="8809"/>
                    <a:pt x="1312" y="7692"/>
                    <a:pt x="1684" y="5696"/>
                  </a:cubicBezTo>
                  <a:cubicBezTo>
                    <a:pt x="1836" y="4811"/>
                    <a:pt x="1816" y="2619"/>
                    <a:pt x="2370" y="2619"/>
                  </a:cubicBezTo>
                  <a:cubicBezTo>
                    <a:pt x="2469" y="2619"/>
                    <a:pt x="2587" y="2690"/>
                    <a:pt x="2727" y="2850"/>
                  </a:cubicBezTo>
                  <a:cubicBezTo>
                    <a:pt x="3233" y="3402"/>
                    <a:pt x="3174" y="5323"/>
                    <a:pt x="2861" y="6575"/>
                  </a:cubicBezTo>
                  <a:cubicBezTo>
                    <a:pt x="2429" y="8496"/>
                    <a:pt x="1490" y="9241"/>
                    <a:pt x="1490" y="9241"/>
                  </a:cubicBezTo>
                  <a:lnTo>
                    <a:pt x="1490" y="9301"/>
                  </a:lnTo>
                  <a:cubicBezTo>
                    <a:pt x="1744" y="9420"/>
                    <a:pt x="1982" y="9673"/>
                    <a:pt x="2235" y="9867"/>
                  </a:cubicBezTo>
                  <a:cubicBezTo>
                    <a:pt x="4351" y="8243"/>
                    <a:pt x="5274" y="1673"/>
                    <a:pt x="2667" y="184"/>
                  </a:cubicBezTo>
                  <a:cubicBezTo>
                    <a:pt x="2450" y="59"/>
                    <a:pt x="2250" y="0"/>
                    <a:pt x="2067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"/>
            <p:cNvSpPr/>
            <p:nvPr/>
          </p:nvSpPr>
          <p:spPr>
            <a:xfrm>
              <a:off x="1518130" y="3824797"/>
              <a:ext cx="451267" cy="380392"/>
            </a:xfrm>
            <a:custGeom>
              <a:avLst/>
              <a:gdLst/>
              <a:ahLst/>
              <a:cxnLst/>
              <a:rect l="l" t="t" r="r" b="b"/>
              <a:pathLst>
                <a:path w="14466" h="12194" extrusionOk="0">
                  <a:moveTo>
                    <a:pt x="7330" y="1"/>
                  </a:moveTo>
                  <a:cubicBezTo>
                    <a:pt x="6391" y="1"/>
                    <a:pt x="5587" y="120"/>
                    <a:pt x="4901" y="373"/>
                  </a:cubicBezTo>
                  <a:cubicBezTo>
                    <a:pt x="4723" y="433"/>
                    <a:pt x="4469" y="492"/>
                    <a:pt x="4276" y="626"/>
                  </a:cubicBezTo>
                  <a:cubicBezTo>
                    <a:pt x="4037" y="746"/>
                    <a:pt x="3784" y="865"/>
                    <a:pt x="3531" y="1058"/>
                  </a:cubicBezTo>
                  <a:cubicBezTo>
                    <a:pt x="3233" y="1237"/>
                    <a:pt x="2980" y="1431"/>
                    <a:pt x="2726" y="1684"/>
                  </a:cubicBezTo>
                  <a:cubicBezTo>
                    <a:pt x="685" y="3472"/>
                    <a:pt x="0" y="6392"/>
                    <a:pt x="119" y="7509"/>
                  </a:cubicBezTo>
                  <a:cubicBezTo>
                    <a:pt x="179" y="7941"/>
                    <a:pt x="253" y="8254"/>
                    <a:pt x="373" y="8626"/>
                  </a:cubicBezTo>
                  <a:cubicBezTo>
                    <a:pt x="1237" y="9878"/>
                    <a:pt x="1669" y="10369"/>
                    <a:pt x="2726" y="11233"/>
                  </a:cubicBezTo>
                  <a:cubicBezTo>
                    <a:pt x="3724" y="11740"/>
                    <a:pt x="4961" y="12038"/>
                    <a:pt x="6510" y="12172"/>
                  </a:cubicBezTo>
                  <a:cubicBezTo>
                    <a:pt x="6738" y="12186"/>
                    <a:pt x="6966" y="12194"/>
                    <a:pt x="7195" y="12194"/>
                  </a:cubicBezTo>
                  <a:cubicBezTo>
                    <a:pt x="8838" y="12194"/>
                    <a:pt x="10482" y="11820"/>
                    <a:pt x="11724" y="11114"/>
                  </a:cubicBezTo>
                  <a:cubicBezTo>
                    <a:pt x="13408" y="10176"/>
                    <a:pt x="14466" y="8626"/>
                    <a:pt x="14153" y="6451"/>
                  </a:cubicBezTo>
                  <a:cubicBezTo>
                    <a:pt x="13899" y="4589"/>
                    <a:pt x="13035" y="2861"/>
                    <a:pt x="11605" y="1684"/>
                  </a:cubicBezTo>
                  <a:cubicBezTo>
                    <a:pt x="11352" y="1490"/>
                    <a:pt x="11114" y="1237"/>
                    <a:pt x="10860" y="1118"/>
                  </a:cubicBezTo>
                  <a:cubicBezTo>
                    <a:pt x="10682" y="999"/>
                    <a:pt x="10428" y="865"/>
                    <a:pt x="10235" y="746"/>
                  </a:cubicBezTo>
                  <a:cubicBezTo>
                    <a:pt x="9996" y="626"/>
                    <a:pt x="9683" y="492"/>
                    <a:pt x="9371" y="373"/>
                  </a:cubicBezTo>
                  <a:cubicBezTo>
                    <a:pt x="8745" y="194"/>
                    <a:pt x="8075" y="60"/>
                    <a:pt x="7330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"/>
            <p:cNvSpPr/>
            <p:nvPr/>
          </p:nvSpPr>
          <p:spPr>
            <a:xfrm>
              <a:off x="1806715" y="3990911"/>
              <a:ext cx="44640" cy="41458"/>
            </a:xfrm>
            <a:custGeom>
              <a:avLst/>
              <a:gdLst/>
              <a:ahLst/>
              <a:cxnLst/>
              <a:rect l="l" t="t" r="r" b="b"/>
              <a:pathLst>
                <a:path w="1431" h="1329" extrusionOk="0">
                  <a:moveTo>
                    <a:pt x="710" y="0"/>
                  </a:moveTo>
                  <a:cubicBezTo>
                    <a:pt x="421" y="0"/>
                    <a:pt x="114" y="234"/>
                    <a:pt x="60" y="515"/>
                  </a:cubicBezTo>
                  <a:cubicBezTo>
                    <a:pt x="0" y="888"/>
                    <a:pt x="239" y="1201"/>
                    <a:pt x="552" y="1320"/>
                  </a:cubicBezTo>
                  <a:cubicBezTo>
                    <a:pt x="588" y="1326"/>
                    <a:pt x="624" y="1329"/>
                    <a:pt x="660" y="1329"/>
                  </a:cubicBezTo>
                  <a:cubicBezTo>
                    <a:pt x="984" y="1329"/>
                    <a:pt x="1249" y="1090"/>
                    <a:pt x="1356" y="754"/>
                  </a:cubicBezTo>
                  <a:cubicBezTo>
                    <a:pt x="1431" y="456"/>
                    <a:pt x="1177" y="83"/>
                    <a:pt x="805" y="9"/>
                  </a:cubicBezTo>
                  <a:cubicBezTo>
                    <a:pt x="774" y="3"/>
                    <a:pt x="742" y="0"/>
                    <a:pt x="710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"/>
            <p:cNvSpPr/>
            <p:nvPr/>
          </p:nvSpPr>
          <p:spPr>
            <a:xfrm>
              <a:off x="1825775" y="3990193"/>
              <a:ext cx="34876" cy="23396"/>
            </a:xfrm>
            <a:custGeom>
              <a:avLst/>
              <a:gdLst/>
              <a:ahLst/>
              <a:cxnLst/>
              <a:rect l="l" t="t" r="r" b="b"/>
              <a:pathLst>
                <a:path w="1118" h="750" extrusionOk="0">
                  <a:moveTo>
                    <a:pt x="1055" y="0"/>
                  </a:moveTo>
                  <a:cubicBezTo>
                    <a:pt x="969" y="0"/>
                    <a:pt x="892" y="177"/>
                    <a:pt x="686" y="226"/>
                  </a:cubicBezTo>
                  <a:cubicBezTo>
                    <a:pt x="626" y="245"/>
                    <a:pt x="565" y="252"/>
                    <a:pt x="510" y="252"/>
                  </a:cubicBezTo>
                  <a:cubicBezTo>
                    <a:pt x="399" y="252"/>
                    <a:pt x="313" y="226"/>
                    <a:pt x="313" y="226"/>
                  </a:cubicBezTo>
                  <a:lnTo>
                    <a:pt x="313" y="226"/>
                  </a:lnTo>
                  <a:cubicBezTo>
                    <a:pt x="313" y="226"/>
                    <a:pt x="0" y="479"/>
                    <a:pt x="373" y="717"/>
                  </a:cubicBezTo>
                  <a:cubicBezTo>
                    <a:pt x="415" y="739"/>
                    <a:pt x="458" y="749"/>
                    <a:pt x="499" y="749"/>
                  </a:cubicBezTo>
                  <a:cubicBezTo>
                    <a:pt x="825" y="749"/>
                    <a:pt x="1118" y="151"/>
                    <a:pt x="1118" y="32"/>
                  </a:cubicBezTo>
                  <a:cubicBezTo>
                    <a:pt x="1095" y="10"/>
                    <a:pt x="1075" y="0"/>
                    <a:pt x="1055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"/>
            <p:cNvSpPr/>
            <p:nvPr/>
          </p:nvSpPr>
          <p:spPr>
            <a:xfrm>
              <a:off x="1659381" y="3990942"/>
              <a:ext cx="40928" cy="39524"/>
            </a:xfrm>
            <a:custGeom>
              <a:avLst/>
              <a:gdLst/>
              <a:ahLst/>
              <a:cxnLst/>
              <a:rect l="l" t="t" r="r" b="b"/>
              <a:pathLst>
                <a:path w="1312" h="1267" extrusionOk="0">
                  <a:moveTo>
                    <a:pt x="704" y="1"/>
                  </a:moveTo>
                  <a:cubicBezTo>
                    <a:pt x="678" y="1"/>
                    <a:pt x="653" y="3"/>
                    <a:pt x="627" y="8"/>
                  </a:cubicBezTo>
                  <a:cubicBezTo>
                    <a:pt x="254" y="8"/>
                    <a:pt x="1" y="321"/>
                    <a:pt x="1" y="693"/>
                  </a:cubicBezTo>
                  <a:cubicBezTo>
                    <a:pt x="1" y="980"/>
                    <a:pt x="264" y="1267"/>
                    <a:pt x="594" y="1267"/>
                  </a:cubicBezTo>
                  <a:cubicBezTo>
                    <a:pt x="624" y="1267"/>
                    <a:pt x="655" y="1264"/>
                    <a:pt x="686" y="1259"/>
                  </a:cubicBezTo>
                  <a:cubicBezTo>
                    <a:pt x="1059" y="1259"/>
                    <a:pt x="1312" y="946"/>
                    <a:pt x="1312" y="634"/>
                  </a:cubicBezTo>
                  <a:cubicBezTo>
                    <a:pt x="1244" y="292"/>
                    <a:pt x="987" y="1"/>
                    <a:pt x="704" y="1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"/>
            <p:cNvSpPr/>
            <p:nvPr/>
          </p:nvSpPr>
          <p:spPr>
            <a:xfrm>
              <a:off x="1649773" y="3986450"/>
              <a:ext cx="32880" cy="24644"/>
            </a:xfrm>
            <a:custGeom>
              <a:avLst/>
              <a:gdLst/>
              <a:ahLst/>
              <a:cxnLst/>
              <a:rect l="l" t="t" r="r" b="b"/>
              <a:pathLst>
                <a:path w="1054" h="790" extrusionOk="0">
                  <a:moveTo>
                    <a:pt x="98" y="0"/>
                  </a:moveTo>
                  <a:cubicBezTo>
                    <a:pt x="83" y="0"/>
                    <a:pt x="70" y="10"/>
                    <a:pt x="56" y="33"/>
                  </a:cubicBezTo>
                  <a:cubicBezTo>
                    <a:pt x="0" y="88"/>
                    <a:pt x="216" y="790"/>
                    <a:pt x="595" y="790"/>
                  </a:cubicBezTo>
                  <a:cubicBezTo>
                    <a:pt x="623" y="790"/>
                    <a:pt x="652" y="786"/>
                    <a:pt x="681" y="778"/>
                  </a:cubicBezTo>
                  <a:cubicBezTo>
                    <a:pt x="1054" y="599"/>
                    <a:pt x="801" y="286"/>
                    <a:pt x="801" y="286"/>
                  </a:cubicBezTo>
                  <a:lnTo>
                    <a:pt x="801" y="286"/>
                  </a:lnTo>
                  <a:cubicBezTo>
                    <a:pt x="801" y="286"/>
                    <a:pt x="721" y="313"/>
                    <a:pt x="611" y="313"/>
                  </a:cubicBezTo>
                  <a:cubicBezTo>
                    <a:pt x="556" y="313"/>
                    <a:pt x="493" y="306"/>
                    <a:pt x="428" y="286"/>
                  </a:cubicBezTo>
                  <a:cubicBezTo>
                    <a:pt x="235" y="177"/>
                    <a:pt x="159" y="0"/>
                    <a:pt x="98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"/>
            <p:cNvSpPr/>
            <p:nvPr/>
          </p:nvSpPr>
          <p:spPr>
            <a:xfrm>
              <a:off x="1727230" y="4012404"/>
              <a:ext cx="56276" cy="33160"/>
            </a:xfrm>
            <a:custGeom>
              <a:avLst/>
              <a:gdLst/>
              <a:ahLst/>
              <a:cxnLst/>
              <a:rect l="l" t="t" r="r" b="b"/>
              <a:pathLst>
                <a:path w="1804" h="1063" extrusionOk="0">
                  <a:moveTo>
                    <a:pt x="939" y="1"/>
                  </a:moveTo>
                  <a:cubicBezTo>
                    <a:pt x="577" y="1"/>
                    <a:pt x="192" y="64"/>
                    <a:pt x="120" y="199"/>
                  </a:cubicBezTo>
                  <a:cubicBezTo>
                    <a:pt x="1" y="437"/>
                    <a:pt x="627" y="1063"/>
                    <a:pt x="925" y="1063"/>
                  </a:cubicBezTo>
                  <a:cubicBezTo>
                    <a:pt x="1297" y="1063"/>
                    <a:pt x="1804" y="318"/>
                    <a:pt x="1610" y="139"/>
                  </a:cubicBezTo>
                  <a:cubicBezTo>
                    <a:pt x="1554" y="49"/>
                    <a:pt x="1256" y="1"/>
                    <a:pt x="939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"/>
            <p:cNvSpPr/>
            <p:nvPr/>
          </p:nvSpPr>
          <p:spPr>
            <a:xfrm>
              <a:off x="1697969" y="4041072"/>
              <a:ext cx="116201" cy="45389"/>
            </a:xfrm>
            <a:custGeom>
              <a:avLst/>
              <a:gdLst/>
              <a:ahLst/>
              <a:cxnLst/>
              <a:rect l="l" t="t" r="r" b="b"/>
              <a:pathLst>
                <a:path w="3725" h="1455" extrusionOk="0">
                  <a:moveTo>
                    <a:pt x="126" y="0"/>
                  </a:moveTo>
                  <a:cubicBezTo>
                    <a:pt x="110" y="0"/>
                    <a:pt x="92" y="7"/>
                    <a:pt x="75" y="25"/>
                  </a:cubicBezTo>
                  <a:cubicBezTo>
                    <a:pt x="0" y="25"/>
                    <a:pt x="0" y="84"/>
                    <a:pt x="0" y="144"/>
                  </a:cubicBezTo>
                  <a:cubicBezTo>
                    <a:pt x="0" y="144"/>
                    <a:pt x="0" y="204"/>
                    <a:pt x="75" y="338"/>
                  </a:cubicBezTo>
                  <a:cubicBezTo>
                    <a:pt x="135" y="457"/>
                    <a:pt x="194" y="636"/>
                    <a:pt x="313" y="829"/>
                  </a:cubicBezTo>
                  <a:cubicBezTo>
                    <a:pt x="447" y="889"/>
                    <a:pt x="507" y="1008"/>
                    <a:pt x="626" y="1082"/>
                  </a:cubicBezTo>
                  <a:cubicBezTo>
                    <a:pt x="686" y="1082"/>
                    <a:pt x="745" y="1142"/>
                    <a:pt x="820" y="1202"/>
                  </a:cubicBezTo>
                  <a:cubicBezTo>
                    <a:pt x="820" y="1202"/>
                    <a:pt x="939" y="1261"/>
                    <a:pt x="999" y="1261"/>
                  </a:cubicBezTo>
                  <a:cubicBezTo>
                    <a:pt x="1058" y="1321"/>
                    <a:pt x="1118" y="1321"/>
                    <a:pt x="1192" y="1321"/>
                  </a:cubicBezTo>
                  <a:cubicBezTo>
                    <a:pt x="1252" y="1380"/>
                    <a:pt x="1311" y="1380"/>
                    <a:pt x="1431" y="1380"/>
                  </a:cubicBezTo>
                  <a:cubicBezTo>
                    <a:pt x="1490" y="1380"/>
                    <a:pt x="1565" y="1455"/>
                    <a:pt x="1624" y="1455"/>
                  </a:cubicBezTo>
                  <a:lnTo>
                    <a:pt x="1863" y="1455"/>
                  </a:lnTo>
                  <a:lnTo>
                    <a:pt x="2056" y="1380"/>
                  </a:lnTo>
                  <a:lnTo>
                    <a:pt x="2310" y="1380"/>
                  </a:lnTo>
                  <a:cubicBezTo>
                    <a:pt x="2429" y="1321"/>
                    <a:pt x="2608" y="1321"/>
                    <a:pt x="2742" y="1261"/>
                  </a:cubicBezTo>
                  <a:cubicBezTo>
                    <a:pt x="2980" y="1142"/>
                    <a:pt x="3233" y="948"/>
                    <a:pt x="3352" y="770"/>
                  </a:cubicBezTo>
                  <a:cubicBezTo>
                    <a:pt x="3546" y="636"/>
                    <a:pt x="3606" y="457"/>
                    <a:pt x="3665" y="338"/>
                  </a:cubicBezTo>
                  <a:cubicBezTo>
                    <a:pt x="3665" y="263"/>
                    <a:pt x="3725" y="204"/>
                    <a:pt x="3725" y="204"/>
                  </a:cubicBezTo>
                  <a:lnTo>
                    <a:pt x="3725" y="144"/>
                  </a:lnTo>
                  <a:cubicBezTo>
                    <a:pt x="3725" y="84"/>
                    <a:pt x="3725" y="25"/>
                    <a:pt x="3665" y="25"/>
                  </a:cubicBezTo>
                  <a:cubicBezTo>
                    <a:pt x="3648" y="7"/>
                    <a:pt x="3630" y="0"/>
                    <a:pt x="3614" y="0"/>
                  </a:cubicBezTo>
                  <a:cubicBezTo>
                    <a:pt x="3576" y="0"/>
                    <a:pt x="3546" y="42"/>
                    <a:pt x="3546" y="84"/>
                  </a:cubicBezTo>
                  <a:lnTo>
                    <a:pt x="3486" y="84"/>
                  </a:lnTo>
                  <a:cubicBezTo>
                    <a:pt x="3486" y="144"/>
                    <a:pt x="3486" y="144"/>
                    <a:pt x="3427" y="204"/>
                  </a:cubicBezTo>
                  <a:cubicBezTo>
                    <a:pt x="3352" y="263"/>
                    <a:pt x="3233" y="397"/>
                    <a:pt x="3114" y="516"/>
                  </a:cubicBezTo>
                  <a:cubicBezTo>
                    <a:pt x="2980" y="636"/>
                    <a:pt x="2801" y="770"/>
                    <a:pt x="2548" y="889"/>
                  </a:cubicBezTo>
                  <a:cubicBezTo>
                    <a:pt x="2429" y="889"/>
                    <a:pt x="2369" y="948"/>
                    <a:pt x="2235" y="948"/>
                  </a:cubicBezTo>
                  <a:cubicBezTo>
                    <a:pt x="2175" y="948"/>
                    <a:pt x="2116" y="948"/>
                    <a:pt x="2056" y="1008"/>
                  </a:cubicBezTo>
                  <a:lnTo>
                    <a:pt x="1624" y="1008"/>
                  </a:lnTo>
                  <a:cubicBezTo>
                    <a:pt x="1565" y="1008"/>
                    <a:pt x="1490" y="948"/>
                    <a:pt x="1490" y="948"/>
                  </a:cubicBezTo>
                  <a:lnTo>
                    <a:pt x="1311" y="948"/>
                  </a:lnTo>
                  <a:cubicBezTo>
                    <a:pt x="1252" y="948"/>
                    <a:pt x="1192" y="889"/>
                    <a:pt x="1118" y="889"/>
                  </a:cubicBezTo>
                  <a:cubicBezTo>
                    <a:pt x="999" y="829"/>
                    <a:pt x="939" y="829"/>
                    <a:pt x="820" y="770"/>
                  </a:cubicBezTo>
                  <a:cubicBezTo>
                    <a:pt x="745" y="710"/>
                    <a:pt x="686" y="636"/>
                    <a:pt x="567" y="576"/>
                  </a:cubicBezTo>
                  <a:cubicBezTo>
                    <a:pt x="447" y="457"/>
                    <a:pt x="373" y="338"/>
                    <a:pt x="313" y="204"/>
                  </a:cubicBezTo>
                  <a:lnTo>
                    <a:pt x="194" y="84"/>
                  </a:lnTo>
                  <a:cubicBezTo>
                    <a:pt x="194" y="42"/>
                    <a:pt x="164" y="0"/>
                    <a:pt x="126" y="0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"/>
            <p:cNvSpPr/>
            <p:nvPr/>
          </p:nvSpPr>
          <p:spPr>
            <a:xfrm>
              <a:off x="1899645" y="4684532"/>
              <a:ext cx="13507" cy="33036"/>
            </a:xfrm>
            <a:custGeom>
              <a:avLst/>
              <a:gdLst/>
              <a:ahLst/>
              <a:cxnLst/>
              <a:rect l="l" t="t" r="r" b="b"/>
              <a:pathLst>
                <a:path w="433" h="1059" extrusionOk="0">
                  <a:moveTo>
                    <a:pt x="1" y="1"/>
                  </a:moveTo>
                  <a:lnTo>
                    <a:pt x="1" y="120"/>
                  </a:lnTo>
                  <a:lnTo>
                    <a:pt x="61" y="120"/>
                  </a:lnTo>
                  <a:cubicBezTo>
                    <a:pt x="61" y="195"/>
                    <a:pt x="61" y="195"/>
                    <a:pt x="120" y="254"/>
                  </a:cubicBezTo>
                  <a:lnTo>
                    <a:pt x="120" y="373"/>
                  </a:lnTo>
                  <a:cubicBezTo>
                    <a:pt x="180" y="373"/>
                    <a:pt x="180" y="433"/>
                    <a:pt x="180" y="433"/>
                  </a:cubicBezTo>
                  <a:lnTo>
                    <a:pt x="180" y="567"/>
                  </a:lnTo>
                  <a:cubicBezTo>
                    <a:pt x="180" y="627"/>
                    <a:pt x="239" y="686"/>
                    <a:pt x="239" y="686"/>
                  </a:cubicBezTo>
                  <a:lnTo>
                    <a:pt x="239" y="805"/>
                  </a:lnTo>
                  <a:lnTo>
                    <a:pt x="239" y="865"/>
                  </a:lnTo>
                  <a:lnTo>
                    <a:pt x="239" y="999"/>
                  </a:lnTo>
                  <a:lnTo>
                    <a:pt x="239" y="1059"/>
                  </a:lnTo>
                  <a:lnTo>
                    <a:pt x="373" y="1059"/>
                  </a:lnTo>
                  <a:cubicBezTo>
                    <a:pt x="373" y="1059"/>
                    <a:pt x="433" y="999"/>
                    <a:pt x="433" y="865"/>
                  </a:cubicBezTo>
                  <a:lnTo>
                    <a:pt x="433" y="686"/>
                  </a:lnTo>
                  <a:lnTo>
                    <a:pt x="433" y="493"/>
                  </a:lnTo>
                  <a:cubicBezTo>
                    <a:pt x="373" y="433"/>
                    <a:pt x="373" y="373"/>
                    <a:pt x="314" y="314"/>
                  </a:cubicBezTo>
                  <a:cubicBezTo>
                    <a:pt x="314" y="254"/>
                    <a:pt x="239" y="195"/>
                    <a:pt x="239" y="120"/>
                  </a:cubicBezTo>
                  <a:lnTo>
                    <a:pt x="120" y="1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"/>
            <p:cNvSpPr/>
            <p:nvPr/>
          </p:nvSpPr>
          <p:spPr>
            <a:xfrm>
              <a:off x="1878276" y="4688275"/>
              <a:ext cx="13507" cy="34876"/>
            </a:xfrm>
            <a:custGeom>
              <a:avLst/>
              <a:gdLst/>
              <a:ahLst/>
              <a:cxnLst/>
              <a:rect l="l" t="t" r="r" b="b"/>
              <a:pathLst>
                <a:path w="433" h="1118" extrusionOk="0">
                  <a:moveTo>
                    <a:pt x="1" y="0"/>
                  </a:moveTo>
                  <a:lnTo>
                    <a:pt x="1" y="75"/>
                  </a:lnTo>
                  <a:lnTo>
                    <a:pt x="1" y="134"/>
                  </a:lnTo>
                  <a:cubicBezTo>
                    <a:pt x="60" y="134"/>
                    <a:pt x="60" y="194"/>
                    <a:pt x="60" y="194"/>
                  </a:cubicBezTo>
                  <a:cubicBezTo>
                    <a:pt x="60" y="253"/>
                    <a:pt x="120" y="253"/>
                    <a:pt x="120" y="253"/>
                  </a:cubicBezTo>
                  <a:lnTo>
                    <a:pt x="120" y="373"/>
                  </a:lnTo>
                  <a:cubicBezTo>
                    <a:pt x="179" y="373"/>
                    <a:pt x="179" y="447"/>
                    <a:pt x="179" y="507"/>
                  </a:cubicBezTo>
                  <a:lnTo>
                    <a:pt x="179" y="685"/>
                  </a:lnTo>
                  <a:lnTo>
                    <a:pt x="179" y="820"/>
                  </a:lnTo>
                  <a:lnTo>
                    <a:pt x="179" y="879"/>
                  </a:lnTo>
                  <a:cubicBezTo>
                    <a:pt x="179" y="998"/>
                    <a:pt x="254" y="1058"/>
                    <a:pt x="254" y="1058"/>
                  </a:cubicBezTo>
                  <a:cubicBezTo>
                    <a:pt x="254" y="1058"/>
                    <a:pt x="254" y="1117"/>
                    <a:pt x="314" y="1117"/>
                  </a:cubicBezTo>
                  <a:lnTo>
                    <a:pt x="314" y="1058"/>
                  </a:lnTo>
                  <a:cubicBezTo>
                    <a:pt x="314" y="1058"/>
                    <a:pt x="373" y="998"/>
                    <a:pt x="373" y="879"/>
                  </a:cubicBezTo>
                  <a:cubicBezTo>
                    <a:pt x="373" y="820"/>
                    <a:pt x="433" y="745"/>
                    <a:pt x="433" y="685"/>
                  </a:cubicBezTo>
                  <a:cubicBezTo>
                    <a:pt x="373" y="626"/>
                    <a:pt x="433" y="566"/>
                    <a:pt x="373" y="507"/>
                  </a:cubicBezTo>
                  <a:cubicBezTo>
                    <a:pt x="373" y="447"/>
                    <a:pt x="373" y="313"/>
                    <a:pt x="314" y="253"/>
                  </a:cubicBezTo>
                  <a:cubicBezTo>
                    <a:pt x="314" y="194"/>
                    <a:pt x="254" y="134"/>
                    <a:pt x="254" y="134"/>
                  </a:cubicBezTo>
                  <a:cubicBezTo>
                    <a:pt x="179" y="75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"/>
            <p:cNvSpPr/>
            <p:nvPr/>
          </p:nvSpPr>
          <p:spPr>
            <a:xfrm>
              <a:off x="1634300" y="4686403"/>
              <a:ext cx="15379" cy="31164"/>
            </a:xfrm>
            <a:custGeom>
              <a:avLst/>
              <a:gdLst/>
              <a:ahLst/>
              <a:cxnLst/>
              <a:rect l="l" t="t" r="r" b="b"/>
              <a:pathLst>
                <a:path w="493" h="999" extrusionOk="0">
                  <a:moveTo>
                    <a:pt x="60" y="1"/>
                  </a:moveTo>
                  <a:cubicBezTo>
                    <a:pt x="0" y="60"/>
                    <a:pt x="60" y="60"/>
                    <a:pt x="60" y="60"/>
                  </a:cubicBezTo>
                  <a:cubicBezTo>
                    <a:pt x="60" y="60"/>
                    <a:pt x="60" y="135"/>
                    <a:pt x="120" y="194"/>
                  </a:cubicBezTo>
                  <a:cubicBezTo>
                    <a:pt x="179" y="254"/>
                    <a:pt x="179" y="313"/>
                    <a:pt x="179" y="313"/>
                  </a:cubicBezTo>
                  <a:cubicBezTo>
                    <a:pt x="179" y="373"/>
                    <a:pt x="254" y="373"/>
                    <a:pt x="254" y="433"/>
                  </a:cubicBezTo>
                  <a:lnTo>
                    <a:pt x="254" y="507"/>
                  </a:lnTo>
                  <a:lnTo>
                    <a:pt x="254" y="567"/>
                  </a:lnTo>
                  <a:cubicBezTo>
                    <a:pt x="313" y="567"/>
                    <a:pt x="254" y="626"/>
                    <a:pt x="313" y="626"/>
                  </a:cubicBezTo>
                  <a:lnTo>
                    <a:pt x="313" y="686"/>
                  </a:lnTo>
                  <a:lnTo>
                    <a:pt x="313" y="805"/>
                  </a:lnTo>
                  <a:lnTo>
                    <a:pt x="313" y="939"/>
                  </a:lnTo>
                  <a:cubicBezTo>
                    <a:pt x="313" y="999"/>
                    <a:pt x="313" y="999"/>
                    <a:pt x="373" y="999"/>
                  </a:cubicBezTo>
                  <a:lnTo>
                    <a:pt x="373" y="939"/>
                  </a:lnTo>
                  <a:cubicBezTo>
                    <a:pt x="373" y="939"/>
                    <a:pt x="432" y="939"/>
                    <a:pt x="432" y="805"/>
                  </a:cubicBezTo>
                  <a:lnTo>
                    <a:pt x="492" y="745"/>
                  </a:lnTo>
                  <a:lnTo>
                    <a:pt x="492" y="626"/>
                  </a:lnTo>
                  <a:lnTo>
                    <a:pt x="492" y="567"/>
                  </a:lnTo>
                  <a:lnTo>
                    <a:pt x="432" y="433"/>
                  </a:lnTo>
                  <a:cubicBezTo>
                    <a:pt x="432" y="373"/>
                    <a:pt x="432" y="313"/>
                    <a:pt x="373" y="254"/>
                  </a:cubicBezTo>
                  <a:cubicBezTo>
                    <a:pt x="373" y="194"/>
                    <a:pt x="313" y="135"/>
                    <a:pt x="254" y="135"/>
                  </a:cubicBezTo>
                  <a:cubicBezTo>
                    <a:pt x="179" y="1"/>
                    <a:pt x="120" y="1"/>
                    <a:pt x="120" y="1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"/>
            <p:cNvSpPr/>
            <p:nvPr/>
          </p:nvSpPr>
          <p:spPr>
            <a:xfrm>
              <a:off x="1612931" y="4688275"/>
              <a:ext cx="13507" cy="29292"/>
            </a:xfrm>
            <a:custGeom>
              <a:avLst/>
              <a:gdLst/>
              <a:ahLst/>
              <a:cxnLst/>
              <a:rect l="l" t="t" r="r" b="b"/>
              <a:pathLst>
                <a:path w="433" h="939" extrusionOk="0">
                  <a:moveTo>
                    <a:pt x="0" y="0"/>
                  </a:moveTo>
                  <a:cubicBezTo>
                    <a:pt x="0" y="75"/>
                    <a:pt x="0" y="75"/>
                    <a:pt x="60" y="134"/>
                  </a:cubicBezTo>
                  <a:lnTo>
                    <a:pt x="119" y="194"/>
                  </a:lnTo>
                  <a:lnTo>
                    <a:pt x="119" y="253"/>
                  </a:lnTo>
                  <a:lnTo>
                    <a:pt x="194" y="313"/>
                  </a:lnTo>
                  <a:lnTo>
                    <a:pt x="194" y="373"/>
                  </a:lnTo>
                  <a:cubicBezTo>
                    <a:pt x="253" y="447"/>
                    <a:pt x="253" y="447"/>
                    <a:pt x="253" y="507"/>
                  </a:cubicBezTo>
                  <a:lnTo>
                    <a:pt x="253" y="566"/>
                  </a:lnTo>
                  <a:lnTo>
                    <a:pt x="253" y="626"/>
                  </a:lnTo>
                  <a:lnTo>
                    <a:pt x="253" y="685"/>
                  </a:lnTo>
                  <a:lnTo>
                    <a:pt x="253" y="745"/>
                  </a:lnTo>
                  <a:lnTo>
                    <a:pt x="253" y="879"/>
                  </a:lnTo>
                  <a:cubicBezTo>
                    <a:pt x="253" y="939"/>
                    <a:pt x="313" y="939"/>
                    <a:pt x="313" y="939"/>
                  </a:cubicBezTo>
                  <a:lnTo>
                    <a:pt x="373" y="939"/>
                  </a:lnTo>
                  <a:cubicBezTo>
                    <a:pt x="373" y="939"/>
                    <a:pt x="373" y="879"/>
                    <a:pt x="432" y="745"/>
                  </a:cubicBezTo>
                  <a:lnTo>
                    <a:pt x="432" y="685"/>
                  </a:lnTo>
                  <a:lnTo>
                    <a:pt x="432" y="626"/>
                  </a:lnTo>
                  <a:lnTo>
                    <a:pt x="432" y="507"/>
                  </a:lnTo>
                  <a:lnTo>
                    <a:pt x="432" y="447"/>
                  </a:lnTo>
                  <a:cubicBezTo>
                    <a:pt x="432" y="313"/>
                    <a:pt x="373" y="313"/>
                    <a:pt x="373" y="253"/>
                  </a:cubicBezTo>
                  <a:cubicBezTo>
                    <a:pt x="313" y="194"/>
                    <a:pt x="313" y="134"/>
                    <a:pt x="253" y="134"/>
                  </a:cubicBezTo>
                  <a:cubicBezTo>
                    <a:pt x="194" y="0"/>
                    <a:pt x="119" y="0"/>
                    <a:pt x="119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"/>
            <p:cNvSpPr/>
            <p:nvPr/>
          </p:nvSpPr>
          <p:spPr>
            <a:xfrm>
              <a:off x="1746758" y="4202631"/>
              <a:ext cx="65572" cy="61828"/>
            </a:xfrm>
            <a:custGeom>
              <a:avLst/>
              <a:gdLst/>
              <a:ahLst/>
              <a:cxnLst/>
              <a:rect l="l" t="t" r="r" b="b"/>
              <a:pathLst>
                <a:path w="2102" h="1982" extrusionOk="0">
                  <a:moveTo>
                    <a:pt x="299" y="373"/>
                  </a:moveTo>
                  <a:cubicBezTo>
                    <a:pt x="433" y="373"/>
                    <a:pt x="611" y="492"/>
                    <a:pt x="805" y="552"/>
                  </a:cubicBezTo>
                  <a:cubicBezTo>
                    <a:pt x="984" y="671"/>
                    <a:pt x="1237" y="864"/>
                    <a:pt x="1416" y="984"/>
                  </a:cubicBezTo>
                  <a:cubicBezTo>
                    <a:pt x="1490" y="1118"/>
                    <a:pt x="1610" y="1177"/>
                    <a:pt x="1610" y="1296"/>
                  </a:cubicBezTo>
                  <a:cubicBezTo>
                    <a:pt x="1669" y="1356"/>
                    <a:pt x="1669" y="1416"/>
                    <a:pt x="1610" y="1550"/>
                  </a:cubicBezTo>
                  <a:lnTo>
                    <a:pt x="1416" y="1550"/>
                  </a:lnTo>
                  <a:cubicBezTo>
                    <a:pt x="1297" y="1490"/>
                    <a:pt x="1178" y="1416"/>
                    <a:pt x="1044" y="1296"/>
                  </a:cubicBezTo>
                  <a:cubicBezTo>
                    <a:pt x="865" y="1177"/>
                    <a:pt x="671" y="924"/>
                    <a:pt x="552" y="745"/>
                  </a:cubicBezTo>
                  <a:cubicBezTo>
                    <a:pt x="433" y="611"/>
                    <a:pt x="373" y="432"/>
                    <a:pt x="299" y="373"/>
                  </a:cubicBezTo>
                  <a:close/>
                  <a:moveTo>
                    <a:pt x="179" y="0"/>
                  </a:moveTo>
                  <a:lnTo>
                    <a:pt x="1" y="119"/>
                  </a:lnTo>
                  <a:lnTo>
                    <a:pt x="1" y="179"/>
                  </a:lnTo>
                  <a:lnTo>
                    <a:pt x="1" y="373"/>
                  </a:lnTo>
                  <a:cubicBezTo>
                    <a:pt x="60" y="552"/>
                    <a:pt x="120" y="745"/>
                    <a:pt x="239" y="924"/>
                  </a:cubicBezTo>
                  <a:cubicBezTo>
                    <a:pt x="433" y="1177"/>
                    <a:pt x="552" y="1416"/>
                    <a:pt x="805" y="1609"/>
                  </a:cubicBezTo>
                  <a:cubicBezTo>
                    <a:pt x="924" y="1728"/>
                    <a:pt x="1044" y="1862"/>
                    <a:pt x="1237" y="1922"/>
                  </a:cubicBezTo>
                  <a:cubicBezTo>
                    <a:pt x="1356" y="1982"/>
                    <a:pt x="1416" y="1982"/>
                    <a:pt x="1610" y="1982"/>
                  </a:cubicBezTo>
                  <a:cubicBezTo>
                    <a:pt x="1669" y="1982"/>
                    <a:pt x="1729" y="1922"/>
                    <a:pt x="1788" y="1922"/>
                  </a:cubicBezTo>
                  <a:lnTo>
                    <a:pt x="1922" y="1788"/>
                  </a:lnTo>
                  <a:cubicBezTo>
                    <a:pt x="1982" y="1728"/>
                    <a:pt x="2042" y="1609"/>
                    <a:pt x="2042" y="1490"/>
                  </a:cubicBezTo>
                  <a:cubicBezTo>
                    <a:pt x="2101" y="1356"/>
                    <a:pt x="2042" y="1237"/>
                    <a:pt x="2042" y="1118"/>
                  </a:cubicBezTo>
                  <a:cubicBezTo>
                    <a:pt x="1922" y="924"/>
                    <a:pt x="1788" y="805"/>
                    <a:pt x="1669" y="671"/>
                  </a:cubicBezTo>
                  <a:cubicBezTo>
                    <a:pt x="1416" y="492"/>
                    <a:pt x="1178" y="373"/>
                    <a:pt x="924" y="239"/>
                  </a:cubicBezTo>
                  <a:cubicBezTo>
                    <a:pt x="492" y="60"/>
                    <a:pt x="179" y="0"/>
                    <a:pt x="17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"/>
            <p:cNvSpPr/>
            <p:nvPr/>
          </p:nvSpPr>
          <p:spPr>
            <a:xfrm>
              <a:off x="1688673" y="4202631"/>
              <a:ext cx="63700" cy="61828"/>
            </a:xfrm>
            <a:custGeom>
              <a:avLst/>
              <a:gdLst/>
              <a:ahLst/>
              <a:cxnLst/>
              <a:rect l="l" t="t" r="r" b="b"/>
              <a:pathLst>
                <a:path w="2042" h="1982" extrusionOk="0">
                  <a:moveTo>
                    <a:pt x="1729" y="373"/>
                  </a:moveTo>
                  <a:cubicBezTo>
                    <a:pt x="1729" y="432"/>
                    <a:pt x="1609" y="611"/>
                    <a:pt x="1490" y="745"/>
                  </a:cubicBezTo>
                  <a:cubicBezTo>
                    <a:pt x="1356" y="924"/>
                    <a:pt x="1177" y="1177"/>
                    <a:pt x="984" y="1296"/>
                  </a:cubicBezTo>
                  <a:cubicBezTo>
                    <a:pt x="865" y="1416"/>
                    <a:pt x="745" y="1490"/>
                    <a:pt x="671" y="1550"/>
                  </a:cubicBezTo>
                  <a:lnTo>
                    <a:pt x="492" y="1550"/>
                  </a:lnTo>
                  <a:cubicBezTo>
                    <a:pt x="433" y="1416"/>
                    <a:pt x="373" y="1356"/>
                    <a:pt x="433" y="1296"/>
                  </a:cubicBezTo>
                  <a:cubicBezTo>
                    <a:pt x="433" y="1177"/>
                    <a:pt x="552" y="1118"/>
                    <a:pt x="611" y="984"/>
                  </a:cubicBezTo>
                  <a:cubicBezTo>
                    <a:pt x="865" y="864"/>
                    <a:pt x="1043" y="671"/>
                    <a:pt x="1297" y="552"/>
                  </a:cubicBezTo>
                  <a:cubicBezTo>
                    <a:pt x="1490" y="492"/>
                    <a:pt x="1609" y="373"/>
                    <a:pt x="1729" y="373"/>
                  </a:cubicBezTo>
                  <a:close/>
                  <a:moveTo>
                    <a:pt x="1922" y="0"/>
                  </a:moveTo>
                  <a:cubicBezTo>
                    <a:pt x="1922" y="0"/>
                    <a:pt x="1609" y="60"/>
                    <a:pt x="1118" y="239"/>
                  </a:cubicBezTo>
                  <a:cubicBezTo>
                    <a:pt x="924" y="373"/>
                    <a:pt x="611" y="492"/>
                    <a:pt x="373" y="671"/>
                  </a:cubicBezTo>
                  <a:cubicBezTo>
                    <a:pt x="239" y="805"/>
                    <a:pt x="120" y="924"/>
                    <a:pt x="60" y="1118"/>
                  </a:cubicBezTo>
                  <a:cubicBezTo>
                    <a:pt x="0" y="1237"/>
                    <a:pt x="0" y="1356"/>
                    <a:pt x="0" y="1490"/>
                  </a:cubicBezTo>
                  <a:cubicBezTo>
                    <a:pt x="0" y="1609"/>
                    <a:pt x="60" y="1728"/>
                    <a:pt x="120" y="1788"/>
                  </a:cubicBezTo>
                  <a:cubicBezTo>
                    <a:pt x="179" y="1788"/>
                    <a:pt x="239" y="1922"/>
                    <a:pt x="298" y="1922"/>
                  </a:cubicBezTo>
                  <a:cubicBezTo>
                    <a:pt x="373" y="1982"/>
                    <a:pt x="433" y="1982"/>
                    <a:pt x="492" y="1982"/>
                  </a:cubicBezTo>
                  <a:cubicBezTo>
                    <a:pt x="611" y="1982"/>
                    <a:pt x="745" y="1982"/>
                    <a:pt x="805" y="1922"/>
                  </a:cubicBezTo>
                  <a:cubicBezTo>
                    <a:pt x="984" y="1862"/>
                    <a:pt x="1118" y="1728"/>
                    <a:pt x="1237" y="1609"/>
                  </a:cubicBezTo>
                  <a:cubicBezTo>
                    <a:pt x="1490" y="1416"/>
                    <a:pt x="1669" y="1177"/>
                    <a:pt x="1788" y="924"/>
                  </a:cubicBezTo>
                  <a:cubicBezTo>
                    <a:pt x="1922" y="745"/>
                    <a:pt x="1982" y="552"/>
                    <a:pt x="2041" y="373"/>
                  </a:cubicBezTo>
                  <a:lnTo>
                    <a:pt x="2041" y="179"/>
                  </a:lnTo>
                  <a:lnTo>
                    <a:pt x="2041" y="119"/>
                  </a:lnTo>
                  <a:lnTo>
                    <a:pt x="192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"/>
            <p:cNvSpPr/>
            <p:nvPr/>
          </p:nvSpPr>
          <p:spPr>
            <a:xfrm>
              <a:off x="1744450" y="4208215"/>
              <a:ext cx="58116" cy="85069"/>
            </a:xfrm>
            <a:custGeom>
              <a:avLst/>
              <a:gdLst/>
              <a:ahLst/>
              <a:cxnLst/>
              <a:rect l="l" t="t" r="r" b="b"/>
              <a:pathLst>
                <a:path w="1863" h="2727" extrusionOk="0">
                  <a:moveTo>
                    <a:pt x="134" y="0"/>
                  </a:moveTo>
                  <a:cubicBezTo>
                    <a:pt x="75" y="0"/>
                    <a:pt x="0" y="60"/>
                    <a:pt x="0" y="119"/>
                  </a:cubicBezTo>
                  <a:lnTo>
                    <a:pt x="0" y="253"/>
                  </a:lnTo>
                  <a:cubicBezTo>
                    <a:pt x="0" y="313"/>
                    <a:pt x="0" y="432"/>
                    <a:pt x="75" y="626"/>
                  </a:cubicBezTo>
                  <a:lnTo>
                    <a:pt x="75" y="864"/>
                  </a:lnTo>
                  <a:cubicBezTo>
                    <a:pt x="134" y="939"/>
                    <a:pt x="134" y="1058"/>
                    <a:pt x="134" y="1117"/>
                  </a:cubicBezTo>
                  <a:cubicBezTo>
                    <a:pt x="194" y="1237"/>
                    <a:pt x="194" y="1311"/>
                    <a:pt x="253" y="1430"/>
                  </a:cubicBezTo>
                  <a:cubicBezTo>
                    <a:pt x="313" y="1549"/>
                    <a:pt x="313" y="1609"/>
                    <a:pt x="373" y="1743"/>
                  </a:cubicBezTo>
                  <a:cubicBezTo>
                    <a:pt x="447" y="1803"/>
                    <a:pt x="507" y="1922"/>
                    <a:pt x="566" y="1981"/>
                  </a:cubicBezTo>
                  <a:cubicBezTo>
                    <a:pt x="626" y="2116"/>
                    <a:pt x="685" y="2175"/>
                    <a:pt x="745" y="2235"/>
                  </a:cubicBezTo>
                  <a:cubicBezTo>
                    <a:pt x="820" y="2294"/>
                    <a:pt x="939" y="2354"/>
                    <a:pt x="998" y="2428"/>
                  </a:cubicBezTo>
                  <a:cubicBezTo>
                    <a:pt x="1058" y="2488"/>
                    <a:pt x="1118" y="2548"/>
                    <a:pt x="1252" y="2548"/>
                  </a:cubicBezTo>
                  <a:cubicBezTo>
                    <a:pt x="1371" y="2667"/>
                    <a:pt x="1490" y="2667"/>
                    <a:pt x="1624" y="2667"/>
                  </a:cubicBezTo>
                  <a:cubicBezTo>
                    <a:pt x="1684" y="2726"/>
                    <a:pt x="1743" y="2726"/>
                    <a:pt x="1743" y="2726"/>
                  </a:cubicBezTo>
                  <a:cubicBezTo>
                    <a:pt x="1803" y="2726"/>
                    <a:pt x="1862" y="2667"/>
                    <a:pt x="1862" y="2607"/>
                  </a:cubicBezTo>
                  <a:cubicBezTo>
                    <a:pt x="1862" y="2548"/>
                    <a:pt x="1862" y="2488"/>
                    <a:pt x="1803" y="2488"/>
                  </a:cubicBezTo>
                  <a:cubicBezTo>
                    <a:pt x="1803" y="2488"/>
                    <a:pt x="1743" y="2488"/>
                    <a:pt x="1684" y="2428"/>
                  </a:cubicBezTo>
                  <a:cubicBezTo>
                    <a:pt x="1624" y="2428"/>
                    <a:pt x="1624" y="2428"/>
                    <a:pt x="1564" y="2354"/>
                  </a:cubicBezTo>
                  <a:cubicBezTo>
                    <a:pt x="1490" y="2354"/>
                    <a:pt x="1430" y="2294"/>
                    <a:pt x="1371" y="2294"/>
                  </a:cubicBezTo>
                  <a:cubicBezTo>
                    <a:pt x="1371" y="2235"/>
                    <a:pt x="1311" y="2175"/>
                    <a:pt x="1252" y="2116"/>
                  </a:cubicBezTo>
                  <a:cubicBezTo>
                    <a:pt x="1192" y="2116"/>
                    <a:pt x="1118" y="1981"/>
                    <a:pt x="1058" y="1981"/>
                  </a:cubicBezTo>
                  <a:cubicBezTo>
                    <a:pt x="998" y="1862"/>
                    <a:pt x="939" y="1803"/>
                    <a:pt x="939" y="1743"/>
                  </a:cubicBezTo>
                  <a:cubicBezTo>
                    <a:pt x="879" y="1683"/>
                    <a:pt x="820" y="1609"/>
                    <a:pt x="745" y="1490"/>
                  </a:cubicBezTo>
                  <a:cubicBezTo>
                    <a:pt x="745" y="1430"/>
                    <a:pt x="685" y="1371"/>
                    <a:pt x="626" y="1237"/>
                  </a:cubicBezTo>
                  <a:cubicBezTo>
                    <a:pt x="626" y="1177"/>
                    <a:pt x="566" y="1117"/>
                    <a:pt x="566" y="998"/>
                  </a:cubicBezTo>
                  <a:cubicBezTo>
                    <a:pt x="507" y="939"/>
                    <a:pt x="507" y="864"/>
                    <a:pt x="447" y="745"/>
                  </a:cubicBezTo>
                  <a:cubicBezTo>
                    <a:pt x="447" y="685"/>
                    <a:pt x="373" y="626"/>
                    <a:pt x="373" y="566"/>
                  </a:cubicBezTo>
                  <a:cubicBezTo>
                    <a:pt x="313" y="432"/>
                    <a:pt x="313" y="313"/>
                    <a:pt x="313" y="194"/>
                  </a:cubicBezTo>
                  <a:cubicBezTo>
                    <a:pt x="253" y="119"/>
                    <a:pt x="253" y="60"/>
                    <a:pt x="253" y="60"/>
                  </a:cubicBezTo>
                  <a:cubicBezTo>
                    <a:pt x="253" y="0"/>
                    <a:pt x="194" y="0"/>
                    <a:pt x="1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"/>
            <p:cNvSpPr/>
            <p:nvPr/>
          </p:nvSpPr>
          <p:spPr>
            <a:xfrm>
              <a:off x="1705861" y="4211927"/>
              <a:ext cx="46512" cy="79017"/>
            </a:xfrm>
            <a:custGeom>
              <a:avLst/>
              <a:gdLst/>
              <a:ahLst/>
              <a:cxnLst/>
              <a:rect l="l" t="t" r="r" b="b"/>
              <a:pathLst>
                <a:path w="1491" h="2533" extrusionOk="0">
                  <a:moveTo>
                    <a:pt x="1371" y="0"/>
                  </a:moveTo>
                  <a:cubicBezTo>
                    <a:pt x="1371" y="0"/>
                    <a:pt x="1312" y="0"/>
                    <a:pt x="1312" y="75"/>
                  </a:cubicBezTo>
                  <a:cubicBezTo>
                    <a:pt x="1312" y="75"/>
                    <a:pt x="1312" y="134"/>
                    <a:pt x="1237" y="194"/>
                  </a:cubicBezTo>
                  <a:lnTo>
                    <a:pt x="1237" y="313"/>
                  </a:lnTo>
                  <a:cubicBezTo>
                    <a:pt x="1178" y="373"/>
                    <a:pt x="1178" y="373"/>
                    <a:pt x="1178" y="447"/>
                  </a:cubicBezTo>
                  <a:cubicBezTo>
                    <a:pt x="1118" y="507"/>
                    <a:pt x="1118" y="566"/>
                    <a:pt x="1118" y="626"/>
                  </a:cubicBezTo>
                  <a:cubicBezTo>
                    <a:pt x="1058" y="686"/>
                    <a:pt x="1058" y="745"/>
                    <a:pt x="999" y="879"/>
                  </a:cubicBezTo>
                  <a:cubicBezTo>
                    <a:pt x="999" y="939"/>
                    <a:pt x="939" y="998"/>
                    <a:pt x="939" y="1058"/>
                  </a:cubicBezTo>
                  <a:cubicBezTo>
                    <a:pt x="865" y="1118"/>
                    <a:pt x="805" y="1192"/>
                    <a:pt x="805" y="1252"/>
                  </a:cubicBezTo>
                  <a:cubicBezTo>
                    <a:pt x="686" y="1430"/>
                    <a:pt x="626" y="1564"/>
                    <a:pt x="492" y="1684"/>
                  </a:cubicBezTo>
                  <a:cubicBezTo>
                    <a:pt x="433" y="1803"/>
                    <a:pt x="373" y="1937"/>
                    <a:pt x="254" y="1997"/>
                  </a:cubicBezTo>
                  <a:cubicBezTo>
                    <a:pt x="120" y="2175"/>
                    <a:pt x="1" y="2309"/>
                    <a:pt x="1" y="2309"/>
                  </a:cubicBezTo>
                  <a:cubicBezTo>
                    <a:pt x="1" y="2369"/>
                    <a:pt x="1" y="2429"/>
                    <a:pt x="60" y="2488"/>
                  </a:cubicBezTo>
                  <a:cubicBezTo>
                    <a:pt x="60" y="2518"/>
                    <a:pt x="75" y="2533"/>
                    <a:pt x="99" y="2533"/>
                  </a:cubicBezTo>
                  <a:cubicBezTo>
                    <a:pt x="124" y="2533"/>
                    <a:pt x="157" y="2518"/>
                    <a:pt x="194" y="2488"/>
                  </a:cubicBezTo>
                  <a:cubicBezTo>
                    <a:pt x="194" y="2488"/>
                    <a:pt x="314" y="2429"/>
                    <a:pt x="567" y="2235"/>
                  </a:cubicBezTo>
                  <a:cubicBezTo>
                    <a:pt x="626" y="2175"/>
                    <a:pt x="746" y="2056"/>
                    <a:pt x="865" y="1937"/>
                  </a:cubicBezTo>
                  <a:cubicBezTo>
                    <a:pt x="939" y="1862"/>
                    <a:pt x="939" y="1803"/>
                    <a:pt x="999" y="1684"/>
                  </a:cubicBezTo>
                  <a:lnTo>
                    <a:pt x="1178" y="1490"/>
                  </a:lnTo>
                  <a:cubicBezTo>
                    <a:pt x="1237" y="1311"/>
                    <a:pt x="1312" y="1192"/>
                    <a:pt x="1371" y="998"/>
                  </a:cubicBezTo>
                  <a:cubicBezTo>
                    <a:pt x="1431" y="939"/>
                    <a:pt x="1431" y="820"/>
                    <a:pt x="1431" y="745"/>
                  </a:cubicBezTo>
                  <a:cubicBezTo>
                    <a:pt x="1490" y="686"/>
                    <a:pt x="1490" y="626"/>
                    <a:pt x="1490" y="566"/>
                  </a:cubicBezTo>
                  <a:lnTo>
                    <a:pt x="1490" y="194"/>
                  </a:lnTo>
                  <a:lnTo>
                    <a:pt x="1490" y="75"/>
                  </a:lnTo>
                  <a:cubicBezTo>
                    <a:pt x="1490" y="0"/>
                    <a:pt x="1431" y="0"/>
                    <a:pt x="137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"/>
            <p:cNvSpPr/>
            <p:nvPr/>
          </p:nvSpPr>
          <p:spPr>
            <a:xfrm>
              <a:off x="1595712" y="4167755"/>
              <a:ext cx="297943" cy="48383"/>
            </a:xfrm>
            <a:custGeom>
              <a:avLst/>
              <a:gdLst/>
              <a:ahLst/>
              <a:cxnLst/>
              <a:rect l="l" t="t" r="r" b="b"/>
              <a:pathLst>
                <a:path w="9551" h="1551" extrusionOk="0">
                  <a:moveTo>
                    <a:pt x="9431" y="1"/>
                  </a:moveTo>
                  <a:cubicBezTo>
                    <a:pt x="9431" y="1"/>
                    <a:pt x="9372" y="1"/>
                    <a:pt x="9312" y="61"/>
                  </a:cubicBezTo>
                  <a:cubicBezTo>
                    <a:pt x="9237" y="61"/>
                    <a:pt x="9178" y="120"/>
                    <a:pt x="9059" y="180"/>
                  </a:cubicBezTo>
                  <a:cubicBezTo>
                    <a:pt x="8805" y="299"/>
                    <a:pt x="8433" y="433"/>
                    <a:pt x="8001" y="552"/>
                  </a:cubicBezTo>
                  <a:cubicBezTo>
                    <a:pt x="7822" y="671"/>
                    <a:pt x="7569" y="746"/>
                    <a:pt x="7316" y="805"/>
                  </a:cubicBezTo>
                  <a:cubicBezTo>
                    <a:pt x="7077" y="805"/>
                    <a:pt x="6824" y="865"/>
                    <a:pt x="6511" y="925"/>
                  </a:cubicBezTo>
                  <a:cubicBezTo>
                    <a:pt x="6392" y="984"/>
                    <a:pt x="6258" y="984"/>
                    <a:pt x="6079" y="984"/>
                  </a:cubicBezTo>
                  <a:cubicBezTo>
                    <a:pt x="5960" y="984"/>
                    <a:pt x="5826" y="1044"/>
                    <a:pt x="5647" y="1044"/>
                  </a:cubicBezTo>
                  <a:cubicBezTo>
                    <a:pt x="5334" y="1044"/>
                    <a:pt x="5081" y="1044"/>
                    <a:pt x="4768" y="1118"/>
                  </a:cubicBezTo>
                  <a:lnTo>
                    <a:pt x="3845" y="1118"/>
                  </a:lnTo>
                  <a:cubicBezTo>
                    <a:pt x="3725" y="1044"/>
                    <a:pt x="3532" y="1044"/>
                    <a:pt x="3413" y="1044"/>
                  </a:cubicBezTo>
                  <a:cubicBezTo>
                    <a:pt x="3278" y="1044"/>
                    <a:pt x="3159" y="1044"/>
                    <a:pt x="2980" y="984"/>
                  </a:cubicBezTo>
                  <a:cubicBezTo>
                    <a:pt x="2727" y="984"/>
                    <a:pt x="2414" y="925"/>
                    <a:pt x="2161" y="865"/>
                  </a:cubicBezTo>
                  <a:cubicBezTo>
                    <a:pt x="1923" y="805"/>
                    <a:pt x="1669" y="746"/>
                    <a:pt x="1491" y="671"/>
                  </a:cubicBezTo>
                  <a:cubicBezTo>
                    <a:pt x="1237" y="612"/>
                    <a:pt x="1044" y="552"/>
                    <a:pt x="865" y="493"/>
                  </a:cubicBezTo>
                  <a:cubicBezTo>
                    <a:pt x="746" y="433"/>
                    <a:pt x="552" y="373"/>
                    <a:pt x="433" y="299"/>
                  </a:cubicBezTo>
                  <a:cubicBezTo>
                    <a:pt x="180" y="180"/>
                    <a:pt x="61" y="120"/>
                    <a:pt x="61" y="120"/>
                  </a:cubicBezTo>
                  <a:lnTo>
                    <a:pt x="1" y="120"/>
                  </a:lnTo>
                  <a:lnTo>
                    <a:pt x="1" y="180"/>
                  </a:lnTo>
                  <a:cubicBezTo>
                    <a:pt x="1" y="180"/>
                    <a:pt x="120" y="299"/>
                    <a:pt x="373" y="433"/>
                  </a:cubicBezTo>
                  <a:cubicBezTo>
                    <a:pt x="612" y="552"/>
                    <a:pt x="925" y="746"/>
                    <a:pt x="1357" y="925"/>
                  </a:cubicBezTo>
                  <a:cubicBezTo>
                    <a:pt x="1610" y="1044"/>
                    <a:pt x="1863" y="1118"/>
                    <a:pt x="2102" y="1178"/>
                  </a:cubicBezTo>
                  <a:cubicBezTo>
                    <a:pt x="2355" y="1237"/>
                    <a:pt x="2668" y="1357"/>
                    <a:pt x="2906" y="1357"/>
                  </a:cubicBezTo>
                  <a:cubicBezTo>
                    <a:pt x="3100" y="1416"/>
                    <a:pt x="3219" y="1416"/>
                    <a:pt x="3353" y="1416"/>
                  </a:cubicBezTo>
                  <a:cubicBezTo>
                    <a:pt x="3532" y="1491"/>
                    <a:pt x="3651" y="1491"/>
                    <a:pt x="3845" y="1491"/>
                  </a:cubicBezTo>
                  <a:lnTo>
                    <a:pt x="4098" y="1491"/>
                  </a:lnTo>
                  <a:lnTo>
                    <a:pt x="4277" y="1550"/>
                  </a:lnTo>
                  <a:lnTo>
                    <a:pt x="4768" y="1550"/>
                  </a:lnTo>
                  <a:cubicBezTo>
                    <a:pt x="5081" y="1491"/>
                    <a:pt x="5394" y="1491"/>
                    <a:pt x="5707" y="1491"/>
                  </a:cubicBezTo>
                  <a:cubicBezTo>
                    <a:pt x="5826" y="1491"/>
                    <a:pt x="6020" y="1416"/>
                    <a:pt x="6139" y="1416"/>
                  </a:cubicBezTo>
                  <a:cubicBezTo>
                    <a:pt x="6332" y="1357"/>
                    <a:pt x="6452" y="1357"/>
                    <a:pt x="6571" y="1357"/>
                  </a:cubicBezTo>
                  <a:cubicBezTo>
                    <a:pt x="6884" y="1297"/>
                    <a:pt x="7137" y="1237"/>
                    <a:pt x="7450" y="1118"/>
                  </a:cubicBezTo>
                  <a:cubicBezTo>
                    <a:pt x="7569" y="1118"/>
                    <a:pt x="7688" y="1044"/>
                    <a:pt x="7822" y="984"/>
                  </a:cubicBezTo>
                  <a:cubicBezTo>
                    <a:pt x="7941" y="984"/>
                    <a:pt x="8001" y="925"/>
                    <a:pt x="8120" y="865"/>
                  </a:cubicBezTo>
                  <a:cubicBezTo>
                    <a:pt x="8254" y="865"/>
                    <a:pt x="8373" y="805"/>
                    <a:pt x="8433" y="746"/>
                  </a:cubicBezTo>
                  <a:cubicBezTo>
                    <a:pt x="8567" y="671"/>
                    <a:pt x="8627" y="671"/>
                    <a:pt x="8746" y="612"/>
                  </a:cubicBezTo>
                  <a:cubicBezTo>
                    <a:pt x="8865" y="552"/>
                    <a:pt x="9059" y="433"/>
                    <a:pt x="9118" y="373"/>
                  </a:cubicBezTo>
                  <a:cubicBezTo>
                    <a:pt x="9237" y="299"/>
                    <a:pt x="9372" y="239"/>
                    <a:pt x="9431" y="180"/>
                  </a:cubicBezTo>
                  <a:lnTo>
                    <a:pt x="9491" y="120"/>
                  </a:lnTo>
                  <a:cubicBezTo>
                    <a:pt x="9550" y="61"/>
                    <a:pt x="9550" y="61"/>
                    <a:pt x="949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"/>
            <p:cNvSpPr/>
            <p:nvPr/>
          </p:nvSpPr>
          <p:spPr>
            <a:xfrm>
              <a:off x="1411692" y="4008598"/>
              <a:ext cx="42332" cy="43018"/>
            </a:xfrm>
            <a:custGeom>
              <a:avLst/>
              <a:gdLst/>
              <a:ahLst/>
              <a:cxnLst/>
              <a:rect l="l" t="t" r="r" b="b"/>
              <a:pathLst>
                <a:path w="1357" h="1379" extrusionOk="0">
                  <a:moveTo>
                    <a:pt x="703" y="1"/>
                  </a:moveTo>
                  <a:cubicBezTo>
                    <a:pt x="673" y="1"/>
                    <a:pt x="642" y="3"/>
                    <a:pt x="611" y="8"/>
                  </a:cubicBezTo>
                  <a:cubicBezTo>
                    <a:pt x="313" y="8"/>
                    <a:pt x="1" y="321"/>
                    <a:pt x="60" y="753"/>
                  </a:cubicBezTo>
                  <a:cubicBezTo>
                    <a:pt x="60" y="1125"/>
                    <a:pt x="373" y="1379"/>
                    <a:pt x="745" y="1379"/>
                  </a:cubicBezTo>
                  <a:cubicBezTo>
                    <a:pt x="1118" y="1379"/>
                    <a:pt x="1356" y="1006"/>
                    <a:pt x="1356" y="634"/>
                  </a:cubicBezTo>
                  <a:cubicBezTo>
                    <a:pt x="1302" y="292"/>
                    <a:pt x="1034" y="1"/>
                    <a:pt x="703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"/>
            <p:cNvSpPr/>
            <p:nvPr/>
          </p:nvSpPr>
          <p:spPr>
            <a:xfrm>
              <a:off x="1448409" y="3991160"/>
              <a:ext cx="15379" cy="19559"/>
            </a:xfrm>
            <a:custGeom>
              <a:avLst/>
              <a:gdLst/>
              <a:ahLst/>
              <a:cxnLst/>
              <a:rect l="l" t="t" r="r" b="b"/>
              <a:pathLst>
                <a:path w="493" h="627" extrusionOk="0">
                  <a:moveTo>
                    <a:pt x="179" y="1"/>
                  </a:moveTo>
                  <a:cubicBezTo>
                    <a:pt x="60" y="1"/>
                    <a:pt x="0" y="135"/>
                    <a:pt x="0" y="314"/>
                  </a:cubicBezTo>
                  <a:cubicBezTo>
                    <a:pt x="0" y="507"/>
                    <a:pt x="120" y="627"/>
                    <a:pt x="254" y="627"/>
                  </a:cubicBezTo>
                  <a:cubicBezTo>
                    <a:pt x="373" y="567"/>
                    <a:pt x="492" y="448"/>
                    <a:pt x="432" y="254"/>
                  </a:cubicBezTo>
                  <a:cubicBezTo>
                    <a:pt x="432" y="135"/>
                    <a:pt x="313" y="1"/>
                    <a:pt x="179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"/>
            <p:cNvSpPr/>
            <p:nvPr/>
          </p:nvSpPr>
          <p:spPr>
            <a:xfrm>
              <a:off x="1425169" y="3977684"/>
              <a:ext cx="15379" cy="17719"/>
            </a:xfrm>
            <a:custGeom>
              <a:avLst/>
              <a:gdLst/>
              <a:ahLst/>
              <a:cxnLst/>
              <a:rect l="l" t="t" r="r" b="b"/>
              <a:pathLst>
                <a:path w="493" h="568" extrusionOk="0">
                  <a:moveTo>
                    <a:pt x="254" y="1"/>
                  </a:moveTo>
                  <a:cubicBezTo>
                    <a:pt x="120" y="1"/>
                    <a:pt x="1" y="135"/>
                    <a:pt x="1" y="314"/>
                  </a:cubicBezTo>
                  <a:cubicBezTo>
                    <a:pt x="60" y="433"/>
                    <a:pt x="120" y="567"/>
                    <a:pt x="313" y="567"/>
                  </a:cubicBezTo>
                  <a:cubicBezTo>
                    <a:pt x="433" y="567"/>
                    <a:pt x="492" y="433"/>
                    <a:pt x="492" y="254"/>
                  </a:cubicBezTo>
                  <a:cubicBezTo>
                    <a:pt x="492" y="135"/>
                    <a:pt x="373" y="1"/>
                    <a:pt x="254" y="1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"/>
            <p:cNvSpPr/>
            <p:nvPr/>
          </p:nvSpPr>
          <p:spPr>
            <a:xfrm>
              <a:off x="1403800" y="3989320"/>
              <a:ext cx="15348" cy="17688"/>
            </a:xfrm>
            <a:custGeom>
              <a:avLst/>
              <a:gdLst/>
              <a:ahLst/>
              <a:cxnLst/>
              <a:rect l="l" t="t" r="r" b="b"/>
              <a:pathLst>
                <a:path w="492" h="567" extrusionOk="0">
                  <a:moveTo>
                    <a:pt x="194" y="0"/>
                  </a:moveTo>
                  <a:cubicBezTo>
                    <a:pt x="60" y="0"/>
                    <a:pt x="0" y="134"/>
                    <a:pt x="0" y="313"/>
                  </a:cubicBezTo>
                  <a:cubicBezTo>
                    <a:pt x="0" y="432"/>
                    <a:pt x="119" y="566"/>
                    <a:pt x="254" y="566"/>
                  </a:cubicBezTo>
                  <a:cubicBezTo>
                    <a:pt x="373" y="566"/>
                    <a:pt x="492" y="432"/>
                    <a:pt x="492" y="254"/>
                  </a:cubicBezTo>
                  <a:cubicBezTo>
                    <a:pt x="432" y="134"/>
                    <a:pt x="313" y="0"/>
                    <a:pt x="194" y="0"/>
                  </a:cubicBezTo>
                  <a:close/>
                </a:path>
              </a:pathLst>
            </a:custGeom>
            <a:solidFill>
              <a:srgbClr val="F28F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"/>
            <p:cNvSpPr/>
            <p:nvPr/>
          </p:nvSpPr>
          <p:spPr>
            <a:xfrm>
              <a:off x="1657540" y="3766681"/>
              <a:ext cx="75118" cy="87065"/>
            </a:xfrm>
            <a:custGeom>
              <a:avLst/>
              <a:gdLst/>
              <a:ahLst/>
              <a:cxnLst/>
              <a:rect l="l" t="t" r="r" b="b"/>
              <a:pathLst>
                <a:path w="2408" h="2791" extrusionOk="0">
                  <a:moveTo>
                    <a:pt x="1401" y="0"/>
                  </a:moveTo>
                  <a:cubicBezTo>
                    <a:pt x="1391" y="0"/>
                    <a:pt x="1381" y="1"/>
                    <a:pt x="1371" y="1"/>
                  </a:cubicBezTo>
                  <a:cubicBezTo>
                    <a:pt x="492" y="61"/>
                    <a:pt x="0" y="1864"/>
                    <a:pt x="0" y="1864"/>
                  </a:cubicBezTo>
                  <a:cubicBezTo>
                    <a:pt x="0" y="2296"/>
                    <a:pt x="60" y="2489"/>
                    <a:pt x="313" y="2609"/>
                  </a:cubicBezTo>
                  <a:cubicBezTo>
                    <a:pt x="313" y="2609"/>
                    <a:pt x="965" y="2791"/>
                    <a:pt x="1465" y="2791"/>
                  </a:cubicBezTo>
                  <a:cubicBezTo>
                    <a:pt x="1620" y="2791"/>
                    <a:pt x="1760" y="2773"/>
                    <a:pt x="1863" y="2728"/>
                  </a:cubicBezTo>
                  <a:cubicBezTo>
                    <a:pt x="2407" y="2492"/>
                    <a:pt x="2239" y="0"/>
                    <a:pt x="14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"/>
            <p:cNvSpPr/>
            <p:nvPr/>
          </p:nvSpPr>
          <p:spPr>
            <a:xfrm>
              <a:off x="1552975" y="3796441"/>
              <a:ext cx="94833" cy="86473"/>
            </a:xfrm>
            <a:custGeom>
              <a:avLst/>
              <a:gdLst/>
              <a:ahLst/>
              <a:cxnLst/>
              <a:rect l="l" t="t" r="r" b="b"/>
              <a:pathLst>
                <a:path w="3040" h="2772" extrusionOk="0">
                  <a:moveTo>
                    <a:pt x="1069" y="1"/>
                  </a:moveTo>
                  <a:cubicBezTo>
                    <a:pt x="978" y="1"/>
                    <a:pt x="890" y="15"/>
                    <a:pt x="805" y="46"/>
                  </a:cubicBezTo>
                  <a:cubicBezTo>
                    <a:pt x="0" y="418"/>
                    <a:pt x="924" y="2772"/>
                    <a:pt x="1550" y="2772"/>
                  </a:cubicBezTo>
                  <a:cubicBezTo>
                    <a:pt x="2041" y="2772"/>
                    <a:pt x="2920" y="1908"/>
                    <a:pt x="2920" y="1908"/>
                  </a:cubicBezTo>
                  <a:cubicBezTo>
                    <a:pt x="3039" y="1655"/>
                    <a:pt x="3039" y="1535"/>
                    <a:pt x="2861" y="1163"/>
                  </a:cubicBezTo>
                  <a:cubicBezTo>
                    <a:pt x="2861" y="1163"/>
                    <a:pt x="1892" y="1"/>
                    <a:pt x="10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"/>
            <p:cNvSpPr/>
            <p:nvPr/>
          </p:nvSpPr>
          <p:spPr>
            <a:xfrm>
              <a:off x="1634300" y="3816468"/>
              <a:ext cx="40460" cy="39930"/>
            </a:xfrm>
            <a:custGeom>
              <a:avLst/>
              <a:gdLst/>
              <a:ahLst/>
              <a:cxnLst/>
              <a:rect l="l" t="t" r="r" b="b"/>
              <a:pathLst>
                <a:path w="1297" h="1280" extrusionOk="0">
                  <a:moveTo>
                    <a:pt x="733" y="0"/>
                  </a:moveTo>
                  <a:cubicBezTo>
                    <a:pt x="488" y="0"/>
                    <a:pt x="160" y="118"/>
                    <a:pt x="60" y="268"/>
                  </a:cubicBezTo>
                  <a:cubicBezTo>
                    <a:pt x="0" y="387"/>
                    <a:pt x="60" y="1013"/>
                    <a:pt x="254" y="1206"/>
                  </a:cubicBezTo>
                  <a:cubicBezTo>
                    <a:pt x="288" y="1258"/>
                    <a:pt x="376" y="1280"/>
                    <a:pt x="485" y="1280"/>
                  </a:cubicBezTo>
                  <a:cubicBezTo>
                    <a:pt x="753" y="1280"/>
                    <a:pt x="1152" y="1150"/>
                    <a:pt x="1237" y="1013"/>
                  </a:cubicBezTo>
                  <a:cubicBezTo>
                    <a:pt x="1297" y="759"/>
                    <a:pt x="1118" y="89"/>
                    <a:pt x="865" y="14"/>
                  </a:cubicBezTo>
                  <a:cubicBezTo>
                    <a:pt x="825" y="5"/>
                    <a:pt x="781" y="0"/>
                    <a:pt x="7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"/>
            <p:cNvSpPr/>
            <p:nvPr/>
          </p:nvSpPr>
          <p:spPr>
            <a:xfrm>
              <a:off x="1870384" y="4237476"/>
              <a:ext cx="67880" cy="450830"/>
            </a:xfrm>
            <a:custGeom>
              <a:avLst/>
              <a:gdLst/>
              <a:ahLst/>
              <a:cxnLst/>
              <a:rect l="l" t="t" r="r" b="b"/>
              <a:pathLst>
                <a:path w="2176" h="14452" extrusionOk="0">
                  <a:moveTo>
                    <a:pt x="0" y="1"/>
                  </a:moveTo>
                  <a:lnTo>
                    <a:pt x="0" y="60"/>
                  </a:lnTo>
                  <a:cubicBezTo>
                    <a:pt x="0" y="60"/>
                    <a:pt x="60" y="239"/>
                    <a:pt x="194" y="671"/>
                  </a:cubicBezTo>
                  <a:cubicBezTo>
                    <a:pt x="254" y="865"/>
                    <a:pt x="373" y="1043"/>
                    <a:pt x="432" y="1356"/>
                  </a:cubicBezTo>
                  <a:cubicBezTo>
                    <a:pt x="567" y="1610"/>
                    <a:pt x="626" y="1922"/>
                    <a:pt x="745" y="2235"/>
                  </a:cubicBezTo>
                  <a:cubicBezTo>
                    <a:pt x="879" y="2533"/>
                    <a:pt x="999" y="2906"/>
                    <a:pt x="1058" y="3278"/>
                  </a:cubicBezTo>
                  <a:cubicBezTo>
                    <a:pt x="1177" y="3650"/>
                    <a:pt x="1311" y="4097"/>
                    <a:pt x="1431" y="4470"/>
                  </a:cubicBezTo>
                  <a:cubicBezTo>
                    <a:pt x="1550" y="4902"/>
                    <a:pt x="1624" y="5334"/>
                    <a:pt x="1684" y="5766"/>
                  </a:cubicBezTo>
                  <a:cubicBezTo>
                    <a:pt x="1743" y="6019"/>
                    <a:pt x="1803" y="6198"/>
                    <a:pt x="1803" y="6451"/>
                  </a:cubicBezTo>
                  <a:cubicBezTo>
                    <a:pt x="1863" y="6704"/>
                    <a:pt x="1922" y="6883"/>
                    <a:pt x="1922" y="7137"/>
                  </a:cubicBezTo>
                  <a:cubicBezTo>
                    <a:pt x="1922" y="7375"/>
                    <a:pt x="1997" y="7569"/>
                    <a:pt x="1997" y="7822"/>
                  </a:cubicBezTo>
                  <a:lnTo>
                    <a:pt x="1997" y="8492"/>
                  </a:lnTo>
                  <a:cubicBezTo>
                    <a:pt x="1997" y="8939"/>
                    <a:pt x="1997" y="9371"/>
                    <a:pt x="1922" y="9803"/>
                  </a:cubicBezTo>
                  <a:cubicBezTo>
                    <a:pt x="1922" y="10235"/>
                    <a:pt x="1863" y="10667"/>
                    <a:pt x="1863" y="11040"/>
                  </a:cubicBezTo>
                  <a:cubicBezTo>
                    <a:pt x="1803" y="11472"/>
                    <a:pt x="1803" y="11844"/>
                    <a:pt x="1743" y="12157"/>
                  </a:cubicBezTo>
                  <a:cubicBezTo>
                    <a:pt x="1743" y="12529"/>
                    <a:pt x="1684" y="12842"/>
                    <a:pt x="1624" y="13095"/>
                  </a:cubicBezTo>
                  <a:cubicBezTo>
                    <a:pt x="1624" y="13408"/>
                    <a:pt x="1550" y="13587"/>
                    <a:pt x="1550" y="13840"/>
                  </a:cubicBezTo>
                  <a:cubicBezTo>
                    <a:pt x="1490" y="14213"/>
                    <a:pt x="1431" y="14451"/>
                    <a:pt x="1431" y="14451"/>
                  </a:cubicBezTo>
                  <a:lnTo>
                    <a:pt x="1490" y="14451"/>
                  </a:lnTo>
                  <a:cubicBezTo>
                    <a:pt x="1490" y="14451"/>
                    <a:pt x="1550" y="14213"/>
                    <a:pt x="1624" y="13840"/>
                  </a:cubicBezTo>
                  <a:cubicBezTo>
                    <a:pt x="1684" y="13468"/>
                    <a:pt x="1803" y="12842"/>
                    <a:pt x="1863" y="12157"/>
                  </a:cubicBezTo>
                  <a:cubicBezTo>
                    <a:pt x="1922" y="11844"/>
                    <a:pt x="1997" y="11472"/>
                    <a:pt x="2056" y="11040"/>
                  </a:cubicBezTo>
                  <a:cubicBezTo>
                    <a:pt x="2056" y="10667"/>
                    <a:pt x="2116" y="10235"/>
                    <a:pt x="2116" y="9803"/>
                  </a:cubicBezTo>
                  <a:cubicBezTo>
                    <a:pt x="2175" y="9371"/>
                    <a:pt x="2175" y="8939"/>
                    <a:pt x="2175" y="8492"/>
                  </a:cubicBezTo>
                  <a:lnTo>
                    <a:pt x="2175" y="7822"/>
                  </a:lnTo>
                  <a:cubicBezTo>
                    <a:pt x="2175" y="7569"/>
                    <a:pt x="2175" y="7315"/>
                    <a:pt x="2116" y="7137"/>
                  </a:cubicBezTo>
                  <a:cubicBezTo>
                    <a:pt x="2116" y="6883"/>
                    <a:pt x="2056" y="6630"/>
                    <a:pt x="2056" y="6392"/>
                  </a:cubicBezTo>
                  <a:cubicBezTo>
                    <a:pt x="1997" y="6198"/>
                    <a:pt x="1997" y="5960"/>
                    <a:pt x="1922" y="5766"/>
                  </a:cubicBezTo>
                  <a:cubicBezTo>
                    <a:pt x="1803" y="5274"/>
                    <a:pt x="1743" y="4842"/>
                    <a:pt x="1624" y="4470"/>
                  </a:cubicBezTo>
                  <a:cubicBezTo>
                    <a:pt x="1550" y="4217"/>
                    <a:pt x="1490" y="4023"/>
                    <a:pt x="1431" y="3844"/>
                  </a:cubicBezTo>
                  <a:cubicBezTo>
                    <a:pt x="1371" y="3591"/>
                    <a:pt x="1311" y="3412"/>
                    <a:pt x="1252" y="3218"/>
                  </a:cubicBezTo>
                  <a:cubicBezTo>
                    <a:pt x="1118" y="2846"/>
                    <a:pt x="999" y="2474"/>
                    <a:pt x="879" y="2161"/>
                  </a:cubicBezTo>
                  <a:cubicBezTo>
                    <a:pt x="686" y="1550"/>
                    <a:pt x="432" y="984"/>
                    <a:pt x="313" y="611"/>
                  </a:cubicBezTo>
                  <a:cubicBezTo>
                    <a:pt x="135" y="239"/>
                    <a:pt x="60" y="60"/>
                    <a:pt x="60" y="6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"/>
            <p:cNvSpPr/>
            <p:nvPr/>
          </p:nvSpPr>
          <p:spPr>
            <a:xfrm>
              <a:off x="1467937" y="3985608"/>
              <a:ext cx="133390" cy="193815"/>
            </a:xfrm>
            <a:custGeom>
              <a:avLst/>
              <a:gdLst/>
              <a:ahLst/>
              <a:cxnLst/>
              <a:rect l="l" t="t" r="r" b="b"/>
              <a:pathLst>
                <a:path w="4276" h="6213" extrusionOk="0">
                  <a:moveTo>
                    <a:pt x="0" y="0"/>
                  </a:moveTo>
                  <a:cubicBezTo>
                    <a:pt x="1" y="2"/>
                    <a:pt x="60" y="120"/>
                    <a:pt x="179" y="313"/>
                  </a:cubicBezTo>
                  <a:cubicBezTo>
                    <a:pt x="239" y="373"/>
                    <a:pt x="239" y="492"/>
                    <a:pt x="298" y="626"/>
                  </a:cubicBezTo>
                  <a:cubicBezTo>
                    <a:pt x="373" y="745"/>
                    <a:pt x="432" y="924"/>
                    <a:pt x="551" y="1058"/>
                  </a:cubicBezTo>
                  <a:cubicBezTo>
                    <a:pt x="805" y="1669"/>
                    <a:pt x="1177" y="2607"/>
                    <a:pt x="1669" y="3352"/>
                  </a:cubicBezTo>
                  <a:cubicBezTo>
                    <a:pt x="1788" y="3605"/>
                    <a:pt x="1982" y="3784"/>
                    <a:pt x="2101" y="3978"/>
                  </a:cubicBezTo>
                  <a:cubicBezTo>
                    <a:pt x="2235" y="4157"/>
                    <a:pt x="2354" y="4350"/>
                    <a:pt x="2473" y="4529"/>
                  </a:cubicBezTo>
                  <a:cubicBezTo>
                    <a:pt x="2667" y="4648"/>
                    <a:pt x="2786" y="4842"/>
                    <a:pt x="2905" y="5021"/>
                  </a:cubicBezTo>
                  <a:cubicBezTo>
                    <a:pt x="3039" y="5155"/>
                    <a:pt x="3158" y="5274"/>
                    <a:pt x="3352" y="5393"/>
                  </a:cubicBezTo>
                  <a:cubicBezTo>
                    <a:pt x="3412" y="5527"/>
                    <a:pt x="3531" y="5646"/>
                    <a:pt x="3650" y="5765"/>
                  </a:cubicBezTo>
                  <a:cubicBezTo>
                    <a:pt x="3784" y="5840"/>
                    <a:pt x="3844" y="5900"/>
                    <a:pt x="3963" y="5959"/>
                  </a:cubicBezTo>
                  <a:cubicBezTo>
                    <a:pt x="4097" y="6138"/>
                    <a:pt x="4216" y="6212"/>
                    <a:pt x="4216" y="6212"/>
                  </a:cubicBezTo>
                  <a:lnTo>
                    <a:pt x="4276" y="6212"/>
                  </a:lnTo>
                  <a:lnTo>
                    <a:pt x="4216" y="6138"/>
                  </a:lnTo>
                  <a:cubicBezTo>
                    <a:pt x="4216" y="6138"/>
                    <a:pt x="4157" y="6078"/>
                    <a:pt x="4022" y="5900"/>
                  </a:cubicBezTo>
                  <a:cubicBezTo>
                    <a:pt x="3963" y="5840"/>
                    <a:pt x="3844" y="5765"/>
                    <a:pt x="3784" y="5646"/>
                  </a:cubicBezTo>
                  <a:cubicBezTo>
                    <a:pt x="3650" y="5527"/>
                    <a:pt x="3531" y="5468"/>
                    <a:pt x="3412" y="5333"/>
                  </a:cubicBezTo>
                  <a:cubicBezTo>
                    <a:pt x="3278" y="5155"/>
                    <a:pt x="3158" y="5021"/>
                    <a:pt x="3039" y="4901"/>
                  </a:cubicBezTo>
                  <a:cubicBezTo>
                    <a:pt x="2905" y="4723"/>
                    <a:pt x="2786" y="4529"/>
                    <a:pt x="2667" y="4410"/>
                  </a:cubicBezTo>
                  <a:cubicBezTo>
                    <a:pt x="2533" y="4216"/>
                    <a:pt x="2414" y="4037"/>
                    <a:pt x="2294" y="3844"/>
                  </a:cubicBezTo>
                  <a:cubicBezTo>
                    <a:pt x="2160" y="3665"/>
                    <a:pt x="1982" y="3471"/>
                    <a:pt x="1862" y="3293"/>
                  </a:cubicBezTo>
                  <a:lnTo>
                    <a:pt x="1669" y="2980"/>
                  </a:lnTo>
                  <a:cubicBezTo>
                    <a:pt x="1609" y="2860"/>
                    <a:pt x="1609" y="2786"/>
                    <a:pt x="1549" y="2667"/>
                  </a:cubicBezTo>
                  <a:cubicBezTo>
                    <a:pt x="1415" y="2488"/>
                    <a:pt x="1296" y="2294"/>
                    <a:pt x="1177" y="2116"/>
                  </a:cubicBezTo>
                  <a:cubicBezTo>
                    <a:pt x="983" y="1669"/>
                    <a:pt x="805" y="1296"/>
                    <a:pt x="611" y="998"/>
                  </a:cubicBezTo>
                  <a:cubicBezTo>
                    <a:pt x="551" y="864"/>
                    <a:pt x="492" y="745"/>
                    <a:pt x="373" y="626"/>
                  </a:cubicBezTo>
                  <a:cubicBezTo>
                    <a:pt x="298" y="492"/>
                    <a:pt x="239" y="373"/>
                    <a:pt x="179" y="253"/>
                  </a:cubicBezTo>
                  <a:cubicBezTo>
                    <a:pt x="60" y="120"/>
                    <a:pt x="1" y="2"/>
                    <a:pt x="0" y="0"/>
                  </a:cubicBez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"/>
            <p:cNvSpPr/>
            <p:nvPr/>
          </p:nvSpPr>
          <p:spPr>
            <a:xfrm>
              <a:off x="1678909" y="4560469"/>
              <a:ext cx="158502" cy="27452"/>
            </a:xfrm>
            <a:custGeom>
              <a:avLst/>
              <a:gdLst/>
              <a:ahLst/>
              <a:cxnLst/>
              <a:rect l="l" t="t" r="r" b="b"/>
              <a:pathLst>
                <a:path w="5081" h="880" extrusionOk="0">
                  <a:moveTo>
                    <a:pt x="5021" y="0"/>
                  </a:moveTo>
                  <a:cubicBezTo>
                    <a:pt x="5021" y="0"/>
                    <a:pt x="4962" y="0"/>
                    <a:pt x="4842" y="75"/>
                  </a:cubicBezTo>
                  <a:cubicBezTo>
                    <a:pt x="4783" y="134"/>
                    <a:pt x="4708" y="134"/>
                    <a:pt x="4589" y="194"/>
                  </a:cubicBezTo>
                  <a:cubicBezTo>
                    <a:pt x="4529" y="194"/>
                    <a:pt x="4410" y="194"/>
                    <a:pt x="4276" y="254"/>
                  </a:cubicBezTo>
                  <a:cubicBezTo>
                    <a:pt x="4217" y="254"/>
                    <a:pt x="4157" y="313"/>
                    <a:pt x="4097" y="313"/>
                  </a:cubicBezTo>
                  <a:cubicBezTo>
                    <a:pt x="4038" y="313"/>
                    <a:pt x="3963" y="313"/>
                    <a:pt x="3904" y="373"/>
                  </a:cubicBezTo>
                  <a:cubicBezTo>
                    <a:pt x="3785" y="373"/>
                    <a:pt x="3665" y="447"/>
                    <a:pt x="3472" y="447"/>
                  </a:cubicBezTo>
                  <a:cubicBezTo>
                    <a:pt x="3353" y="507"/>
                    <a:pt x="3219" y="507"/>
                    <a:pt x="3040" y="507"/>
                  </a:cubicBezTo>
                  <a:cubicBezTo>
                    <a:pt x="2921" y="566"/>
                    <a:pt x="2727" y="566"/>
                    <a:pt x="2608" y="566"/>
                  </a:cubicBezTo>
                  <a:cubicBezTo>
                    <a:pt x="2414" y="626"/>
                    <a:pt x="2295" y="626"/>
                    <a:pt x="2101" y="626"/>
                  </a:cubicBezTo>
                  <a:cubicBezTo>
                    <a:pt x="2042" y="656"/>
                    <a:pt x="1967" y="656"/>
                    <a:pt x="1891" y="656"/>
                  </a:cubicBezTo>
                  <a:cubicBezTo>
                    <a:pt x="1814" y="656"/>
                    <a:pt x="1736" y="656"/>
                    <a:pt x="1669" y="686"/>
                  </a:cubicBezTo>
                  <a:lnTo>
                    <a:pt x="1" y="686"/>
                  </a:lnTo>
                  <a:lnTo>
                    <a:pt x="60" y="745"/>
                  </a:lnTo>
                  <a:cubicBezTo>
                    <a:pt x="60" y="745"/>
                    <a:pt x="373" y="745"/>
                    <a:pt x="805" y="820"/>
                  </a:cubicBezTo>
                  <a:cubicBezTo>
                    <a:pt x="924" y="820"/>
                    <a:pt x="1118" y="879"/>
                    <a:pt x="1237" y="879"/>
                  </a:cubicBezTo>
                  <a:lnTo>
                    <a:pt x="1669" y="879"/>
                  </a:lnTo>
                  <a:cubicBezTo>
                    <a:pt x="1803" y="879"/>
                    <a:pt x="1982" y="879"/>
                    <a:pt x="2101" y="820"/>
                  </a:cubicBezTo>
                  <a:lnTo>
                    <a:pt x="2608" y="820"/>
                  </a:lnTo>
                  <a:cubicBezTo>
                    <a:pt x="2786" y="820"/>
                    <a:pt x="2921" y="745"/>
                    <a:pt x="3099" y="745"/>
                  </a:cubicBezTo>
                  <a:cubicBezTo>
                    <a:pt x="3219" y="686"/>
                    <a:pt x="3412" y="686"/>
                    <a:pt x="3531" y="626"/>
                  </a:cubicBezTo>
                  <a:cubicBezTo>
                    <a:pt x="3665" y="626"/>
                    <a:pt x="3844" y="566"/>
                    <a:pt x="3963" y="507"/>
                  </a:cubicBezTo>
                  <a:lnTo>
                    <a:pt x="4157" y="507"/>
                  </a:lnTo>
                  <a:cubicBezTo>
                    <a:pt x="4217" y="447"/>
                    <a:pt x="4276" y="447"/>
                    <a:pt x="4336" y="373"/>
                  </a:cubicBezTo>
                  <a:cubicBezTo>
                    <a:pt x="4470" y="373"/>
                    <a:pt x="4529" y="313"/>
                    <a:pt x="4649" y="313"/>
                  </a:cubicBezTo>
                  <a:cubicBezTo>
                    <a:pt x="4708" y="254"/>
                    <a:pt x="4842" y="194"/>
                    <a:pt x="4902" y="194"/>
                  </a:cubicBezTo>
                  <a:cubicBezTo>
                    <a:pt x="4962" y="134"/>
                    <a:pt x="4962" y="134"/>
                    <a:pt x="5021" y="75"/>
                  </a:cubicBezTo>
                  <a:lnTo>
                    <a:pt x="5081" y="75"/>
                  </a:lnTo>
                  <a:lnTo>
                    <a:pt x="5081" y="0"/>
                  </a:lnTo>
                  <a:close/>
                </a:path>
              </a:pathLst>
            </a:custGeom>
            <a:solidFill>
              <a:srgbClr val="DB85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"/>
            <p:cNvSpPr/>
            <p:nvPr/>
          </p:nvSpPr>
          <p:spPr>
            <a:xfrm>
              <a:off x="1845272" y="4045533"/>
              <a:ext cx="238455" cy="21431"/>
            </a:xfrm>
            <a:custGeom>
              <a:avLst/>
              <a:gdLst/>
              <a:ahLst/>
              <a:cxnLst/>
              <a:rect l="l" t="t" r="r" b="b"/>
              <a:pathLst>
                <a:path w="7644" h="687" extrusionOk="0">
                  <a:moveTo>
                    <a:pt x="1" y="1"/>
                  </a:moveTo>
                  <a:lnTo>
                    <a:pt x="1" y="61"/>
                  </a:lnTo>
                  <a:lnTo>
                    <a:pt x="1178" y="61"/>
                  </a:lnTo>
                  <a:cubicBezTo>
                    <a:pt x="1550" y="61"/>
                    <a:pt x="1982" y="61"/>
                    <a:pt x="2429" y="120"/>
                  </a:cubicBezTo>
                  <a:cubicBezTo>
                    <a:pt x="2861" y="120"/>
                    <a:pt x="3353" y="195"/>
                    <a:pt x="3785" y="195"/>
                  </a:cubicBezTo>
                  <a:cubicBezTo>
                    <a:pt x="4038" y="195"/>
                    <a:pt x="4291" y="254"/>
                    <a:pt x="4530" y="254"/>
                  </a:cubicBezTo>
                  <a:cubicBezTo>
                    <a:pt x="4783" y="254"/>
                    <a:pt x="4962" y="314"/>
                    <a:pt x="5215" y="314"/>
                  </a:cubicBezTo>
                  <a:cubicBezTo>
                    <a:pt x="5468" y="314"/>
                    <a:pt x="5647" y="373"/>
                    <a:pt x="5841" y="373"/>
                  </a:cubicBezTo>
                  <a:cubicBezTo>
                    <a:pt x="6079" y="433"/>
                    <a:pt x="6273" y="433"/>
                    <a:pt x="6452" y="493"/>
                  </a:cubicBezTo>
                  <a:cubicBezTo>
                    <a:pt x="6586" y="493"/>
                    <a:pt x="6764" y="567"/>
                    <a:pt x="6899" y="567"/>
                  </a:cubicBezTo>
                  <a:cubicBezTo>
                    <a:pt x="7077" y="627"/>
                    <a:pt x="7196" y="627"/>
                    <a:pt x="7271" y="627"/>
                  </a:cubicBezTo>
                  <a:cubicBezTo>
                    <a:pt x="7196" y="567"/>
                    <a:pt x="7077" y="567"/>
                    <a:pt x="6958" y="493"/>
                  </a:cubicBezTo>
                  <a:cubicBezTo>
                    <a:pt x="6764" y="493"/>
                    <a:pt x="6645" y="433"/>
                    <a:pt x="6452" y="373"/>
                  </a:cubicBezTo>
                  <a:cubicBezTo>
                    <a:pt x="6273" y="373"/>
                    <a:pt x="6079" y="373"/>
                    <a:pt x="5900" y="314"/>
                  </a:cubicBezTo>
                  <a:cubicBezTo>
                    <a:pt x="5647" y="314"/>
                    <a:pt x="5468" y="254"/>
                    <a:pt x="5215" y="254"/>
                  </a:cubicBezTo>
                  <a:cubicBezTo>
                    <a:pt x="5036" y="195"/>
                    <a:pt x="4783" y="195"/>
                    <a:pt x="4530" y="195"/>
                  </a:cubicBezTo>
                  <a:cubicBezTo>
                    <a:pt x="4291" y="120"/>
                    <a:pt x="4038" y="120"/>
                    <a:pt x="3845" y="61"/>
                  </a:cubicBezTo>
                  <a:cubicBezTo>
                    <a:pt x="3353" y="61"/>
                    <a:pt x="2861" y="1"/>
                    <a:pt x="2429" y="1"/>
                  </a:cubicBezTo>
                  <a:close/>
                  <a:moveTo>
                    <a:pt x="7271" y="627"/>
                  </a:moveTo>
                  <a:cubicBezTo>
                    <a:pt x="7509" y="686"/>
                    <a:pt x="7643" y="686"/>
                    <a:pt x="7643" y="686"/>
                  </a:cubicBezTo>
                  <a:cubicBezTo>
                    <a:pt x="7643" y="686"/>
                    <a:pt x="7509" y="627"/>
                    <a:pt x="7271" y="627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"/>
            <p:cNvSpPr/>
            <p:nvPr/>
          </p:nvSpPr>
          <p:spPr>
            <a:xfrm>
              <a:off x="1841560" y="4060881"/>
              <a:ext cx="226351" cy="77644"/>
            </a:xfrm>
            <a:custGeom>
              <a:avLst/>
              <a:gdLst/>
              <a:ahLst/>
              <a:cxnLst/>
              <a:rect l="l" t="t" r="r" b="b"/>
              <a:pathLst>
                <a:path w="7256" h="2489" extrusionOk="0">
                  <a:moveTo>
                    <a:pt x="1" y="1"/>
                  </a:moveTo>
                  <a:lnTo>
                    <a:pt x="1" y="75"/>
                  </a:lnTo>
                  <a:cubicBezTo>
                    <a:pt x="1" y="75"/>
                    <a:pt x="433" y="194"/>
                    <a:pt x="1118" y="373"/>
                  </a:cubicBezTo>
                  <a:cubicBezTo>
                    <a:pt x="1491" y="507"/>
                    <a:pt x="1863" y="626"/>
                    <a:pt x="2295" y="745"/>
                  </a:cubicBezTo>
                  <a:cubicBezTo>
                    <a:pt x="2727" y="880"/>
                    <a:pt x="3159" y="1058"/>
                    <a:pt x="3666" y="1192"/>
                  </a:cubicBezTo>
                  <a:cubicBezTo>
                    <a:pt x="4098" y="1371"/>
                    <a:pt x="4530" y="1490"/>
                    <a:pt x="4962" y="1624"/>
                  </a:cubicBezTo>
                  <a:cubicBezTo>
                    <a:pt x="5394" y="1803"/>
                    <a:pt x="5766" y="1937"/>
                    <a:pt x="6079" y="2056"/>
                  </a:cubicBezTo>
                  <a:cubicBezTo>
                    <a:pt x="6451" y="2176"/>
                    <a:pt x="6705" y="2310"/>
                    <a:pt x="6883" y="2369"/>
                  </a:cubicBezTo>
                  <a:cubicBezTo>
                    <a:pt x="7137" y="2429"/>
                    <a:pt x="7196" y="2488"/>
                    <a:pt x="7196" y="2488"/>
                  </a:cubicBezTo>
                  <a:lnTo>
                    <a:pt x="7256" y="2488"/>
                  </a:lnTo>
                  <a:cubicBezTo>
                    <a:pt x="7256" y="2488"/>
                    <a:pt x="7137" y="2429"/>
                    <a:pt x="6943" y="2369"/>
                  </a:cubicBezTo>
                  <a:cubicBezTo>
                    <a:pt x="6764" y="2235"/>
                    <a:pt x="6451" y="2176"/>
                    <a:pt x="6139" y="1997"/>
                  </a:cubicBezTo>
                  <a:cubicBezTo>
                    <a:pt x="5766" y="1863"/>
                    <a:pt x="5394" y="1744"/>
                    <a:pt x="4962" y="1565"/>
                  </a:cubicBezTo>
                  <a:cubicBezTo>
                    <a:pt x="4589" y="1431"/>
                    <a:pt x="4098" y="1252"/>
                    <a:pt x="3666" y="1118"/>
                  </a:cubicBezTo>
                  <a:cubicBezTo>
                    <a:pt x="3412" y="1058"/>
                    <a:pt x="3219" y="939"/>
                    <a:pt x="2980" y="880"/>
                  </a:cubicBezTo>
                  <a:cubicBezTo>
                    <a:pt x="2787" y="820"/>
                    <a:pt x="2548" y="745"/>
                    <a:pt x="2355" y="686"/>
                  </a:cubicBezTo>
                  <a:cubicBezTo>
                    <a:pt x="1923" y="567"/>
                    <a:pt x="1491" y="447"/>
                    <a:pt x="1178" y="313"/>
                  </a:cubicBezTo>
                  <a:cubicBezTo>
                    <a:pt x="805" y="254"/>
                    <a:pt x="492" y="135"/>
                    <a:pt x="314" y="75"/>
                  </a:cubicBezTo>
                  <a:cubicBezTo>
                    <a:pt x="120" y="75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2"/>
            <p:cNvSpPr/>
            <p:nvPr/>
          </p:nvSpPr>
          <p:spPr>
            <a:xfrm>
              <a:off x="1421457" y="4037641"/>
              <a:ext cx="237955" cy="23271"/>
            </a:xfrm>
            <a:custGeom>
              <a:avLst/>
              <a:gdLst/>
              <a:ahLst/>
              <a:cxnLst/>
              <a:rect l="l" t="t" r="r" b="b"/>
              <a:pathLst>
                <a:path w="7628" h="746" extrusionOk="0">
                  <a:moveTo>
                    <a:pt x="6451" y="1"/>
                  </a:moveTo>
                  <a:cubicBezTo>
                    <a:pt x="6079" y="1"/>
                    <a:pt x="5647" y="1"/>
                    <a:pt x="5215" y="75"/>
                  </a:cubicBezTo>
                  <a:cubicBezTo>
                    <a:pt x="4768" y="75"/>
                    <a:pt x="4276" y="75"/>
                    <a:pt x="3784" y="135"/>
                  </a:cubicBezTo>
                  <a:cubicBezTo>
                    <a:pt x="3531" y="135"/>
                    <a:pt x="3278" y="194"/>
                    <a:pt x="3099" y="194"/>
                  </a:cubicBezTo>
                  <a:cubicBezTo>
                    <a:pt x="2846" y="194"/>
                    <a:pt x="2607" y="254"/>
                    <a:pt x="2414" y="254"/>
                  </a:cubicBezTo>
                  <a:cubicBezTo>
                    <a:pt x="2161" y="254"/>
                    <a:pt x="1982" y="314"/>
                    <a:pt x="1729" y="373"/>
                  </a:cubicBezTo>
                  <a:cubicBezTo>
                    <a:pt x="1550" y="373"/>
                    <a:pt x="1356" y="373"/>
                    <a:pt x="1177" y="448"/>
                  </a:cubicBezTo>
                  <a:cubicBezTo>
                    <a:pt x="984" y="448"/>
                    <a:pt x="864" y="507"/>
                    <a:pt x="671" y="567"/>
                  </a:cubicBezTo>
                  <a:cubicBezTo>
                    <a:pt x="864" y="567"/>
                    <a:pt x="984" y="507"/>
                    <a:pt x="1177" y="507"/>
                  </a:cubicBezTo>
                  <a:cubicBezTo>
                    <a:pt x="1356" y="507"/>
                    <a:pt x="1550" y="448"/>
                    <a:pt x="1729" y="448"/>
                  </a:cubicBezTo>
                  <a:cubicBezTo>
                    <a:pt x="1982" y="373"/>
                    <a:pt x="2161" y="373"/>
                    <a:pt x="2414" y="314"/>
                  </a:cubicBezTo>
                  <a:cubicBezTo>
                    <a:pt x="2607" y="314"/>
                    <a:pt x="2846" y="314"/>
                    <a:pt x="3099" y="254"/>
                  </a:cubicBezTo>
                  <a:lnTo>
                    <a:pt x="3784" y="254"/>
                  </a:lnTo>
                  <a:cubicBezTo>
                    <a:pt x="4276" y="194"/>
                    <a:pt x="4768" y="135"/>
                    <a:pt x="5215" y="135"/>
                  </a:cubicBezTo>
                  <a:cubicBezTo>
                    <a:pt x="5647" y="135"/>
                    <a:pt x="6079" y="135"/>
                    <a:pt x="6451" y="75"/>
                  </a:cubicBezTo>
                  <a:lnTo>
                    <a:pt x="7628" y="75"/>
                  </a:lnTo>
                  <a:lnTo>
                    <a:pt x="7628" y="1"/>
                  </a:lnTo>
                  <a:close/>
                  <a:moveTo>
                    <a:pt x="671" y="567"/>
                  </a:moveTo>
                  <a:cubicBezTo>
                    <a:pt x="552" y="567"/>
                    <a:pt x="432" y="626"/>
                    <a:pt x="298" y="626"/>
                  </a:cubicBezTo>
                  <a:cubicBezTo>
                    <a:pt x="120" y="686"/>
                    <a:pt x="0" y="686"/>
                    <a:pt x="0" y="686"/>
                  </a:cubicBezTo>
                  <a:lnTo>
                    <a:pt x="0" y="746"/>
                  </a:lnTo>
                  <a:cubicBezTo>
                    <a:pt x="0" y="746"/>
                    <a:pt x="120" y="686"/>
                    <a:pt x="298" y="686"/>
                  </a:cubicBezTo>
                  <a:cubicBezTo>
                    <a:pt x="432" y="626"/>
                    <a:pt x="552" y="626"/>
                    <a:pt x="671" y="567"/>
                  </a:cubicBez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2"/>
            <p:cNvSpPr/>
            <p:nvPr/>
          </p:nvSpPr>
          <p:spPr>
            <a:xfrm>
              <a:off x="1436804" y="4053457"/>
              <a:ext cx="226351" cy="77176"/>
            </a:xfrm>
            <a:custGeom>
              <a:avLst/>
              <a:gdLst/>
              <a:ahLst/>
              <a:cxnLst/>
              <a:rect l="l" t="t" r="r" b="b"/>
              <a:pathLst>
                <a:path w="7256" h="2474" extrusionOk="0">
                  <a:moveTo>
                    <a:pt x="7255" y="0"/>
                  </a:moveTo>
                  <a:cubicBezTo>
                    <a:pt x="7255" y="0"/>
                    <a:pt x="7136" y="60"/>
                    <a:pt x="6957" y="119"/>
                  </a:cubicBezTo>
                  <a:cubicBezTo>
                    <a:pt x="6704" y="179"/>
                    <a:pt x="6451" y="239"/>
                    <a:pt x="6078" y="373"/>
                  </a:cubicBezTo>
                  <a:cubicBezTo>
                    <a:pt x="5765" y="432"/>
                    <a:pt x="5333" y="551"/>
                    <a:pt x="4901" y="685"/>
                  </a:cubicBezTo>
                  <a:cubicBezTo>
                    <a:pt x="4723" y="745"/>
                    <a:pt x="4469" y="805"/>
                    <a:pt x="4276" y="924"/>
                  </a:cubicBezTo>
                  <a:cubicBezTo>
                    <a:pt x="4037" y="983"/>
                    <a:pt x="3784" y="1058"/>
                    <a:pt x="3605" y="1118"/>
                  </a:cubicBezTo>
                  <a:cubicBezTo>
                    <a:pt x="3099" y="1296"/>
                    <a:pt x="2667" y="1430"/>
                    <a:pt x="2235" y="1609"/>
                  </a:cubicBezTo>
                  <a:cubicBezTo>
                    <a:pt x="1862" y="1728"/>
                    <a:pt x="1430" y="1922"/>
                    <a:pt x="1117" y="2041"/>
                  </a:cubicBezTo>
                  <a:cubicBezTo>
                    <a:pt x="804" y="2175"/>
                    <a:pt x="492" y="2294"/>
                    <a:pt x="313" y="2354"/>
                  </a:cubicBezTo>
                  <a:cubicBezTo>
                    <a:pt x="119" y="2414"/>
                    <a:pt x="0" y="2473"/>
                    <a:pt x="0" y="2473"/>
                  </a:cubicBezTo>
                  <a:cubicBezTo>
                    <a:pt x="0" y="2473"/>
                    <a:pt x="119" y="2473"/>
                    <a:pt x="313" y="2414"/>
                  </a:cubicBezTo>
                  <a:cubicBezTo>
                    <a:pt x="492" y="2294"/>
                    <a:pt x="804" y="2235"/>
                    <a:pt x="1117" y="2101"/>
                  </a:cubicBezTo>
                  <a:cubicBezTo>
                    <a:pt x="1490" y="1982"/>
                    <a:pt x="1862" y="1803"/>
                    <a:pt x="2294" y="1669"/>
                  </a:cubicBezTo>
                  <a:cubicBezTo>
                    <a:pt x="2726" y="1550"/>
                    <a:pt x="3158" y="1356"/>
                    <a:pt x="3605" y="1237"/>
                  </a:cubicBezTo>
                  <a:cubicBezTo>
                    <a:pt x="4097" y="1118"/>
                    <a:pt x="4529" y="924"/>
                    <a:pt x="4961" y="805"/>
                  </a:cubicBezTo>
                  <a:cubicBezTo>
                    <a:pt x="5393" y="685"/>
                    <a:pt x="5765" y="551"/>
                    <a:pt x="6078" y="432"/>
                  </a:cubicBezTo>
                  <a:cubicBezTo>
                    <a:pt x="6763" y="179"/>
                    <a:pt x="7255" y="60"/>
                    <a:pt x="7255" y="60"/>
                  </a:cubicBezTo>
                  <a:lnTo>
                    <a:pt x="7255" y="0"/>
                  </a:lnTo>
                  <a:close/>
                </a:path>
              </a:pathLst>
            </a:custGeom>
            <a:solidFill>
              <a:srgbClr val="2A0D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8" name="Google Shape;408;p2"/>
          <p:cNvSpPr/>
          <p:nvPr/>
        </p:nvSpPr>
        <p:spPr>
          <a:xfrm>
            <a:off x="1115973" y="4392234"/>
            <a:ext cx="90122" cy="144495"/>
          </a:xfrm>
          <a:custGeom>
            <a:avLst/>
            <a:gdLst/>
            <a:ahLst/>
            <a:cxnLst/>
            <a:rect l="l" t="t" r="r" b="b"/>
            <a:pathLst>
              <a:path w="2889" h="4632" extrusionOk="0">
                <a:moveTo>
                  <a:pt x="2203" y="0"/>
                </a:moveTo>
                <a:cubicBezTo>
                  <a:pt x="1712" y="626"/>
                  <a:pt x="848" y="2041"/>
                  <a:pt x="401" y="3099"/>
                </a:cubicBezTo>
                <a:cubicBezTo>
                  <a:pt x="1" y="4008"/>
                  <a:pt x="380" y="4631"/>
                  <a:pt x="800" y="4631"/>
                </a:cubicBezTo>
                <a:cubicBezTo>
                  <a:pt x="896" y="4631"/>
                  <a:pt x="995" y="4599"/>
                  <a:pt x="1086" y="4529"/>
                </a:cubicBezTo>
                <a:cubicBezTo>
                  <a:pt x="2889" y="3159"/>
                  <a:pt x="2204" y="1"/>
                  <a:pt x="22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"/>
          <p:cNvSpPr/>
          <p:nvPr/>
        </p:nvSpPr>
        <p:spPr>
          <a:xfrm>
            <a:off x="1029937" y="4337861"/>
            <a:ext cx="151077" cy="122877"/>
          </a:xfrm>
          <a:custGeom>
            <a:avLst/>
            <a:gdLst/>
            <a:ahLst/>
            <a:cxnLst/>
            <a:rect l="l" t="t" r="r" b="b"/>
            <a:pathLst>
              <a:path w="4843" h="3939" extrusionOk="0">
                <a:moveTo>
                  <a:pt x="4842" y="0"/>
                </a:moveTo>
                <a:cubicBezTo>
                  <a:pt x="4842" y="1"/>
                  <a:pt x="4097" y="939"/>
                  <a:pt x="3293" y="1311"/>
                </a:cubicBezTo>
                <a:cubicBezTo>
                  <a:pt x="2414" y="1684"/>
                  <a:pt x="1" y="2548"/>
                  <a:pt x="552" y="3784"/>
                </a:cubicBezTo>
                <a:cubicBezTo>
                  <a:pt x="607" y="3885"/>
                  <a:pt x="744" y="3938"/>
                  <a:pt x="937" y="3938"/>
                </a:cubicBezTo>
                <a:cubicBezTo>
                  <a:pt x="1827" y="3938"/>
                  <a:pt x="3924" y="2805"/>
                  <a:pt x="48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2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2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" name="Google Shape;428;p2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2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" name="Google Shape;430;p2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" name="Google Shape;431;p2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" name="Google Shape;432;p2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" name="Google Shape;433;p2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2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5" name="Google Shape;435;p2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" name="Google Shape;436;p2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" name="Google Shape;437;p2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" name="Google Shape;438;p2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2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" name="Google Shape;440;p2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" name="Google Shape;441;p2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2" name="Google Shape;442;p2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3" name="Google Shape;443;p2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44" name="Google Shape;444;p2"/>
          <p:cNvGrpSpPr/>
          <p:nvPr/>
        </p:nvGrpSpPr>
        <p:grpSpPr>
          <a:xfrm>
            <a:off x="2668779" y="4372279"/>
            <a:ext cx="588837" cy="445995"/>
            <a:chOff x="2592579" y="4448479"/>
            <a:chExt cx="588837" cy="445995"/>
          </a:xfrm>
        </p:grpSpPr>
        <p:sp>
          <p:nvSpPr>
            <p:cNvPr id="445" name="Google Shape;445;p2"/>
            <p:cNvSpPr/>
            <p:nvPr/>
          </p:nvSpPr>
          <p:spPr>
            <a:xfrm>
              <a:off x="2592579" y="4448479"/>
              <a:ext cx="501928" cy="359710"/>
            </a:xfrm>
            <a:custGeom>
              <a:avLst/>
              <a:gdLst/>
              <a:ahLst/>
              <a:cxnLst/>
              <a:rect l="l" t="t" r="r" b="b"/>
              <a:pathLst>
                <a:path w="16090" h="11531" extrusionOk="0">
                  <a:moveTo>
                    <a:pt x="5661" y="0"/>
                  </a:moveTo>
                  <a:cubicBezTo>
                    <a:pt x="3173" y="60"/>
                    <a:pt x="3233" y="1862"/>
                    <a:pt x="2429" y="1862"/>
                  </a:cubicBezTo>
                  <a:cubicBezTo>
                    <a:pt x="2059" y="1862"/>
                    <a:pt x="1636" y="1755"/>
                    <a:pt x="1262" y="1755"/>
                  </a:cubicBezTo>
                  <a:cubicBezTo>
                    <a:pt x="822" y="1755"/>
                    <a:pt x="450" y="1903"/>
                    <a:pt x="313" y="2548"/>
                  </a:cubicBezTo>
                  <a:cubicBezTo>
                    <a:pt x="0" y="3784"/>
                    <a:pt x="4231" y="6391"/>
                    <a:pt x="5900" y="6570"/>
                  </a:cubicBezTo>
                  <a:cubicBezTo>
                    <a:pt x="5900" y="6570"/>
                    <a:pt x="5155" y="7687"/>
                    <a:pt x="6466" y="9177"/>
                  </a:cubicBezTo>
                  <a:cubicBezTo>
                    <a:pt x="7018" y="9811"/>
                    <a:pt x="7629" y="9951"/>
                    <a:pt x="8225" y="9951"/>
                  </a:cubicBezTo>
                  <a:cubicBezTo>
                    <a:pt x="8696" y="9951"/>
                    <a:pt x="9158" y="9864"/>
                    <a:pt x="9573" y="9864"/>
                  </a:cubicBezTo>
                  <a:cubicBezTo>
                    <a:pt x="9866" y="9864"/>
                    <a:pt x="10135" y="9907"/>
                    <a:pt x="10369" y="10056"/>
                  </a:cubicBezTo>
                  <a:cubicBezTo>
                    <a:pt x="11113" y="10511"/>
                    <a:pt x="13101" y="11531"/>
                    <a:pt x="14397" y="11531"/>
                  </a:cubicBezTo>
                  <a:cubicBezTo>
                    <a:pt x="14839" y="11531"/>
                    <a:pt x="15200" y="11413"/>
                    <a:pt x="15404" y="11114"/>
                  </a:cubicBezTo>
                  <a:cubicBezTo>
                    <a:pt x="16090" y="10115"/>
                    <a:pt x="13542" y="2920"/>
                    <a:pt x="11307" y="2175"/>
                  </a:cubicBezTo>
                  <a:cubicBezTo>
                    <a:pt x="10571" y="1930"/>
                    <a:pt x="10084" y="1859"/>
                    <a:pt x="9739" y="1859"/>
                  </a:cubicBezTo>
                  <a:cubicBezTo>
                    <a:pt x="9270" y="1859"/>
                    <a:pt x="9065" y="1990"/>
                    <a:pt x="8854" y="1990"/>
                  </a:cubicBezTo>
                  <a:cubicBezTo>
                    <a:pt x="8751" y="1990"/>
                    <a:pt x="8646" y="1958"/>
                    <a:pt x="8507" y="1862"/>
                  </a:cubicBezTo>
                  <a:cubicBezTo>
                    <a:pt x="7821" y="1430"/>
                    <a:pt x="8075" y="0"/>
                    <a:pt x="566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2676213" y="4539537"/>
              <a:ext cx="505203" cy="354937"/>
            </a:xfrm>
            <a:custGeom>
              <a:avLst/>
              <a:gdLst/>
              <a:ahLst/>
              <a:cxnLst/>
              <a:rect l="l" t="t" r="r" b="b"/>
              <a:pathLst>
                <a:path w="16195" h="11378" extrusionOk="0">
                  <a:moveTo>
                    <a:pt x="120" y="1"/>
                  </a:moveTo>
                  <a:cubicBezTo>
                    <a:pt x="60" y="1"/>
                    <a:pt x="1" y="1"/>
                    <a:pt x="1" y="61"/>
                  </a:cubicBezTo>
                  <a:cubicBezTo>
                    <a:pt x="1" y="120"/>
                    <a:pt x="1" y="180"/>
                    <a:pt x="60" y="180"/>
                  </a:cubicBezTo>
                  <a:cubicBezTo>
                    <a:pt x="865" y="373"/>
                    <a:pt x="1669" y="612"/>
                    <a:pt x="2414" y="925"/>
                  </a:cubicBezTo>
                  <a:cubicBezTo>
                    <a:pt x="3219" y="1237"/>
                    <a:pt x="3964" y="1550"/>
                    <a:pt x="4649" y="1923"/>
                  </a:cubicBezTo>
                  <a:lnTo>
                    <a:pt x="5766" y="2474"/>
                  </a:lnTo>
                  <a:cubicBezTo>
                    <a:pt x="6079" y="2727"/>
                    <a:pt x="6451" y="2906"/>
                    <a:pt x="6824" y="3159"/>
                  </a:cubicBezTo>
                  <a:cubicBezTo>
                    <a:pt x="7137" y="3412"/>
                    <a:pt x="7450" y="3651"/>
                    <a:pt x="7748" y="3904"/>
                  </a:cubicBezTo>
                  <a:cubicBezTo>
                    <a:pt x="7941" y="4023"/>
                    <a:pt x="8060" y="4157"/>
                    <a:pt x="8254" y="4277"/>
                  </a:cubicBezTo>
                  <a:cubicBezTo>
                    <a:pt x="8373" y="4470"/>
                    <a:pt x="8492" y="4589"/>
                    <a:pt x="8686" y="4709"/>
                  </a:cubicBezTo>
                  <a:cubicBezTo>
                    <a:pt x="9863" y="5885"/>
                    <a:pt x="10980" y="7077"/>
                    <a:pt x="12157" y="8254"/>
                  </a:cubicBezTo>
                  <a:cubicBezTo>
                    <a:pt x="12783" y="8805"/>
                    <a:pt x="13334" y="9431"/>
                    <a:pt x="13960" y="9982"/>
                  </a:cubicBezTo>
                  <a:cubicBezTo>
                    <a:pt x="14273" y="10236"/>
                    <a:pt x="14585" y="10548"/>
                    <a:pt x="14958" y="10802"/>
                  </a:cubicBezTo>
                  <a:cubicBezTo>
                    <a:pt x="15271" y="10980"/>
                    <a:pt x="15643" y="11234"/>
                    <a:pt x="16075" y="11353"/>
                  </a:cubicBezTo>
                  <a:cubicBezTo>
                    <a:pt x="16093" y="11370"/>
                    <a:pt x="16110" y="11378"/>
                    <a:pt x="16126" y="11378"/>
                  </a:cubicBezTo>
                  <a:cubicBezTo>
                    <a:pt x="16165" y="11378"/>
                    <a:pt x="16194" y="11335"/>
                    <a:pt x="16194" y="11293"/>
                  </a:cubicBezTo>
                  <a:cubicBezTo>
                    <a:pt x="16194" y="11293"/>
                    <a:pt x="16194" y="11234"/>
                    <a:pt x="16135" y="11174"/>
                  </a:cubicBezTo>
                  <a:cubicBezTo>
                    <a:pt x="15762" y="11040"/>
                    <a:pt x="15450" y="10802"/>
                    <a:pt x="15077" y="10548"/>
                  </a:cubicBezTo>
                  <a:cubicBezTo>
                    <a:pt x="14764" y="10295"/>
                    <a:pt x="14451" y="10057"/>
                    <a:pt x="14213" y="9744"/>
                  </a:cubicBezTo>
                  <a:cubicBezTo>
                    <a:pt x="13587" y="9178"/>
                    <a:pt x="13036" y="8567"/>
                    <a:pt x="12410" y="8001"/>
                  </a:cubicBezTo>
                  <a:cubicBezTo>
                    <a:pt x="11293" y="6764"/>
                    <a:pt x="10176" y="5588"/>
                    <a:pt x="8999" y="4396"/>
                  </a:cubicBezTo>
                  <a:cubicBezTo>
                    <a:pt x="8805" y="4277"/>
                    <a:pt x="8686" y="4157"/>
                    <a:pt x="8492" y="3964"/>
                  </a:cubicBezTo>
                  <a:cubicBezTo>
                    <a:pt x="8373" y="3845"/>
                    <a:pt x="8194" y="3725"/>
                    <a:pt x="8060" y="3591"/>
                  </a:cubicBezTo>
                  <a:cubicBezTo>
                    <a:pt x="7688" y="3278"/>
                    <a:pt x="7375" y="3040"/>
                    <a:pt x="7003" y="2787"/>
                  </a:cubicBezTo>
                  <a:cubicBezTo>
                    <a:pt x="6705" y="2534"/>
                    <a:pt x="6332" y="2355"/>
                    <a:pt x="5960" y="2161"/>
                  </a:cubicBezTo>
                  <a:cubicBezTo>
                    <a:pt x="5587" y="1923"/>
                    <a:pt x="5215" y="1729"/>
                    <a:pt x="4842" y="1550"/>
                  </a:cubicBezTo>
                  <a:cubicBezTo>
                    <a:pt x="3353" y="865"/>
                    <a:pt x="1729" y="299"/>
                    <a:pt x="12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2712930" y="4490748"/>
              <a:ext cx="112021" cy="122253"/>
            </a:xfrm>
            <a:custGeom>
              <a:avLst/>
              <a:gdLst/>
              <a:ahLst/>
              <a:cxnLst/>
              <a:rect l="l" t="t" r="r" b="b"/>
              <a:pathLst>
                <a:path w="3591" h="3919" extrusionOk="0">
                  <a:moveTo>
                    <a:pt x="865" y="1"/>
                  </a:moveTo>
                  <a:cubicBezTo>
                    <a:pt x="805" y="1"/>
                    <a:pt x="746" y="75"/>
                    <a:pt x="805" y="135"/>
                  </a:cubicBezTo>
                  <a:cubicBezTo>
                    <a:pt x="865" y="448"/>
                    <a:pt x="1058" y="746"/>
                    <a:pt x="1178" y="1058"/>
                  </a:cubicBezTo>
                  <a:cubicBezTo>
                    <a:pt x="1356" y="1371"/>
                    <a:pt x="1550" y="1625"/>
                    <a:pt x="1803" y="1863"/>
                  </a:cubicBezTo>
                  <a:cubicBezTo>
                    <a:pt x="2081" y="2285"/>
                    <a:pt x="2426" y="2633"/>
                    <a:pt x="2812" y="2962"/>
                  </a:cubicBezTo>
                  <a:lnTo>
                    <a:pt x="2812" y="2962"/>
                  </a:lnTo>
                  <a:cubicBezTo>
                    <a:pt x="1833" y="3064"/>
                    <a:pt x="904" y="3309"/>
                    <a:pt x="60" y="3725"/>
                  </a:cubicBezTo>
                  <a:cubicBezTo>
                    <a:pt x="1" y="3725"/>
                    <a:pt x="1" y="3800"/>
                    <a:pt x="1" y="3859"/>
                  </a:cubicBezTo>
                  <a:cubicBezTo>
                    <a:pt x="1" y="3859"/>
                    <a:pt x="60" y="3919"/>
                    <a:pt x="120" y="3919"/>
                  </a:cubicBezTo>
                  <a:cubicBezTo>
                    <a:pt x="1178" y="3606"/>
                    <a:pt x="2235" y="3353"/>
                    <a:pt x="3353" y="3293"/>
                  </a:cubicBezTo>
                  <a:cubicBezTo>
                    <a:pt x="3412" y="3293"/>
                    <a:pt x="3472" y="3293"/>
                    <a:pt x="3472" y="3233"/>
                  </a:cubicBezTo>
                  <a:cubicBezTo>
                    <a:pt x="3591" y="3174"/>
                    <a:pt x="3591" y="3055"/>
                    <a:pt x="3472" y="2921"/>
                  </a:cubicBezTo>
                  <a:cubicBezTo>
                    <a:pt x="2980" y="2548"/>
                    <a:pt x="2474" y="2116"/>
                    <a:pt x="2042" y="1625"/>
                  </a:cubicBezTo>
                  <a:cubicBezTo>
                    <a:pt x="1863" y="1371"/>
                    <a:pt x="1669" y="1118"/>
                    <a:pt x="1490" y="880"/>
                  </a:cubicBezTo>
                  <a:cubicBezTo>
                    <a:pt x="1297" y="626"/>
                    <a:pt x="1118" y="373"/>
                    <a:pt x="984" y="75"/>
                  </a:cubicBezTo>
                  <a:cubicBezTo>
                    <a:pt x="924" y="1"/>
                    <a:pt x="924" y="1"/>
                    <a:pt x="865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2799839" y="4529804"/>
              <a:ext cx="118073" cy="137570"/>
            </a:xfrm>
            <a:custGeom>
              <a:avLst/>
              <a:gdLst/>
              <a:ahLst/>
              <a:cxnLst/>
              <a:rect l="l" t="t" r="r" b="b"/>
              <a:pathLst>
                <a:path w="3785" h="4410" extrusionOk="0">
                  <a:moveTo>
                    <a:pt x="999" y="0"/>
                  </a:moveTo>
                  <a:cubicBezTo>
                    <a:pt x="939" y="0"/>
                    <a:pt x="939" y="60"/>
                    <a:pt x="939" y="119"/>
                  </a:cubicBezTo>
                  <a:cubicBezTo>
                    <a:pt x="1118" y="864"/>
                    <a:pt x="1490" y="1549"/>
                    <a:pt x="1922" y="2175"/>
                  </a:cubicBezTo>
                  <a:cubicBezTo>
                    <a:pt x="2228" y="2593"/>
                    <a:pt x="2555" y="3018"/>
                    <a:pt x="2907" y="3421"/>
                  </a:cubicBezTo>
                  <a:lnTo>
                    <a:pt x="2907" y="3421"/>
                  </a:lnTo>
                  <a:cubicBezTo>
                    <a:pt x="2830" y="3415"/>
                    <a:pt x="2750" y="3412"/>
                    <a:pt x="2667" y="3412"/>
                  </a:cubicBezTo>
                  <a:cubicBezTo>
                    <a:pt x="2580" y="3394"/>
                    <a:pt x="2491" y="3387"/>
                    <a:pt x="2402" y="3387"/>
                  </a:cubicBezTo>
                  <a:cubicBezTo>
                    <a:pt x="2186" y="3387"/>
                    <a:pt x="1965" y="3429"/>
                    <a:pt x="1744" y="3471"/>
                  </a:cubicBezTo>
                  <a:cubicBezTo>
                    <a:pt x="1118" y="3665"/>
                    <a:pt x="626" y="3903"/>
                    <a:pt x="60" y="4216"/>
                  </a:cubicBezTo>
                  <a:cubicBezTo>
                    <a:pt x="60" y="4216"/>
                    <a:pt x="1" y="4276"/>
                    <a:pt x="60" y="4335"/>
                  </a:cubicBezTo>
                  <a:cubicBezTo>
                    <a:pt x="60" y="4410"/>
                    <a:pt x="135" y="4410"/>
                    <a:pt x="194" y="4410"/>
                  </a:cubicBezTo>
                  <a:cubicBezTo>
                    <a:pt x="745" y="4157"/>
                    <a:pt x="1252" y="3963"/>
                    <a:pt x="1863" y="3844"/>
                  </a:cubicBezTo>
                  <a:cubicBezTo>
                    <a:pt x="2029" y="3804"/>
                    <a:pt x="2207" y="3785"/>
                    <a:pt x="2389" y="3785"/>
                  </a:cubicBezTo>
                  <a:cubicBezTo>
                    <a:pt x="2760" y="3785"/>
                    <a:pt x="3147" y="3867"/>
                    <a:pt x="3487" y="4037"/>
                  </a:cubicBezTo>
                  <a:cubicBezTo>
                    <a:pt x="3546" y="4037"/>
                    <a:pt x="3606" y="4037"/>
                    <a:pt x="3665" y="3963"/>
                  </a:cubicBezTo>
                  <a:cubicBezTo>
                    <a:pt x="3785" y="3903"/>
                    <a:pt x="3785" y="3784"/>
                    <a:pt x="3725" y="3665"/>
                  </a:cubicBezTo>
                  <a:cubicBezTo>
                    <a:pt x="3233" y="3099"/>
                    <a:pt x="2742" y="2548"/>
                    <a:pt x="2295" y="1981"/>
                  </a:cubicBezTo>
                  <a:cubicBezTo>
                    <a:pt x="1803" y="1356"/>
                    <a:pt x="1431" y="745"/>
                    <a:pt x="1118" y="60"/>
                  </a:cubicBezTo>
                  <a:cubicBezTo>
                    <a:pt x="1118" y="0"/>
                    <a:pt x="1058" y="0"/>
                    <a:pt x="999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2856083" y="4546993"/>
              <a:ext cx="149206" cy="187763"/>
            </a:xfrm>
            <a:custGeom>
              <a:avLst/>
              <a:gdLst/>
              <a:ahLst/>
              <a:cxnLst/>
              <a:rect l="l" t="t" r="r" b="b"/>
              <a:pathLst>
                <a:path w="4783" h="6019" extrusionOk="0">
                  <a:moveTo>
                    <a:pt x="2116" y="0"/>
                  </a:moveTo>
                  <a:cubicBezTo>
                    <a:pt x="2056" y="0"/>
                    <a:pt x="1982" y="60"/>
                    <a:pt x="1982" y="134"/>
                  </a:cubicBezTo>
                  <a:cubicBezTo>
                    <a:pt x="2116" y="1177"/>
                    <a:pt x="2354" y="2175"/>
                    <a:pt x="2801" y="3173"/>
                  </a:cubicBezTo>
                  <a:cubicBezTo>
                    <a:pt x="2980" y="3665"/>
                    <a:pt x="3233" y="4157"/>
                    <a:pt x="3471" y="4604"/>
                  </a:cubicBezTo>
                  <a:cubicBezTo>
                    <a:pt x="3627" y="4907"/>
                    <a:pt x="3806" y="5187"/>
                    <a:pt x="3994" y="5459"/>
                  </a:cubicBezTo>
                  <a:lnTo>
                    <a:pt x="3994" y="5459"/>
                  </a:lnTo>
                  <a:cubicBezTo>
                    <a:pt x="3820" y="5417"/>
                    <a:pt x="3645" y="5376"/>
                    <a:pt x="3471" y="5349"/>
                  </a:cubicBezTo>
                  <a:cubicBezTo>
                    <a:pt x="3099" y="5274"/>
                    <a:pt x="2726" y="5274"/>
                    <a:pt x="2354" y="5274"/>
                  </a:cubicBezTo>
                  <a:cubicBezTo>
                    <a:pt x="1982" y="5274"/>
                    <a:pt x="1609" y="5274"/>
                    <a:pt x="1177" y="5349"/>
                  </a:cubicBezTo>
                  <a:cubicBezTo>
                    <a:pt x="805" y="5408"/>
                    <a:pt x="432" y="5468"/>
                    <a:pt x="119" y="5587"/>
                  </a:cubicBezTo>
                  <a:cubicBezTo>
                    <a:pt x="60" y="5587"/>
                    <a:pt x="0" y="5646"/>
                    <a:pt x="60" y="5721"/>
                  </a:cubicBezTo>
                  <a:cubicBezTo>
                    <a:pt x="60" y="5781"/>
                    <a:pt x="119" y="5781"/>
                    <a:pt x="119" y="5781"/>
                  </a:cubicBezTo>
                  <a:cubicBezTo>
                    <a:pt x="492" y="5721"/>
                    <a:pt x="864" y="5646"/>
                    <a:pt x="1237" y="5646"/>
                  </a:cubicBezTo>
                  <a:cubicBezTo>
                    <a:pt x="1423" y="5617"/>
                    <a:pt x="1609" y="5602"/>
                    <a:pt x="1795" y="5602"/>
                  </a:cubicBezTo>
                  <a:cubicBezTo>
                    <a:pt x="1982" y="5602"/>
                    <a:pt x="2168" y="5617"/>
                    <a:pt x="2354" y="5646"/>
                  </a:cubicBezTo>
                  <a:cubicBezTo>
                    <a:pt x="2726" y="5646"/>
                    <a:pt x="3039" y="5721"/>
                    <a:pt x="3412" y="5781"/>
                  </a:cubicBezTo>
                  <a:cubicBezTo>
                    <a:pt x="3784" y="5840"/>
                    <a:pt x="4157" y="5900"/>
                    <a:pt x="4469" y="6019"/>
                  </a:cubicBezTo>
                  <a:cubicBezTo>
                    <a:pt x="4529" y="6019"/>
                    <a:pt x="4589" y="6019"/>
                    <a:pt x="4663" y="5959"/>
                  </a:cubicBezTo>
                  <a:cubicBezTo>
                    <a:pt x="4782" y="5900"/>
                    <a:pt x="4782" y="5781"/>
                    <a:pt x="4723" y="5721"/>
                  </a:cubicBezTo>
                  <a:cubicBezTo>
                    <a:pt x="4410" y="5274"/>
                    <a:pt x="4097" y="4842"/>
                    <a:pt x="3844" y="4410"/>
                  </a:cubicBezTo>
                  <a:cubicBezTo>
                    <a:pt x="3605" y="3978"/>
                    <a:pt x="3352" y="3486"/>
                    <a:pt x="3173" y="3039"/>
                  </a:cubicBezTo>
                  <a:cubicBezTo>
                    <a:pt x="2726" y="2056"/>
                    <a:pt x="2428" y="1058"/>
                    <a:pt x="2175" y="60"/>
                  </a:cubicBezTo>
                  <a:cubicBezTo>
                    <a:pt x="2175" y="0"/>
                    <a:pt x="2175" y="0"/>
                    <a:pt x="211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0" name="Google Shape;450;p2"/>
          <p:cNvSpPr/>
          <p:nvPr/>
        </p:nvSpPr>
        <p:spPr>
          <a:xfrm>
            <a:off x="7963819" y="1117477"/>
            <a:ext cx="336095" cy="257764"/>
          </a:xfrm>
          <a:custGeom>
            <a:avLst/>
            <a:gdLst/>
            <a:ahLst/>
            <a:cxnLst/>
            <a:rect l="l" t="t" r="r" b="b"/>
            <a:pathLst>
              <a:path w="10774" h="8263" extrusionOk="0">
                <a:moveTo>
                  <a:pt x="2437" y="1"/>
                </a:moveTo>
                <a:cubicBezTo>
                  <a:pt x="476" y="1"/>
                  <a:pt x="1" y="1728"/>
                  <a:pt x="718" y="2617"/>
                </a:cubicBezTo>
                <a:cubicBezTo>
                  <a:pt x="2148" y="4539"/>
                  <a:pt x="7675" y="5224"/>
                  <a:pt x="10774" y="8263"/>
                </a:cubicBezTo>
                <a:cubicBezTo>
                  <a:pt x="10774" y="8263"/>
                  <a:pt x="9910" y="3302"/>
                  <a:pt x="5441" y="948"/>
                </a:cubicBezTo>
                <a:cubicBezTo>
                  <a:pt x="4200" y="265"/>
                  <a:pt x="3205" y="1"/>
                  <a:pt x="243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2"/>
          <p:cNvSpPr/>
          <p:nvPr/>
        </p:nvSpPr>
        <p:spPr>
          <a:xfrm>
            <a:off x="8059618" y="1187478"/>
            <a:ext cx="286776" cy="258326"/>
          </a:xfrm>
          <a:custGeom>
            <a:avLst/>
            <a:gdLst/>
            <a:ahLst/>
            <a:cxnLst/>
            <a:rect l="l" t="t" r="r" b="b"/>
            <a:pathLst>
              <a:path w="9193" h="8281" extrusionOk="0">
                <a:moveTo>
                  <a:pt x="135" y="0"/>
                </a:moveTo>
                <a:cubicBezTo>
                  <a:pt x="75" y="0"/>
                  <a:pt x="75" y="0"/>
                  <a:pt x="1" y="60"/>
                </a:cubicBezTo>
                <a:cubicBezTo>
                  <a:pt x="1" y="120"/>
                  <a:pt x="75" y="194"/>
                  <a:pt x="135" y="254"/>
                </a:cubicBezTo>
                <a:cubicBezTo>
                  <a:pt x="627" y="313"/>
                  <a:pt x="1118" y="492"/>
                  <a:pt x="1565" y="745"/>
                </a:cubicBezTo>
                <a:cubicBezTo>
                  <a:pt x="1997" y="939"/>
                  <a:pt x="2429" y="1177"/>
                  <a:pt x="2861" y="1431"/>
                </a:cubicBezTo>
                <a:cubicBezTo>
                  <a:pt x="3725" y="1982"/>
                  <a:pt x="4545" y="2667"/>
                  <a:pt x="5215" y="3352"/>
                </a:cubicBezTo>
                <a:lnTo>
                  <a:pt x="5781" y="3918"/>
                </a:lnTo>
                <a:lnTo>
                  <a:pt x="6273" y="4470"/>
                </a:lnTo>
                <a:lnTo>
                  <a:pt x="6526" y="4782"/>
                </a:lnTo>
                <a:lnTo>
                  <a:pt x="6779" y="5095"/>
                </a:lnTo>
                <a:cubicBezTo>
                  <a:pt x="6898" y="5274"/>
                  <a:pt x="7077" y="5468"/>
                  <a:pt x="7211" y="5647"/>
                </a:cubicBezTo>
                <a:cubicBezTo>
                  <a:pt x="7524" y="6079"/>
                  <a:pt x="7822" y="6526"/>
                  <a:pt x="8135" y="6958"/>
                </a:cubicBezTo>
                <a:cubicBezTo>
                  <a:pt x="8388" y="7390"/>
                  <a:pt x="8641" y="7822"/>
                  <a:pt x="8939" y="8254"/>
                </a:cubicBezTo>
                <a:cubicBezTo>
                  <a:pt x="8939" y="8254"/>
                  <a:pt x="8973" y="8280"/>
                  <a:pt x="9012" y="8280"/>
                </a:cubicBezTo>
                <a:cubicBezTo>
                  <a:pt x="9032" y="8280"/>
                  <a:pt x="9054" y="8273"/>
                  <a:pt x="9073" y="8254"/>
                </a:cubicBezTo>
                <a:cubicBezTo>
                  <a:pt x="9133" y="8254"/>
                  <a:pt x="9193" y="8194"/>
                  <a:pt x="9133" y="8134"/>
                </a:cubicBezTo>
                <a:cubicBezTo>
                  <a:pt x="8880" y="7643"/>
                  <a:pt x="8641" y="7196"/>
                  <a:pt x="8448" y="6704"/>
                </a:cubicBezTo>
                <a:cubicBezTo>
                  <a:pt x="8135" y="6272"/>
                  <a:pt x="7897" y="5840"/>
                  <a:pt x="7584" y="5408"/>
                </a:cubicBezTo>
                <a:cubicBezTo>
                  <a:pt x="7450" y="5215"/>
                  <a:pt x="7271" y="4961"/>
                  <a:pt x="7152" y="4782"/>
                </a:cubicBezTo>
                <a:lnTo>
                  <a:pt x="6898" y="4470"/>
                </a:lnTo>
                <a:lnTo>
                  <a:pt x="6645" y="4157"/>
                </a:lnTo>
                <a:lnTo>
                  <a:pt x="6154" y="3606"/>
                </a:lnTo>
                <a:lnTo>
                  <a:pt x="5587" y="3039"/>
                </a:lnTo>
                <a:cubicBezTo>
                  <a:pt x="4843" y="2295"/>
                  <a:pt x="4038" y="1609"/>
                  <a:pt x="3114" y="1058"/>
                </a:cubicBezTo>
                <a:cubicBezTo>
                  <a:pt x="2176" y="567"/>
                  <a:pt x="1252" y="120"/>
                  <a:pt x="13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52" name="Google Shape;452;p2"/>
          <p:cNvGrpSpPr/>
          <p:nvPr/>
        </p:nvGrpSpPr>
        <p:grpSpPr>
          <a:xfrm>
            <a:off x="5220602" y="4141177"/>
            <a:ext cx="1348207" cy="654003"/>
            <a:chOff x="5220602" y="4141177"/>
            <a:chExt cx="1348207" cy="654003"/>
          </a:xfrm>
        </p:grpSpPr>
        <p:sp>
          <p:nvSpPr>
            <p:cNvPr id="453" name="Google Shape;453;p2"/>
            <p:cNvSpPr/>
            <p:nvPr/>
          </p:nvSpPr>
          <p:spPr>
            <a:xfrm>
              <a:off x="5238882" y="4727019"/>
              <a:ext cx="49163" cy="68161"/>
            </a:xfrm>
            <a:custGeom>
              <a:avLst/>
              <a:gdLst/>
              <a:ahLst/>
              <a:cxnLst/>
              <a:rect l="l" t="t" r="r" b="b"/>
              <a:pathLst>
                <a:path w="1576" h="2185" extrusionOk="0">
                  <a:moveTo>
                    <a:pt x="454" y="1"/>
                  </a:moveTo>
                  <a:cubicBezTo>
                    <a:pt x="226" y="1"/>
                    <a:pt x="0" y="236"/>
                    <a:pt x="85" y="501"/>
                  </a:cubicBezTo>
                  <a:cubicBezTo>
                    <a:pt x="219" y="814"/>
                    <a:pt x="532" y="1186"/>
                    <a:pt x="711" y="1440"/>
                  </a:cubicBezTo>
                  <a:cubicBezTo>
                    <a:pt x="905" y="1678"/>
                    <a:pt x="1083" y="2110"/>
                    <a:pt x="1456" y="2185"/>
                  </a:cubicBezTo>
                  <a:lnTo>
                    <a:pt x="1515" y="2110"/>
                  </a:lnTo>
                  <a:cubicBezTo>
                    <a:pt x="1575" y="1812"/>
                    <a:pt x="1337" y="1440"/>
                    <a:pt x="1203" y="1186"/>
                  </a:cubicBezTo>
                  <a:cubicBezTo>
                    <a:pt x="1024" y="874"/>
                    <a:pt x="964" y="442"/>
                    <a:pt x="711" y="129"/>
                  </a:cubicBezTo>
                  <a:cubicBezTo>
                    <a:pt x="638" y="39"/>
                    <a:pt x="546" y="1"/>
                    <a:pt x="4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5294035" y="4704122"/>
              <a:ext cx="31164" cy="84382"/>
            </a:xfrm>
            <a:custGeom>
              <a:avLst/>
              <a:gdLst/>
              <a:ahLst/>
              <a:cxnLst/>
              <a:rect l="l" t="t" r="r" b="b"/>
              <a:pathLst>
                <a:path w="999" h="2705" extrusionOk="0">
                  <a:moveTo>
                    <a:pt x="359" y="0"/>
                  </a:moveTo>
                  <a:cubicBezTo>
                    <a:pt x="175" y="0"/>
                    <a:pt x="1" y="100"/>
                    <a:pt x="1" y="312"/>
                  </a:cubicBezTo>
                  <a:cubicBezTo>
                    <a:pt x="1" y="1176"/>
                    <a:pt x="60" y="2099"/>
                    <a:pt x="746" y="2665"/>
                  </a:cubicBezTo>
                  <a:cubicBezTo>
                    <a:pt x="773" y="2693"/>
                    <a:pt x="801" y="2704"/>
                    <a:pt x="829" y="2704"/>
                  </a:cubicBezTo>
                  <a:cubicBezTo>
                    <a:pt x="919" y="2704"/>
                    <a:pt x="999" y="2575"/>
                    <a:pt x="999" y="2472"/>
                  </a:cubicBezTo>
                  <a:cubicBezTo>
                    <a:pt x="746" y="1920"/>
                    <a:pt x="552" y="1176"/>
                    <a:pt x="746" y="550"/>
                  </a:cubicBezTo>
                  <a:cubicBezTo>
                    <a:pt x="893" y="194"/>
                    <a:pt x="616" y="0"/>
                    <a:pt x="35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5330752" y="4691925"/>
              <a:ext cx="43361" cy="60549"/>
            </a:xfrm>
            <a:custGeom>
              <a:avLst/>
              <a:gdLst/>
              <a:ahLst/>
              <a:cxnLst/>
              <a:rect l="l" t="t" r="r" b="b"/>
              <a:pathLst>
                <a:path w="1390" h="1941" extrusionOk="0">
                  <a:moveTo>
                    <a:pt x="946" y="0"/>
                  </a:moveTo>
                  <a:cubicBezTo>
                    <a:pt x="880" y="0"/>
                    <a:pt x="811" y="23"/>
                    <a:pt x="746" y="77"/>
                  </a:cubicBezTo>
                  <a:cubicBezTo>
                    <a:pt x="373" y="330"/>
                    <a:pt x="194" y="628"/>
                    <a:pt x="60" y="1075"/>
                  </a:cubicBezTo>
                  <a:cubicBezTo>
                    <a:pt x="1" y="1373"/>
                    <a:pt x="60" y="1626"/>
                    <a:pt x="254" y="1879"/>
                  </a:cubicBezTo>
                  <a:cubicBezTo>
                    <a:pt x="295" y="1921"/>
                    <a:pt x="346" y="1941"/>
                    <a:pt x="394" y="1941"/>
                  </a:cubicBezTo>
                  <a:cubicBezTo>
                    <a:pt x="485" y="1941"/>
                    <a:pt x="567" y="1872"/>
                    <a:pt x="567" y="1745"/>
                  </a:cubicBezTo>
                  <a:lnTo>
                    <a:pt x="626" y="1626"/>
                  </a:lnTo>
                  <a:cubicBezTo>
                    <a:pt x="686" y="1507"/>
                    <a:pt x="746" y="1373"/>
                    <a:pt x="805" y="1254"/>
                  </a:cubicBezTo>
                  <a:cubicBezTo>
                    <a:pt x="939" y="1000"/>
                    <a:pt x="1118" y="822"/>
                    <a:pt x="1237" y="568"/>
                  </a:cubicBezTo>
                  <a:cubicBezTo>
                    <a:pt x="1390" y="322"/>
                    <a:pt x="1190" y="0"/>
                    <a:pt x="9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6394492" y="4452191"/>
              <a:ext cx="83228" cy="113394"/>
            </a:xfrm>
            <a:custGeom>
              <a:avLst/>
              <a:gdLst/>
              <a:ahLst/>
              <a:cxnLst/>
              <a:rect l="l" t="t" r="r" b="b"/>
              <a:pathLst>
                <a:path w="2668" h="3635" extrusionOk="0">
                  <a:moveTo>
                    <a:pt x="1650" y="1"/>
                  </a:moveTo>
                  <a:cubicBezTo>
                    <a:pt x="1485" y="1"/>
                    <a:pt x="1321" y="41"/>
                    <a:pt x="1178" y="119"/>
                  </a:cubicBezTo>
                  <a:cubicBezTo>
                    <a:pt x="805" y="373"/>
                    <a:pt x="627" y="805"/>
                    <a:pt x="567" y="1237"/>
                  </a:cubicBezTo>
                  <a:cubicBezTo>
                    <a:pt x="433" y="1490"/>
                    <a:pt x="314" y="1684"/>
                    <a:pt x="254" y="1922"/>
                  </a:cubicBezTo>
                  <a:cubicBezTo>
                    <a:pt x="120" y="2235"/>
                    <a:pt x="1" y="2667"/>
                    <a:pt x="120" y="3039"/>
                  </a:cubicBezTo>
                  <a:cubicBezTo>
                    <a:pt x="232" y="3399"/>
                    <a:pt x="591" y="3635"/>
                    <a:pt x="958" y="3635"/>
                  </a:cubicBezTo>
                  <a:cubicBezTo>
                    <a:pt x="1032" y="3635"/>
                    <a:pt x="1106" y="3625"/>
                    <a:pt x="1178" y="3605"/>
                  </a:cubicBezTo>
                  <a:cubicBezTo>
                    <a:pt x="1610" y="3412"/>
                    <a:pt x="1863" y="3099"/>
                    <a:pt x="2116" y="2801"/>
                  </a:cubicBezTo>
                  <a:cubicBezTo>
                    <a:pt x="2355" y="2488"/>
                    <a:pt x="2489" y="2056"/>
                    <a:pt x="2548" y="1684"/>
                  </a:cubicBezTo>
                  <a:cubicBezTo>
                    <a:pt x="2608" y="1311"/>
                    <a:pt x="2668" y="864"/>
                    <a:pt x="2489" y="492"/>
                  </a:cubicBezTo>
                  <a:cubicBezTo>
                    <a:pt x="2319" y="163"/>
                    <a:pt x="1983" y="1"/>
                    <a:pt x="16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6483741" y="4513988"/>
              <a:ext cx="85069" cy="77644"/>
            </a:xfrm>
            <a:custGeom>
              <a:avLst/>
              <a:gdLst/>
              <a:ahLst/>
              <a:cxnLst/>
              <a:rect l="l" t="t" r="r" b="b"/>
              <a:pathLst>
                <a:path w="2727" h="2489" extrusionOk="0">
                  <a:moveTo>
                    <a:pt x="1490" y="1"/>
                  </a:moveTo>
                  <a:cubicBezTo>
                    <a:pt x="1058" y="75"/>
                    <a:pt x="686" y="254"/>
                    <a:pt x="551" y="626"/>
                  </a:cubicBezTo>
                  <a:lnTo>
                    <a:pt x="492" y="686"/>
                  </a:lnTo>
                  <a:cubicBezTo>
                    <a:pt x="432" y="745"/>
                    <a:pt x="373" y="880"/>
                    <a:pt x="313" y="999"/>
                  </a:cubicBezTo>
                  <a:cubicBezTo>
                    <a:pt x="119" y="1312"/>
                    <a:pt x="0" y="1684"/>
                    <a:pt x="179" y="1997"/>
                  </a:cubicBezTo>
                  <a:cubicBezTo>
                    <a:pt x="313" y="2429"/>
                    <a:pt x="745" y="2488"/>
                    <a:pt x="1118" y="2488"/>
                  </a:cubicBezTo>
                  <a:cubicBezTo>
                    <a:pt x="1430" y="2488"/>
                    <a:pt x="1803" y="2429"/>
                    <a:pt x="2101" y="2235"/>
                  </a:cubicBezTo>
                  <a:cubicBezTo>
                    <a:pt x="2354" y="2056"/>
                    <a:pt x="2607" y="1744"/>
                    <a:pt x="2667" y="1371"/>
                  </a:cubicBezTo>
                  <a:cubicBezTo>
                    <a:pt x="2727" y="999"/>
                    <a:pt x="2607" y="626"/>
                    <a:pt x="2354" y="373"/>
                  </a:cubicBezTo>
                  <a:cubicBezTo>
                    <a:pt x="2101" y="135"/>
                    <a:pt x="1803" y="1"/>
                    <a:pt x="14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6338278" y="4603206"/>
              <a:ext cx="215183" cy="111740"/>
            </a:xfrm>
            <a:custGeom>
              <a:avLst/>
              <a:gdLst/>
              <a:ahLst/>
              <a:cxnLst/>
              <a:rect l="l" t="t" r="r" b="b"/>
              <a:pathLst>
                <a:path w="6898" h="3582" extrusionOk="0">
                  <a:moveTo>
                    <a:pt x="1922" y="1"/>
                  </a:moveTo>
                  <a:cubicBezTo>
                    <a:pt x="1490" y="1"/>
                    <a:pt x="998" y="195"/>
                    <a:pt x="686" y="567"/>
                  </a:cubicBezTo>
                  <a:cubicBezTo>
                    <a:pt x="0" y="1431"/>
                    <a:pt x="566" y="2548"/>
                    <a:pt x="1430" y="3040"/>
                  </a:cubicBezTo>
                  <a:cubicBezTo>
                    <a:pt x="2126" y="3388"/>
                    <a:pt x="2986" y="3581"/>
                    <a:pt x="3784" y="3581"/>
                  </a:cubicBezTo>
                  <a:cubicBezTo>
                    <a:pt x="3978" y="3581"/>
                    <a:pt x="4167" y="3570"/>
                    <a:pt x="4350" y="3547"/>
                  </a:cubicBezTo>
                  <a:cubicBezTo>
                    <a:pt x="4902" y="3547"/>
                    <a:pt x="5527" y="3412"/>
                    <a:pt x="6019" y="3174"/>
                  </a:cubicBezTo>
                  <a:cubicBezTo>
                    <a:pt x="6585" y="2921"/>
                    <a:pt x="6898" y="2295"/>
                    <a:pt x="6764" y="1684"/>
                  </a:cubicBezTo>
                  <a:cubicBezTo>
                    <a:pt x="6704" y="1550"/>
                    <a:pt x="6585" y="1431"/>
                    <a:pt x="6466" y="1312"/>
                  </a:cubicBezTo>
                  <a:cubicBezTo>
                    <a:pt x="6391" y="1237"/>
                    <a:pt x="6332" y="1118"/>
                    <a:pt x="6213" y="1118"/>
                  </a:cubicBezTo>
                  <a:cubicBezTo>
                    <a:pt x="5214" y="999"/>
                    <a:pt x="4231" y="746"/>
                    <a:pt x="3293" y="373"/>
                  </a:cubicBezTo>
                  <a:cubicBezTo>
                    <a:pt x="2861" y="254"/>
                    <a:pt x="2429" y="1"/>
                    <a:pt x="19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5220602" y="4141177"/>
              <a:ext cx="269119" cy="371002"/>
            </a:xfrm>
            <a:custGeom>
              <a:avLst/>
              <a:gdLst/>
              <a:ahLst/>
              <a:cxnLst/>
              <a:rect l="l" t="t" r="r" b="b"/>
              <a:pathLst>
                <a:path w="8627" h="11893" extrusionOk="0">
                  <a:moveTo>
                    <a:pt x="4457" y="0"/>
                  </a:moveTo>
                  <a:cubicBezTo>
                    <a:pt x="4268" y="0"/>
                    <a:pt x="4064" y="33"/>
                    <a:pt x="3844" y="108"/>
                  </a:cubicBezTo>
                  <a:cubicBezTo>
                    <a:pt x="2101" y="600"/>
                    <a:pt x="2727" y="4265"/>
                    <a:pt x="2414" y="4443"/>
                  </a:cubicBezTo>
                  <a:cubicBezTo>
                    <a:pt x="2390" y="4462"/>
                    <a:pt x="2363" y="4470"/>
                    <a:pt x="2333" y="4470"/>
                  </a:cubicBezTo>
                  <a:cubicBezTo>
                    <a:pt x="2155" y="4470"/>
                    <a:pt x="1891" y="4172"/>
                    <a:pt x="1525" y="4172"/>
                  </a:cubicBezTo>
                  <a:cubicBezTo>
                    <a:pt x="1334" y="4172"/>
                    <a:pt x="1114" y="4253"/>
                    <a:pt x="865" y="4503"/>
                  </a:cubicBezTo>
                  <a:cubicBezTo>
                    <a:pt x="1" y="5382"/>
                    <a:pt x="239" y="7304"/>
                    <a:pt x="1610" y="9345"/>
                  </a:cubicBezTo>
                  <a:cubicBezTo>
                    <a:pt x="2980" y="11460"/>
                    <a:pt x="5707" y="11892"/>
                    <a:pt x="5707" y="11892"/>
                  </a:cubicBezTo>
                  <a:cubicBezTo>
                    <a:pt x="5766" y="11088"/>
                    <a:pt x="6392" y="10030"/>
                    <a:pt x="7375" y="8540"/>
                  </a:cubicBezTo>
                  <a:cubicBezTo>
                    <a:pt x="7941" y="7736"/>
                    <a:pt x="8627" y="6067"/>
                    <a:pt x="8195" y="5248"/>
                  </a:cubicBezTo>
                  <a:cubicBezTo>
                    <a:pt x="8028" y="4926"/>
                    <a:pt x="7803" y="4827"/>
                    <a:pt x="7571" y="4827"/>
                  </a:cubicBezTo>
                  <a:cubicBezTo>
                    <a:pt x="7205" y="4827"/>
                    <a:pt x="6819" y="5072"/>
                    <a:pt x="6610" y="5072"/>
                  </a:cubicBezTo>
                  <a:cubicBezTo>
                    <a:pt x="6596" y="5072"/>
                    <a:pt x="6583" y="5071"/>
                    <a:pt x="6571" y="5069"/>
                  </a:cubicBezTo>
                  <a:cubicBezTo>
                    <a:pt x="6258" y="5069"/>
                    <a:pt x="6571" y="3013"/>
                    <a:pt x="6452" y="2149"/>
                  </a:cubicBezTo>
                  <a:cubicBezTo>
                    <a:pt x="6283" y="1451"/>
                    <a:pt x="5700" y="0"/>
                    <a:pt x="4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5352120" y="4299273"/>
              <a:ext cx="143185" cy="340213"/>
            </a:xfrm>
            <a:custGeom>
              <a:avLst/>
              <a:gdLst/>
              <a:ahLst/>
              <a:cxnLst/>
              <a:rect l="l" t="t" r="r" b="b"/>
              <a:pathLst>
                <a:path w="4590" h="10906" extrusionOk="0">
                  <a:moveTo>
                    <a:pt x="254" y="1"/>
                  </a:moveTo>
                  <a:cubicBezTo>
                    <a:pt x="180" y="1"/>
                    <a:pt x="120" y="61"/>
                    <a:pt x="120" y="120"/>
                  </a:cubicBezTo>
                  <a:cubicBezTo>
                    <a:pt x="1" y="1118"/>
                    <a:pt x="61" y="2116"/>
                    <a:pt x="254" y="3100"/>
                  </a:cubicBezTo>
                  <a:cubicBezTo>
                    <a:pt x="373" y="4098"/>
                    <a:pt x="627" y="5096"/>
                    <a:pt x="925" y="6020"/>
                  </a:cubicBezTo>
                  <a:lnTo>
                    <a:pt x="1237" y="6705"/>
                  </a:lnTo>
                  <a:cubicBezTo>
                    <a:pt x="1297" y="6958"/>
                    <a:pt x="1431" y="7196"/>
                    <a:pt x="1550" y="7390"/>
                  </a:cubicBezTo>
                  <a:cubicBezTo>
                    <a:pt x="1610" y="7628"/>
                    <a:pt x="1804" y="7822"/>
                    <a:pt x="1923" y="8075"/>
                  </a:cubicBezTo>
                  <a:cubicBezTo>
                    <a:pt x="2042" y="8254"/>
                    <a:pt x="2176" y="8507"/>
                    <a:pt x="2295" y="8686"/>
                  </a:cubicBezTo>
                  <a:cubicBezTo>
                    <a:pt x="2861" y="9565"/>
                    <a:pt x="3606" y="10236"/>
                    <a:pt x="4411" y="10861"/>
                  </a:cubicBezTo>
                  <a:cubicBezTo>
                    <a:pt x="4440" y="10891"/>
                    <a:pt x="4470" y="10906"/>
                    <a:pt x="4493" y="10906"/>
                  </a:cubicBezTo>
                  <a:cubicBezTo>
                    <a:pt x="4515" y="10906"/>
                    <a:pt x="4530" y="10891"/>
                    <a:pt x="4530" y="10861"/>
                  </a:cubicBezTo>
                  <a:cubicBezTo>
                    <a:pt x="4589" y="10802"/>
                    <a:pt x="4589" y="10742"/>
                    <a:pt x="4530" y="10682"/>
                  </a:cubicBezTo>
                  <a:lnTo>
                    <a:pt x="4038" y="10176"/>
                  </a:lnTo>
                  <a:cubicBezTo>
                    <a:pt x="3979" y="10057"/>
                    <a:pt x="3844" y="9997"/>
                    <a:pt x="3785" y="9938"/>
                  </a:cubicBezTo>
                  <a:lnTo>
                    <a:pt x="3532" y="9625"/>
                  </a:lnTo>
                  <a:cubicBezTo>
                    <a:pt x="3412" y="9431"/>
                    <a:pt x="3234" y="9252"/>
                    <a:pt x="3100" y="9059"/>
                  </a:cubicBezTo>
                  <a:lnTo>
                    <a:pt x="2668" y="8448"/>
                  </a:lnTo>
                  <a:cubicBezTo>
                    <a:pt x="2176" y="7628"/>
                    <a:pt x="1744" y="6764"/>
                    <a:pt x="1431" y="5841"/>
                  </a:cubicBezTo>
                  <a:cubicBezTo>
                    <a:pt x="1059" y="4962"/>
                    <a:pt x="805" y="3979"/>
                    <a:pt x="627" y="3040"/>
                  </a:cubicBezTo>
                  <a:cubicBezTo>
                    <a:pt x="552" y="2548"/>
                    <a:pt x="493" y="2042"/>
                    <a:pt x="433" y="1550"/>
                  </a:cubicBezTo>
                  <a:cubicBezTo>
                    <a:pt x="373" y="1118"/>
                    <a:pt x="373" y="627"/>
                    <a:pt x="314" y="120"/>
                  </a:cubicBezTo>
                  <a:cubicBezTo>
                    <a:pt x="314" y="61"/>
                    <a:pt x="314" y="1"/>
                    <a:pt x="25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"/>
            <p:cNvSpPr/>
            <p:nvPr/>
          </p:nvSpPr>
          <p:spPr>
            <a:xfrm>
              <a:off x="5695568" y="4517077"/>
              <a:ext cx="544228" cy="275171"/>
            </a:xfrm>
            <a:custGeom>
              <a:avLst/>
              <a:gdLst/>
              <a:ahLst/>
              <a:cxnLst/>
              <a:rect l="l" t="t" r="r" b="b"/>
              <a:pathLst>
                <a:path w="17446" h="8821" extrusionOk="0">
                  <a:moveTo>
                    <a:pt x="44" y="0"/>
                  </a:moveTo>
                  <a:cubicBezTo>
                    <a:pt x="15" y="0"/>
                    <a:pt x="0" y="11"/>
                    <a:pt x="0" y="36"/>
                  </a:cubicBezTo>
                  <a:cubicBezTo>
                    <a:pt x="0" y="781"/>
                    <a:pt x="372" y="4684"/>
                    <a:pt x="1862" y="5935"/>
                  </a:cubicBezTo>
                  <a:cubicBezTo>
                    <a:pt x="2417" y="6400"/>
                    <a:pt x="3197" y="6546"/>
                    <a:pt x="4019" y="6546"/>
                  </a:cubicBezTo>
                  <a:cubicBezTo>
                    <a:pt x="5435" y="6546"/>
                    <a:pt x="6979" y="6112"/>
                    <a:pt x="7733" y="6112"/>
                  </a:cubicBezTo>
                  <a:cubicBezTo>
                    <a:pt x="7764" y="6112"/>
                    <a:pt x="7793" y="6112"/>
                    <a:pt x="7821" y="6114"/>
                  </a:cubicBezTo>
                  <a:cubicBezTo>
                    <a:pt x="8939" y="6173"/>
                    <a:pt x="9624" y="7976"/>
                    <a:pt x="11173" y="8602"/>
                  </a:cubicBezTo>
                  <a:cubicBezTo>
                    <a:pt x="11517" y="8754"/>
                    <a:pt x="11963" y="8820"/>
                    <a:pt x="12460" y="8820"/>
                  </a:cubicBezTo>
                  <a:cubicBezTo>
                    <a:pt x="14201" y="8820"/>
                    <a:pt x="16576" y="8008"/>
                    <a:pt x="17445" y="7231"/>
                  </a:cubicBezTo>
                  <a:cubicBezTo>
                    <a:pt x="17445" y="7231"/>
                    <a:pt x="17073" y="4311"/>
                    <a:pt x="15583" y="3566"/>
                  </a:cubicBezTo>
                  <a:cubicBezTo>
                    <a:pt x="15134" y="3342"/>
                    <a:pt x="14701" y="3265"/>
                    <a:pt x="14298" y="3265"/>
                  </a:cubicBezTo>
                  <a:cubicBezTo>
                    <a:pt x="13421" y="3265"/>
                    <a:pt x="12690" y="3631"/>
                    <a:pt x="12251" y="3631"/>
                  </a:cubicBezTo>
                  <a:cubicBezTo>
                    <a:pt x="12223" y="3631"/>
                    <a:pt x="12197" y="3629"/>
                    <a:pt x="12171" y="3626"/>
                  </a:cubicBezTo>
                  <a:cubicBezTo>
                    <a:pt x="11605" y="3566"/>
                    <a:pt x="11352" y="2956"/>
                    <a:pt x="9862" y="1645"/>
                  </a:cubicBezTo>
                  <a:cubicBezTo>
                    <a:pt x="9101" y="1008"/>
                    <a:pt x="8008" y="846"/>
                    <a:pt x="6865" y="846"/>
                  </a:cubicBezTo>
                  <a:cubicBezTo>
                    <a:pt x="5684" y="846"/>
                    <a:pt x="4448" y="1019"/>
                    <a:pt x="3471" y="1019"/>
                  </a:cubicBezTo>
                  <a:cubicBezTo>
                    <a:pt x="1789" y="965"/>
                    <a:pt x="314" y="0"/>
                    <a:pt x="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"/>
            <p:cNvSpPr/>
            <p:nvPr/>
          </p:nvSpPr>
          <p:spPr>
            <a:xfrm>
              <a:off x="5720648" y="4551641"/>
              <a:ext cx="619502" cy="204202"/>
            </a:xfrm>
            <a:custGeom>
              <a:avLst/>
              <a:gdLst/>
              <a:ahLst/>
              <a:cxnLst/>
              <a:rect l="l" t="t" r="r" b="b"/>
              <a:pathLst>
                <a:path w="19859" h="6546" extrusionOk="0">
                  <a:moveTo>
                    <a:pt x="157" y="0"/>
                  </a:moveTo>
                  <a:cubicBezTo>
                    <a:pt x="123" y="0"/>
                    <a:pt x="90" y="15"/>
                    <a:pt x="60" y="45"/>
                  </a:cubicBezTo>
                  <a:cubicBezTo>
                    <a:pt x="0" y="45"/>
                    <a:pt x="0" y="105"/>
                    <a:pt x="60" y="164"/>
                  </a:cubicBezTo>
                  <a:cubicBezTo>
                    <a:pt x="254" y="596"/>
                    <a:pt x="567" y="969"/>
                    <a:pt x="865" y="1281"/>
                  </a:cubicBezTo>
                  <a:cubicBezTo>
                    <a:pt x="1237" y="1594"/>
                    <a:pt x="1609" y="1848"/>
                    <a:pt x="2056" y="2026"/>
                  </a:cubicBezTo>
                  <a:cubicBezTo>
                    <a:pt x="2429" y="2220"/>
                    <a:pt x="2861" y="2399"/>
                    <a:pt x="3352" y="2458"/>
                  </a:cubicBezTo>
                  <a:cubicBezTo>
                    <a:pt x="3784" y="2592"/>
                    <a:pt x="4216" y="2652"/>
                    <a:pt x="4663" y="2712"/>
                  </a:cubicBezTo>
                  <a:cubicBezTo>
                    <a:pt x="5587" y="2831"/>
                    <a:pt x="6451" y="2831"/>
                    <a:pt x="7330" y="2965"/>
                  </a:cubicBezTo>
                  <a:cubicBezTo>
                    <a:pt x="7762" y="3084"/>
                    <a:pt x="8135" y="3144"/>
                    <a:pt x="8567" y="3337"/>
                  </a:cubicBezTo>
                  <a:cubicBezTo>
                    <a:pt x="8939" y="3457"/>
                    <a:pt x="9311" y="3710"/>
                    <a:pt x="9624" y="3948"/>
                  </a:cubicBezTo>
                  <a:lnTo>
                    <a:pt x="10116" y="4380"/>
                  </a:lnTo>
                  <a:cubicBezTo>
                    <a:pt x="10250" y="4574"/>
                    <a:pt x="10429" y="4693"/>
                    <a:pt x="10622" y="4887"/>
                  </a:cubicBezTo>
                  <a:cubicBezTo>
                    <a:pt x="10995" y="5125"/>
                    <a:pt x="11367" y="5378"/>
                    <a:pt x="11799" y="5572"/>
                  </a:cubicBezTo>
                  <a:cubicBezTo>
                    <a:pt x="12604" y="6004"/>
                    <a:pt x="13468" y="6242"/>
                    <a:pt x="14406" y="6436"/>
                  </a:cubicBezTo>
                  <a:cubicBezTo>
                    <a:pt x="14932" y="6510"/>
                    <a:pt x="15464" y="6546"/>
                    <a:pt x="15994" y="6546"/>
                  </a:cubicBezTo>
                  <a:cubicBezTo>
                    <a:pt x="17279" y="6546"/>
                    <a:pt x="18558" y="6335"/>
                    <a:pt x="19740" y="5944"/>
                  </a:cubicBezTo>
                  <a:cubicBezTo>
                    <a:pt x="19799" y="5944"/>
                    <a:pt x="19859" y="5870"/>
                    <a:pt x="19799" y="5810"/>
                  </a:cubicBezTo>
                  <a:cubicBezTo>
                    <a:pt x="19799" y="5768"/>
                    <a:pt x="19770" y="5726"/>
                    <a:pt x="19731" y="5726"/>
                  </a:cubicBezTo>
                  <a:cubicBezTo>
                    <a:pt x="19715" y="5726"/>
                    <a:pt x="19698" y="5733"/>
                    <a:pt x="19680" y="5751"/>
                  </a:cubicBezTo>
                  <a:cubicBezTo>
                    <a:pt x="18816" y="5944"/>
                    <a:pt x="17937" y="6064"/>
                    <a:pt x="17073" y="6123"/>
                  </a:cubicBezTo>
                  <a:cubicBezTo>
                    <a:pt x="16842" y="6139"/>
                    <a:pt x="16609" y="6147"/>
                    <a:pt x="16376" y="6147"/>
                  </a:cubicBezTo>
                  <a:cubicBezTo>
                    <a:pt x="15739" y="6147"/>
                    <a:pt x="15099" y="6091"/>
                    <a:pt x="14466" y="6004"/>
                  </a:cubicBezTo>
                  <a:cubicBezTo>
                    <a:pt x="13602" y="5810"/>
                    <a:pt x="12783" y="5572"/>
                    <a:pt x="11978" y="5125"/>
                  </a:cubicBezTo>
                  <a:cubicBezTo>
                    <a:pt x="11606" y="4946"/>
                    <a:pt x="11233" y="4753"/>
                    <a:pt x="10920" y="4455"/>
                  </a:cubicBezTo>
                  <a:cubicBezTo>
                    <a:pt x="10742" y="4321"/>
                    <a:pt x="10548" y="4201"/>
                    <a:pt x="10429" y="4082"/>
                  </a:cubicBezTo>
                  <a:lnTo>
                    <a:pt x="9937" y="3576"/>
                  </a:lnTo>
                  <a:cubicBezTo>
                    <a:pt x="9565" y="3263"/>
                    <a:pt x="9192" y="3024"/>
                    <a:pt x="8760" y="2831"/>
                  </a:cubicBezTo>
                  <a:cubicBezTo>
                    <a:pt x="8313" y="2712"/>
                    <a:pt x="7822" y="2592"/>
                    <a:pt x="7390" y="2518"/>
                  </a:cubicBezTo>
                  <a:cubicBezTo>
                    <a:pt x="6451" y="2399"/>
                    <a:pt x="5587" y="2339"/>
                    <a:pt x="4723" y="2280"/>
                  </a:cubicBezTo>
                  <a:cubicBezTo>
                    <a:pt x="4291" y="2220"/>
                    <a:pt x="3844" y="2146"/>
                    <a:pt x="3412" y="2086"/>
                  </a:cubicBezTo>
                  <a:cubicBezTo>
                    <a:pt x="2980" y="1967"/>
                    <a:pt x="2548" y="1907"/>
                    <a:pt x="2176" y="1714"/>
                  </a:cubicBezTo>
                  <a:cubicBezTo>
                    <a:pt x="1803" y="1535"/>
                    <a:pt x="1431" y="1281"/>
                    <a:pt x="1058" y="1028"/>
                  </a:cubicBezTo>
                  <a:cubicBezTo>
                    <a:pt x="745" y="790"/>
                    <a:pt x="433" y="417"/>
                    <a:pt x="254" y="105"/>
                  </a:cubicBezTo>
                  <a:lnTo>
                    <a:pt x="254" y="45"/>
                  </a:lnTo>
                  <a:cubicBezTo>
                    <a:pt x="224" y="15"/>
                    <a:pt x="190" y="0"/>
                    <a:pt x="157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3" name="Google Shape;463;p2"/>
          <p:cNvGrpSpPr/>
          <p:nvPr/>
        </p:nvGrpSpPr>
        <p:grpSpPr>
          <a:xfrm>
            <a:off x="7774869" y="1404633"/>
            <a:ext cx="211698" cy="345889"/>
            <a:chOff x="7625581" y="1360486"/>
            <a:chExt cx="344393" cy="562695"/>
          </a:xfrm>
        </p:grpSpPr>
        <p:sp>
          <p:nvSpPr>
            <p:cNvPr id="464" name="Google Shape;464;p2"/>
            <p:cNvSpPr/>
            <p:nvPr/>
          </p:nvSpPr>
          <p:spPr>
            <a:xfrm>
              <a:off x="7625581" y="13604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"/>
            <p:cNvSpPr/>
            <p:nvPr/>
          </p:nvSpPr>
          <p:spPr>
            <a:xfrm>
              <a:off x="7795687" y="17023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"/>
            <p:cNvSpPr/>
            <p:nvPr/>
          </p:nvSpPr>
          <p:spPr>
            <a:xfrm>
              <a:off x="7652533" y="16773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"/>
            <p:cNvSpPr/>
            <p:nvPr/>
          </p:nvSpPr>
          <p:spPr>
            <a:xfrm>
              <a:off x="7637216" y="16559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"/>
            <p:cNvSpPr/>
            <p:nvPr/>
          </p:nvSpPr>
          <p:spPr>
            <a:xfrm>
              <a:off x="7704597" y="13617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"/>
            <p:cNvSpPr/>
            <p:nvPr/>
          </p:nvSpPr>
          <p:spPr>
            <a:xfrm>
              <a:off x="7675773" y="13770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"/>
            <p:cNvSpPr/>
            <p:nvPr/>
          </p:nvSpPr>
          <p:spPr>
            <a:xfrm>
              <a:off x="7757099" y="13636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"/>
            <p:cNvSpPr/>
            <p:nvPr/>
          </p:nvSpPr>
          <p:spPr>
            <a:xfrm>
              <a:off x="7813343" y="13696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"/>
            <p:cNvSpPr/>
            <p:nvPr/>
          </p:nvSpPr>
          <p:spPr>
            <a:xfrm>
              <a:off x="7863536" y="13910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"/>
            <p:cNvSpPr/>
            <p:nvPr/>
          </p:nvSpPr>
          <p:spPr>
            <a:xfrm>
              <a:off x="7900252" y="14584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4" name="Google Shape;474;p2"/>
          <p:cNvGrpSpPr/>
          <p:nvPr/>
        </p:nvGrpSpPr>
        <p:grpSpPr>
          <a:xfrm>
            <a:off x="3416525" y="3858676"/>
            <a:ext cx="1587677" cy="981643"/>
            <a:chOff x="3416525" y="3858676"/>
            <a:chExt cx="1587677" cy="981643"/>
          </a:xfrm>
        </p:grpSpPr>
        <p:sp>
          <p:nvSpPr>
            <p:cNvPr id="475" name="Google Shape;475;p2"/>
            <p:cNvSpPr/>
            <p:nvPr/>
          </p:nvSpPr>
          <p:spPr>
            <a:xfrm>
              <a:off x="4903099" y="4613469"/>
              <a:ext cx="73558" cy="69253"/>
            </a:xfrm>
            <a:custGeom>
              <a:avLst/>
              <a:gdLst/>
              <a:ahLst/>
              <a:cxnLst/>
              <a:rect l="l" t="t" r="r" b="b"/>
              <a:pathLst>
                <a:path w="2358" h="2220" extrusionOk="0">
                  <a:moveTo>
                    <a:pt x="707" y="0"/>
                  </a:moveTo>
                  <a:cubicBezTo>
                    <a:pt x="370" y="0"/>
                    <a:pt x="0" y="491"/>
                    <a:pt x="421" y="730"/>
                  </a:cubicBezTo>
                  <a:cubicBezTo>
                    <a:pt x="734" y="908"/>
                    <a:pt x="987" y="1162"/>
                    <a:pt x="1300" y="1415"/>
                  </a:cubicBezTo>
                  <a:cubicBezTo>
                    <a:pt x="1538" y="1653"/>
                    <a:pt x="1851" y="2100"/>
                    <a:pt x="2224" y="2219"/>
                  </a:cubicBezTo>
                  <a:cubicBezTo>
                    <a:pt x="2283" y="2219"/>
                    <a:pt x="2358" y="2219"/>
                    <a:pt x="2358" y="2160"/>
                  </a:cubicBezTo>
                  <a:cubicBezTo>
                    <a:pt x="2283" y="1787"/>
                    <a:pt x="1911" y="1415"/>
                    <a:pt x="1732" y="1102"/>
                  </a:cubicBezTo>
                  <a:cubicBezTo>
                    <a:pt x="1479" y="789"/>
                    <a:pt x="1240" y="476"/>
                    <a:pt x="987" y="164"/>
                  </a:cubicBezTo>
                  <a:cubicBezTo>
                    <a:pt x="913" y="47"/>
                    <a:pt x="812" y="0"/>
                    <a:pt x="70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"/>
            <p:cNvSpPr/>
            <p:nvPr/>
          </p:nvSpPr>
          <p:spPr>
            <a:xfrm>
              <a:off x="4970605" y="4580278"/>
              <a:ext cx="33597" cy="87845"/>
            </a:xfrm>
            <a:custGeom>
              <a:avLst/>
              <a:gdLst/>
              <a:ahLst/>
              <a:cxnLst/>
              <a:rect l="l" t="t" r="r" b="b"/>
              <a:pathLst>
                <a:path w="1077" h="2816" extrusionOk="0">
                  <a:moveTo>
                    <a:pt x="473" y="0"/>
                  </a:moveTo>
                  <a:cubicBezTo>
                    <a:pt x="260" y="0"/>
                    <a:pt x="60" y="133"/>
                    <a:pt x="60" y="423"/>
                  </a:cubicBezTo>
                  <a:cubicBezTo>
                    <a:pt x="0" y="1168"/>
                    <a:pt x="194" y="2106"/>
                    <a:pt x="685" y="2717"/>
                  </a:cubicBezTo>
                  <a:cubicBezTo>
                    <a:pt x="728" y="2787"/>
                    <a:pt x="780" y="2816"/>
                    <a:pt x="830" y="2816"/>
                  </a:cubicBezTo>
                  <a:cubicBezTo>
                    <a:pt x="918" y="2816"/>
                    <a:pt x="998" y="2722"/>
                    <a:pt x="998" y="2598"/>
                  </a:cubicBezTo>
                  <a:cubicBezTo>
                    <a:pt x="939" y="1913"/>
                    <a:pt x="745" y="1362"/>
                    <a:pt x="939" y="676"/>
                  </a:cubicBezTo>
                  <a:cubicBezTo>
                    <a:pt x="1076" y="247"/>
                    <a:pt x="763" y="0"/>
                    <a:pt x="4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"/>
            <p:cNvSpPr/>
            <p:nvPr/>
          </p:nvSpPr>
          <p:spPr>
            <a:xfrm>
              <a:off x="4872372" y="4790688"/>
              <a:ext cx="40148" cy="49631"/>
            </a:xfrm>
            <a:custGeom>
              <a:avLst/>
              <a:gdLst/>
              <a:ahLst/>
              <a:cxnLst/>
              <a:rect l="l" t="t" r="r" b="b"/>
              <a:pathLst>
                <a:path w="1287" h="1591" extrusionOk="0">
                  <a:moveTo>
                    <a:pt x="508" y="1"/>
                  </a:moveTo>
                  <a:cubicBezTo>
                    <a:pt x="240" y="1"/>
                    <a:pt x="1" y="304"/>
                    <a:pt x="229" y="576"/>
                  </a:cubicBezTo>
                  <a:cubicBezTo>
                    <a:pt x="289" y="695"/>
                    <a:pt x="423" y="814"/>
                    <a:pt x="542" y="888"/>
                  </a:cubicBezTo>
                  <a:cubicBezTo>
                    <a:pt x="795" y="1127"/>
                    <a:pt x="914" y="1380"/>
                    <a:pt x="1168" y="1559"/>
                  </a:cubicBezTo>
                  <a:cubicBezTo>
                    <a:pt x="1185" y="1581"/>
                    <a:pt x="1203" y="1590"/>
                    <a:pt x="1220" y="1590"/>
                  </a:cubicBezTo>
                  <a:cubicBezTo>
                    <a:pt x="1258" y="1590"/>
                    <a:pt x="1287" y="1541"/>
                    <a:pt x="1287" y="1499"/>
                  </a:cubicBezTo>
                  <a:cubicBezTo>
                    <a:pt x="1287" y="1186"/>
                    <a:pt x="1108" y="888"/>
                    <a:pt x="1034" y="635"/>
                  </a:cubicBezTo>
                  <a:cubicBezTo>
                    <a:pt x="974" y="516"/>
                    <a:pt x="974" y="382"/>
                    <a:pt x="855" y="263"/>
                  </a:cubicBezTo>
                  <a:cubicBezTo>
                    <a:pt x="855" y="203"/>
                    <a:pt x="795" y="203"/>
                    <a:pt x="795" y="144"/>
                  </a:cubicBezTo>
                  <a:cubicBezTo>
                    <a:pt x="710" y="43"/>
                    <a:pt x="607" y="1"/>
                    <a:pt x="50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"/>
            <p:cNvSpPr/>
            <p:nvPr/>
          </p:nvSpPr>
          <p:spPr>
            <a:xfrm>
              <a:off x="4889342" y="4771503"/>
              <a:ext cx="52470" cy="57180"/>
            </a:xfrm>
            <a:custGeom>
              <a:avLst/>
              <a:gdLst/>
              <a:ahLst/>
              <a:cxnLst/>
              <a:rect l="l" t="t" r="r" b="b"/>
              <a:pathLst>
                <a:path w="1682" h="1833" extrusionOk="0">
                  <a:moveTo>
                    <a:pt x="458" y="1"/>
                  </a:moveTo>
                  <a:cubicBezTo>
                    <a:pt x="0" y="1"/>
                    <a:pt x="36" y="818"/>
                    <a:pt x="564" y="818"/>
                  </a:cubicBezTo>
                  <a:cubicBezTo>
                    <a:pt x="430" y="818"/>
                    <a:pt x="624" y="878"/>
                    <a:pt x="683" y="878"/>
                  </a:cubicBezTo>
                  <a:cubicBezTo>
                    <a:pt x="743" y="878"/>
                    <a:pt x="862" y="997"/>
                    <a:pt x="936" y="1131"/>
                  </a:cubicBezTo>
                  <a:cubicBezTo>
                    <a:pt x="1115" y="1310"/>
                    <a:pt x="1234" y="1623"/>
                    <a:pt x="1488" y="1801"/>
                  </a:cubicBezTo>
                  <a:cubicBezTo>
                    <a:pt x="1506" y="1824"/>
                    <a:pt x="1530" y="1833"/>
                    <a:pt x="1556" y="1833"/>
                  </a:cubicBezTo>
                  <a:cubicBezTo>
                    <a:pt x="1616" y="1833"/>
                    <a:pt x="1681" y="1784"/>
                    <a:pt x="1681" y="1742"/>
                  </a:cubicBezTo>
                  <a:cubicBezTo>
                    <a:pt x="1681" y="1369"/>
                    <a:pt x="1488" y="937"/>
                    <a:pt x="1309" y="625"/>
                  </a:cubicBezTo>
                  <a:cubicBezTo>
                    <a:pt x="1115" y="312"/>
                    <a:pt x="936" y="73"/>
                    <a:pt x="564" y="14"/>
                  </a:cubicBezTo>
                  <a:cubicBezTo>
                    <a:pt x="526" y="5"/>
                    <a:pt x="491" y="1"/>
                    <a:pt x="45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"/>
            <p:cNvSpPr/>
            <p:nvPr/>
          </p:nvSpPr>
          <p:spPr>
            <a:xfrm>
              <a:off x="4793183" y="4492025"/>
              <a:ext cx="170468" cy="99583"/>
            </a:xfrm>
            <a:custGeom>
              <a:avLst/>
              <a:gdLst/>
              <a:ahLst/>
              <a:cxnLst/>
              <a:rect l="l" t="t" r="r" b="b"/>
              <a:pathLst>
                <a:path w="4158" h="2429" extrusionOk="0">
                  <a:moveTo>
                    <a:pt x="1237" y="0"/>
                  </a:moveTo>
                  <a:cubicBezTo>
                    <a:pt x="1178" y="0"/>
                    <a:pt x="373" y="0"/>
                    <a:pt x="1" y="1177"/>
                  </a:cubicBezTo>
                  <a:cubicBezTo>
                    <a:pt x="1357" y="1177"/>
                    <a:pt x="2042" y="1803"/>
                    <a:pt x="2236" y="2428"/>
                  </a:cubicBezTo>
                  <a:lnTo>
                    <a:pt x="2295" y="2428"/>
                  </a:lnTo>
                  <a:cubicBezTo>
                    <a:pt x="2295" y="2428"/>
                    <a:pt x="2846" y="2428"/>
                    <a:pt x="3293" y="2294"/>
                  </a:cubicBezTo>
                  <a:cubicBezTo>
                    <a:pt x="3532" y="2235"/>
                    <a:pt x="3725" y="2175"/>
                    <a:pt x="3845" y="1982"/>
                  </a:cubicBezTo>
                  <a:cubicBezTo>
                    <a:pt x="3964" y="1862"/>
                    <a:pt x="4038" y="1743"/>
                    <a:pt x="4098" y="1550"/>
                  </a:cubicBezTo>
                  <a:cubicBezTo>
                    <a:pt x="4157" y="864"/>
                    <a:pt x="3666" y="60"/>
                    <a:pt x="2236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"/>
            <p:cNvSpPr/>
            <p:nvPr/>
          </p:nvSpPr>
          <p:spPr>
            <a:xfrm>
              <a:off x="4716845" y="4540277"/>
              <a:ext cx="170468" cy="127666"/>
            </a:xfrm>
            <a:custGeom>
              <a:avLst/>
              <a:gdLst/>
              <a:ahLst/>
              <a:cxnLst/>
              <a:rect l="l" t="t" r="r" b="b"/>
              <a:pathLst>
                <a:path w="4158" h="3114" extrusionOk="0">
                  <a:moveTo>
                    <a:pt x="1863" y="0"/>
                  </a:moveTo>
                  <a:cubicBezTo>
                    <a:pt x="1490" y="0"/>
                    <a:pt x="1118" y="60"/>
                    <a:pt x="746" y="60"/>
                  </a:cubicBezTo>
                  <a:cubicBezTo>
                    <a:pt x="686" y="134"/>
                    <a:pt x="1" y="1311"/>
                    <a:pt x="239" y="3114"/>
                  </a:cubicBezTo>
                  <a:cubicBezTo>
                    <a:pt x="2176" y="2920"/>
                    <a:pt x="3963" y="2667"/>
                    <a:pt x="4098" y="2175"/>
                  </a:cubicBezTo>
                  <a:cubicBezTo>
                    <a:pt x="4157" y="1862"/>
                    <a:pt x="4157" y="1549"/>
                    <a:pt x="4098" y="1251"/>
                  </a:cubicBezTo>
                  <a:cubicBezTo>
                    <a:pt x="3904" y="626"/>
                    <a:pt x="3219" y="0"/>
                    <a:pt x="1863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"/>
            <p:cNvSpPr/>
            <p:nvPr/>
          </p:nvSpPr>
          <p:spPr>
            <a:xfrm>
              <a:off x="3874632" y="4431392"/>
              <a:ext cx="412271" cy="295756"/>
            </a:xfrm>
            <a:custGeom>
              <a:avLst/>
              <a:gdLst/>
              <a:ahLst/>
              <a:cxnLst/>
              <a:rect l="l" t="t" r="r" b="b"/>
              <a:pathLst>
                <a:path w="10056" h="7214" extrusionOk="0">
                  <a:moveTo>
                    <a:pt x="3618" y="0"/>
                  </a:moveTo>
                  <a:cubicBezTo>
                    <a:pt x="2704" y="0"/>
                    <a:pt x="1393" y="152"/>
                    <a:pt x="1117" y="988"/>
                  </a:cubicBezTo>
                  <a:cubicBezTo>
                    <a:pt x="924" y="1360"/>
                    <a:pt x="1117" y="1673"/>
                    <a:pt x="1356" y="1971"/>
                  </a:cubicBezTo>
                  <a:cubicBezTo>
                    <a:pt x="1117" y="2105"/>
                    <a:pt x="924" y="2343"/>
                    <a:pt x="804" y="2656"/>
                  </a:cubicBezTo>
                  <a:cubicBezTo>
                    <a:pt x="551" y="3282"/>
                    <a:pt x="864" y="3833"/>
                    <a:pt x="1356" y="4280"/>
                  </a:cubicBezTo>
                  <a:cubicBezTo>
                    <a:pt x="670" y="4459"/>
                    <a:pt x="60" y="4891"/>
                    <a:pt x="0" y="5636"/>
                  </a:cubicBezTo>
                  <a:cubicBezTo>
                    <a:pt x="0" y="7021"/>
                    <a:pt x="1223" y="7214"/>
                    <a:pt x="1972" y="7214"/>
                  </a:cubicBezTo>
                  <a:cubicBezTo>
                    <a:pt x="2263" y="7214"/>
                    <a:pt x="2483" y="7185"/>
                    <a:pt x="2533" y="7185"/>
                  </a:cubicBezTo>
                  <a:cubicBezTo>
                    <a:pt x="4513" y="6720"/>
                    <a:pt x="6441" y="6209"/>
                    <a:pt x="7854" y="6209"/>
                  </a:cubicBezTo>
                  <a:cubicBezTo>
                    <a:pt x="8704" y="6209"/>
                    <a:pt x="9368" y="6394"/>
                    <a:pt x="9743" y="6887"/>
                  </a:cubicBezTo>
                  <a:cubicBezTo>
                    <a:pt x="9755" y="6899"/>
                    <a:pt x="9768" y="6905"/>
                    <a:pt x="9781" y="6905"/>
                  </a:cubicBezTo>
                  <a:cubicBezTo>
                    <a:pt x="9899" y="6905"/>
                    <a:pt x="10056" y="6433"/>
                    <a:pt x="10056" y="5695"/>
                  </a:cubicBezTo>
                  <a:cubicBezTo>
                    <a:pt x="9981" y="4459"/>
                    <a:pt x="9430" y="2343"/>
                    <a:pt x="7002" y="1047"/>
                  </a:cubicBezTo>
                  <a:cubicBezTo>
                    <a:pt x="6197" y="615"/>
                    <a:pt x="5333" y="302"/>
                    <a:pt x="4529" y="49"/>
                  </a:cubicBezTo>
                  <a:cubicBezTo>
                    <a:pt x="4529" y="49"/>
                    <a:pt x="4138" y="0"/>
                    <a:pt x="3618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"/>
            <p:cNvSpPr/>
            <p:nvPr/>
          </p:nvSpPr>
          <p:spPr>
            <a:xfrm>
              <a:off x="4163788" y="4206815"/>
              <a:ext cx="736315" cy="250126"/>
            </a:xfrm>
            <a:custGeom>
              <a:avLst/>
              <a:gdLst/>
              <a:ahLst/>
              <a:cxnLst/>
              <a:rect l="l" t="t" r="r" b="b"/>
              <a:pathLst>
                <a:path w="17960" h="6101" extrusionOk="0">
                  <a:moveTo>
                    <a:pt x="17766" y="0"/>
                  </a:moveTo>
                  <a:cubicBezTo>
                    <a:pt x="16649" y="372"/>
                    <a:pt x="15353" y="313"/>
                    <a:pt x="14176" y="879"/>
                  </a:cubicBezTo>
                  <a:cubicBezTo>
                    <a:pt x="11941" y="1996"/>
                    <a:pt x="11867" y="3486"/>
                    <a:pt x="11003" y="3724"/>
                  </a:cubicBezTo>
                  <a:cubicBezTo>
                    <a:pt x="10982" y="3727"/>
                    <a:pt x="10961" y="3729"/>
                    <a:pt x="10939" y="3729"/>
                  </a:cubicBezTo>
                  <a:cubicBezTo>
                    <a:pt x="10379" y="3729"/>
                    <a:pt x="9417" y="2837"/>
                    <a:pt x="6966" y="2235"/>
                  </a:cubicBezTo>
                  <a:cubicBezTo>
                    <a:pt x="6216" y="2080"/>
                    <a:pt x="5581" y="2029"/>
                    <a:pt x="5020" y="2029"/>
                  </a:cubicBezTo>
                  <a:cubicBezTo>
                    <a:pt x="4008" y="2029"/>
                    <a:pt x="3232" y="2196"/>
                    <a:pt x="2437" y="2235"/>
                  </a:cubicBezTo>
                  <a:cubicBezTo>
                    <a:pt x="2284" y="2255"/>
                    <a:pt x="2145" y="2264"/>
                    <a:pt x="2019" y="2264"/>
                  </a:cubicBezTo>
                  <a:cubicBezTo>
                    <a:pt x="1317" y="2264"/>
                    <a:pt x="1007" y="1996"/>
                    <a:pt x="1007" y="1996"/>
                  </a:cubicBezTo>
                  <a:cubicBezTo>
                    <a:pt x="694" y="2309"/>
                    <a:pt x="455" y="2548"/>
                    <a:pt x="262" y="2682"/>
                  </a:cubicBezTo>
                  <a:cubicBezTo>
                    <a:pt x="0" y="2849"/>
                    <a:pt x="172" y="3236"/>
                    <a:pt x="853" y="3236"/>
                  </a:cubicBezTo>
                  <a:cubicBezTo>
                    <a:pt x="1143" y="3236"/>
                    <a:pt x="1525" y="3166"/>
                    <a:pt x="2005" y="2980"/>
                  </a:cubicBezTo>
                  <a:lnTo>
                    <a:pt x="2005" y="2980"/>
                  </a:lnTo>
                  <a:cubicBezTo>
                    <a:pt x="1945" y="3054"/>
                    <a:pt x="887" y="3978"/>
                    <a:pt x="1260" y="4544"/>
                  </a:cubicBezTo>
                  <a:cubicBezTo>
                    <a:pt x="1324" y="4645"/>
                    <a:pt x="1435" y="4685"/>
                    <a:pt x="1573" y="4685"/>
                  </a:cubicBezTo>
                  <a:cubicBezTo>
                    <a:pt x="2109" y="4685"/>
                    <a:pt x="3052" y="4072"/>
                    <a:pt x="3241" y="3978"/>
                  </a:cubicBezTo>
                  <a:lnTo>
                    <a:pt x="3241" y="3978"/>
                  </a:lnTo>
                  <a:cubicBezTo>
                    <a:pt x="3062" y="4097"/>
                    <a:pt x="2064" y="4842"/>
                    <a:pt x="2869" y="5155"/>
                  </a:cubicBezTo>
                  <a:cubicBezTo>
                    <a:pt x="3205" y="5267"/>
                    <a:pt x="3559" y="5306"/>
                    <a:pt x="3890" y="5306"/>
                  </a:cubicBezTo>
                  <a:cubicBezTo>
                    <a:pt x="4657" y="5306"/>
                    <a:pt x="5297" y="5095"/>
                    <a:pt x="5297" y="5095"/>
                  </a:cubicBezTo>
                  <a:cubicBezTo>
                    <a:pt x="5297" y="5095"/>
                    <a:pt x="8198" y="6100"/>
                    <a:pt x="10460" y="6100"/>
                  </a:cubicBezTo>
                  <a:cubicBezTo>
                    <a:pt x="10782" y="6100"/>
                    <a:pt x="11090" y="6080"/>
                    <a:pt x="11375" y="6034"/>
                  </a:cubicBezTo>
                  <a:cubicBezTo>
                    <a:pt x="13059" y="5721"/>
                    <a:pt x="14414" y="4171"/>
                    <a:pt x="15159" y="3426"/>
                  </a:cubicBezTo>
                  <a:cubicBezTo>
                    <a:pt x="15904" y="2607"/>
                    <a:pt x="16962" y="2488"/>
                    <a:pt x="17215" y="2115"/>
                  </a:cubicBezTo>
                  <a:cubicBezTo>
                    <a:pt x="17528" y="1743"/>
                    <a:pt x="16649" y="1371"/>
                    <a:pt x="16649" y="1371"/>
                  </a:cubicBezTo>
                  <a:cubicBezTo>
                    <a:pt x="16649" y="1371"/>
                    <a:pt x="17960" y="939"/>
                    <a:pt x="17960" y="313"/>
                  </a:cubicBezTo>
                  <a:cubicBezTo>
                    <a:pt x="17900" y="194"/>
                    <a:pt x="17900" y="75"/>
                    <a:pt x="17766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"/>
            <p:cNvSpPr/>
            <p:nvPr/>
          </p:nvSpPr>
          <p:spPr>
            <a:xfrm>
              <a:off x="4671051" y="3883725"/>
              <a:ext cx="114260" cy="198510"/>
            </a:xfrm>
            <a:custGeom>
              <a:avLst/>
              <a:gdLst/>
              <a:ahLst/>
              <a:cxnLst/>
              <a:rect l="l" t="t" r="r" b="b"/>
              <a:pathLst>
                <a:path w="2787" h="4842" extrusionOk="0">
                  <a:moveTo>
                    <a:pt x="2548" y="0"/>
                  </a:moveTo>
                  <a:lnTo>
                    <a:pt x="2548" y="0"/>
                  </a:lnTo>
                  <a:cubicBezTo>
                    <a:pt x="924" y="1252"/>
                    <a:pt x="0" y="2980"/>
                    <a:pt x="0" y="2980"/>
                  </a:cubicBezTo>
                  <a:lnTo>
                    <a:pt x="0" y="3039"/>
                  </a:lnTo>
                  <a:cubicBezTo>
                    <a:pt x="864" y="3486"/>
                    <a:pt x="1729" y="4157"/>
                    <a:pt x="2414" y="4842"/>
                  </a:cubicBezTo>
                  <a:cubicBezTo>
                    <a:pt x="2786" y="3546"/>
                    <a:pt x="2786" y="1118"/>
                    <a:pt x="2548" y="0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"/>
            <p:cNvSpPr/>
            <p:nvPr/>
          </p:nvSpPr>
          <p:spPr>
            <a:xfrm>
              <a:off x="4561711" y="4459023"/>
              <a:ext cx="295059" cy="71500"/>
            </a:xfrm>
            <a:custGeom>
              <a:avLst/>
              <a:gdLst/>
              <a:ahLst/>
              <a:cxnLst/>
              <a:rect l="l" t="t" r="r" b="b"/>
              <a:pathLst>
                <a:path w="7197" h="1744" extrusionOk="0">
                  <a:moveTo>
                    <a:pt x="1669" y="1"/>
                  </a:moveTo>
                  <a:cubicBezTo>
                    <a:pt x="1356" y="433"/>
                    <a:pt x="746" y="1118"/>
                    <a:pt x="1" y="1550"/>
                  </a:cubicBezTo>
                  <a:cubicBezTo>
                    <a:pt x="1356" y="1669"/>
                    <a:pt x="3040" y="1744"/>
                    <a:pt x="4842" y="1744"/>
                  </a:cubicBezTo>
                  <a:lnTo>
                    <a:pt x="5960" y="1744"/>
                  </a:lnTo>
                  <a:cubicBezTo>
                    <a:pt x="6332" y="552"/>
                    <a:pt x="7137" y="552"/>
                    <a:pt x="7196" y="552"/>
                  </a:cubicBezTo>
                  <a:cubicBezTo>
                    <a:pt x="6079" y="492"/>
                    <a:pt x="4902" y="492"/>
                    <a:pt x="3964" y="433"/>
                  </a:cubicBezTo>
                  <a:cubicBezTo>
                    <a:pt x="2414" y="314"/>
                    <a:pt x="1729" y="1"/>
                    <a:pt x="1669" y="1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"/>
            <p:cNvSpPr/>
            <p:nvPr/>
          </p:nvSpPr>
          <p:spPr>
            <a:xfrm>
              <a:off x="4205032" y="3858676"/>
              <a:ext cx="687159" cy="501030"/>
            </a:xfrm>
            <a:custGeom>
              <a:avLst/>
              <a:gdLst/>
              <a:ahLst/>
              <a:cxnLst/>
              <a:rect l="l" t="t" r="r" b="b"/>
              <a:pathLst>
                <a:path w="16761" h="12221" extrusionOk="0">
                  <a:moveTo>
                    <a:pt x="13542" y="0"/>
                  </a:moveTo>
                  <a:cubicBezTo>
                    <a:pt x="13036" y="0"/>
                    <a:pt x="10488" y="2980"/>
                    <a:pt x="10310" y="3218"/>
                  </a:cubicBezTo>
                  <a:cubicBezTo>
                    <a:pt x="9997" y="3099"/>
                    <a:pt x="9684" y="3040"/>
                    <a:pt x="9312" y="2980"/>
                  </a:cubicBezTo>
                  <a:lnTo>
                    <a:pt x="9252" y="2980"/>
                  </a:lnTo>
                  <a:cubicBezTo>
                    <a:pt x="9446" y="2786"/>
                    <a:pt x="9624" y="2608"/>
                    <a:pt x="9505" y="2414"/>
                  </a:cubicBezTo>
                  <a:cubicBezTo>
                    <a:pt x="9384" y="2293"/>
                    <a:pt x="9164" y="2216"/>
                    <a:pt x="8846" y="2216"/>
                  </a:cubicBezTo>
                  <a:cubicBezTo>
                    <a:pt x="8498" y="2216"/>
                    <a:pt x="8033" y="2308"/>
                    <a:pt x="7449" y="2533"/>
                  </a:cubicBezTo>
                  <a:cubicBezTo>
                    <a:pt x="6645" y="2786"/>
                    <a:pt x="5408" y="3784"/>
                    <a:pt x="5408" y="3784"/>
                  </a:cubicBezTo>
                  <a:cubicBezTo>
                    <a:pt x="5408" y="3784"/>
                    <a:pt x="2245" y="1473"/>
                    <a:pt x="1469" y="1473"/>
                  </a:cubicBezTo>
                  <a:cubicBezTo>
                    <a:pt x="1430" y="1473"/>
                    <a:pt x="1397" y="1478"/>
                    <a:pt x="1371" y="1490"/>
                  </a:cubicBezTo>
                  <a:cubicBezTo>
                    <a:pt x="805" y="1788"/>
                    <a:pt x="1550" y="6079"/>
                    <a:pt x="2235" y="6883"/>
                  </a:cubicBezTo>
                  <a:cubicBezTo>
                    <a:pt x="2235" y="6883"/>
                    <a:pt x="2116" y="7077"/>
                    <a:pt x="1922" y="7449"/>
                  </a:cubicBezTo>
                  <a:cubicBezTo>
                    <a:pt x="1550" y="8194"/>
                    <a:pt x="745" y="9609"/>
                    <a:pt x="1" y="10488"/>
                  </a:cubicBezTo>
                  <a:cubicBezTo>
                    <a:pt x="1" y="10488"/>
                    <a:pt x="311" y="10756"/>
                    <a:pt x="1013" y="10756"/>
                  </a:cubicBezTo>
                  <a:cubicBezTo>
                    <a:pt x="1139" y="10756"/>
                    <a:pt x="1278" y="10747"/>
                    <a:pt x="1431" y="10727"/>
                  </a:cubicBezTo>
                  <a:cubicBezTo>
                    <a:pt x="2226" y="10688"/>
                    <a:pt x="3002" y="10521"/>
                    <a:pt x="4014" y="10521"/>
                  </a:cubicBezTo>
                  <a:cubicBezTo>
                    <a:pt x="4575" y="10521"/>
                    <a:pt x="5210" y="10572"/>
                    <a:pt x="5960" y="10727"/>
                  </a:cubicBezTo>
                  <a:cubicBezTo>
                    <a:pt x="8411" y="11329"/>
                    <a:pt x="9373" y="12221"/>
                    <a:pt x="9933" y="12221"/>
                  </a:cubicBezTo>
                  <a:cubicBezTo>
                    <a:pt x="9955" y="12221"/>
                    <a:pt x="9976" y="12219"/>
                    <a:pt x="9997" y="12216"/>
                  </a:cubicBezTo>
                  <a:cubicBezTo>
                    <a:pt x="10861" y="11978"/>
                    <a:pt x="10935" y="10488"/>
                    <a:pt x="13170" y="9371"/>
                  </a:cubicBezTo>
                  <a:cubicBezTo>
                    <a:pt x="14347" y="8805"/>
                    <a:pt x="15643" y="8864"/>
                    <a:pt x="16760" y="8492"/>
                  </a:cubicBezTo>
                  <a:cubicBezTo>
                    <a:pt x="16447" y="8254"/>
                    <a:pt x="15703" y="8060"/>
                    <a:pt x="14839" y="6764"/>
                  </a:cubicBezTo>
                  <a:cubicBezTo>
                    <a:pt x="14526" y="6332"/>
                    <a:pt x="14153" y="5885"/>
                    <a:pt x="13781" y="5453"/>
                  </a:cubicBezTo>
                  <a:cubicBezTo>
                    <a:pt x="13096" y="4768"/>
                    <a:pt x="12231" y="4097"/>
                    <a:pt x="11367" y="3650"/>
                  </a:cubicBezTo>
                  <a:lnTo>
                    <a:pt x="11367" y="3591"/>
                  </a:lnTo>
                  <a:cubicBezTo>
                    <a:pt x="11367" y="3591"/>
                    <a:pt x="12291" y="1863"/>
                    <a:pt x="13915" y="611"/>
                  </a:cubicBezTo>
                  <a:cubicBezTo>
                    <a:pt x="13840" y="239"/>
                    <a:pt x="13721" y="0"/>
                    <a:pt x="13542" y="0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"/>
            <p:cNvSpPr/>
            <p:nvPr/>
          </p:nvSpPr>
          <p:spPr>
            <a:xfrm>
              <a:off x="3416525" y="4127570"/>
              <a:ext cx="1330902" cy="635174"/>
            </a:xfrm>
            <a:custGeom>
              <a:avLst/>
              <a:gdLst/>
              <a:ahLst/>
              <a:cxnLst/>
              <a:rect l="l" t="t" r="r" b="b"/>
              <a:pathLst>
                <a:path w="32463" h="15493" extrusionOk="0">
                  <a:moveTo>
                    <a:pt x="15262" y="1"/>
                  </a:moveTo>
                  <a:cubicBezTo>
                    <a:pt x="15041" y="1"/>
                    <a:pt x="14815" y="4"/>
                    <a:pt x="14586" y="11"/>
                  </a:cubicBezTo>
                  <a:cubicBezTo>
                    <a:pt x="8195" y="265"/>
                    <a:pt x="4276" y="1188"/>
                    <a:pt x="2161" y="6104"/>
                  </a:cubicBezTo>
                  <a:cubicBezTo>
                    <a:pt x="1" y="11006"/>
                    <a:pt x="2414" y="15162"/>
                    <a:pt x="8195" y="15475"/>
                  </a:cubicBezTo>
                  <a:cubicBezTo>
                    <a:pt x="8354" y="15487"/>
                    <a:pt x="8518" y="15493"/>
                    <a:pt x="8687" y="15493"/>
                  </a:cubicBezTo>
                  <a:cubicBezTo>
                    <a:pt x="10162" y="15493"/>
                    <a:pt x="11982" y="15050"/>
                    <a:pt x="13707" y="14596"/>
                  </a:cubicBezTo>
                  <a:cubicBezTo>
                    <a:pt x="13657" y="14596"/>
                    <a:pt x="13437" y="14625"/>
                    <a:pt x="13146" y="14625"/>
                  </a:cubicBezTo>
                  <a:cubicBezTo>
                    <a:pt x="12397" y="14625"/>
                    <a:pt x="11174" y="14432"/>
                    <a:pt x="11174" y="13047"/>
                  </a:cubicBezTo>
                  <a:cubicBezTo>
                    <a:pt x="11234" y="12302"/>
                    <a:pt x="11844" y="11870"/>
                    <a:pt x="12530" y="11691"/>
                  </a:cubicBezTo>
                  <a:cubicBezTo>
                    <a:pt x="12038" y="11244"/>
                    <a:pt x="11725" y="10693"/>
                    <a:pt x="11978" y="10067"/>
                  </a:cubicBezTo>
                  <a:cubicBezTo>
                    <a:pt x="12098" y="9754"/>
                    <a:pt x="12291" y="9516"/>
                    <a:pt x="12530" y="9382"/>
                  </a:cubicBezTo>
                  <a:cubicBezTo>
                    <a:pt x="12291" y="9084"/>
                    <a:pt x="12098" y="8771"/>
                    <a:pt x="12291" y="8399"/>
                  </a:cubicBezTo>
                  <a:cubicBezTo>
                    <a:pt x="12567" y="7563"/>
                    <a:pt x="13878" y="7411"/>
                    <a:pt x="14792" y="7411"/>
                  </a:cubicBezTo>
                  <a:cubicBezTo>
                    <a:pt x="15312" y="7411"/>
                    <a:pt x="15703" y="7460"/>
                    <a:pt x="15703" y="7460"/>
                  </a:cubicBezTo>
                  <a:cubicBezTo>
                    <a:pt x="16507" y="7713"/>
                    <a:pt x="17371" y="8026"/>
                    <a:pt x="18176" y="8458"/>
                  </a:cubicBezTo>
                  <a:cubicBezTo>
                    <a:pt x="20604" y="9754"/>
                    <a:pt x="21155" y="11870"/>
                    <a:pt x="21230" y="13106"/>
                  </a:cubicBezTo>
                  <a:cubicBezTo>
                    <a:pt x="21811" y="13388"/>
                    <a:pt x="22656" y="13471"/>
                    <a:pt x="23585" y="13471"/>
                  </a:cubicBezTo>
                  <a:cubicBezTo>
                    <a:pt x="24917" y="13471"/>
                    <a:pt x="26420" y="13300"/>
                    <a:pt x="27561" y="13300"/>
                  </a:cubicBezTo>
                  <a:cubicBezTo>
                    <a:pt x="27809" y="13316"/>
                    <a:pt x="28119" y="13323"/>
                    <a:pt x="28474" y="13323"/>
                  </a:cubicBezTo>
                  <a:cubicBezTo>
                    <a:pt x="29441" y="13323"/>
                    <a:pt x="30735" y="13268"/>
                    <a:pt x="31956" y="13181"/>
                  </a:cubicBezTo>
                  <a:cubicBezTo>
                    <a:pt x="31718" y="11378"/>
                    <a:pt x="32403" y="10201"/>
                    <a:pt x="32463" y="10127"/>
                  </a:cubicBezTo>
                  <a:cubicBezTo>
                    <a:pt x="30600" y="10127"/>
                    <a:pt x="28977" y="10007"/>
                    <a:pt x="27621" y="9948"/>
                  </a:cubicBezTo>
                  <a:cubicBezTo>
                    <a:pt x="28366" y="9456"/>
                    <a:pt x="28977" y="8771"/>
                    <a:pt x="29289" y="8339"/>
                  </a:cubicBezTo>
                  <a:cubicBezTo>
                    <a:pt x="29483" y="8086"/>
                    <a:pt x="29602" y="7967"/>
                    <a:pt x="29602" y="7967"/>
                  </a:cubicBezTo>
                  <a:lnTo>
                    <a:pt x="29602" y="7967"/>
                  </a:lnTo>
                  <a:cubicBezTo>
                    <a:pt x="29317" y="8013"/>
                    <a:pt x="29009" y="8033"/>
                    <a:pt x="28687" y="8033"/>
                  </a:cubicBezTo>
                  <a:cubicBezTo>
                    <a:pt x="26425" y="8033"/>
                    <a:pt x="23524" y="7028"/>
                    <a:pt x="23524" y="7028"/>
                  </a:cubicBezTo>
                  <a:cubicBezTo>
                    <a:pt x="23524" y="7028"/>
                    <a:pt x="22884" y="7239"/>
                    <a:pt x="22117" y="7239"/>
                  </a:cubicBezTo>
                  <a:cubicBezTo>
                    <a:pt x="21786" y="7239"/>
                    <a:pt x="21432" y="7200"/>
                    <a:pt x="21096" y="7088"/>
                  </a:cubicBezTo>
                  <a:cubicBezTo>
                    <a:pt x="20291" y="6775"/>
                    <a:pt x="21289" y="6030"/>
                    <a:pt x="21468" y="5911"/>
                  </a:cubicBezTo>
                  <a:lnTo>
                    <a:pt x="21468" y="5911"/>
                  </a:lnTo>
                  <a:cubicBezTo>
                    <a:pt x="21279" y="6005"/>
                    <a:pt x="20336" y="6618"/>
                    <a:pt x="19800" y="6618"/>
                  </a:cubicBezTo>
                  <a:cubicBezTo>
                    <a:pt x="19662" y="6618"/>
                    <a:pt x="19551" y="6578"/>
                    <a:pt x="19487" y="6477"/>
                  </a:cubicBezTo>
                  <a:cubicBezTo>
                    <a:pt x="19114" y="5911"/>
                    <a:pt x="20172" y="4987"/>
                    <a:pt x="20232" y="4913"/>
                  </a:cubicBezTo>
                  <a:lnTo>
                    <a:pt x="20232" y="4913"/>
                  </a:lnTo>
                  <a:cubicBezTo>
                    <a:pt x="19752" y="5099"/>
                    <a:pt x="19370" y="5169"/>
                    <a:pt x="19080" y="5169"/>
                  </a:cubicBezTo>
                  <a:cubicBezTo>
                    <a:pt x="18399" y="5169"/>
                    <a:pt x="18227" y="4782"/>
                    <a:pt x="18489" y="4615"/>
                  </a:cubicBezTo>
                  <a:cubicBezTo>
                    <a:pt x="18682" y="4481"/>
                    <a:pt x="18921" y="4242"/>
                    <a:pt x="19234" y="3929"/>
                  </a:cubicBezTo>
                  <a:cubicBezTo>
                    <a:pt x="19978" y="3050"/>
                    <a:pt x="20783" y="1635"/>
                    <a:pt x="21155" y="890"/>
                  </a:cubicBezTo>
                  <a:lnTo>
                    <a:pt x="21155" y="816"/>
                  </a:lnTo>
                  <a:cubicBezTo>
                    <a:pt x="21155" y="816"/>
                    <a:pt x="18697" y="1"/>
                    <a:pt x="15262" y="1"/>
                  </a:cubicBezTo>
                  <a:close/>
                </a:path>
              </a:pathLst>
            </a:custGeom>
            <a:solidFill>
              <a:srgbClr val="D986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"/>
            <p:cNvSpPr/>
            <p:nvPr/>
          </p:nvSpPr>
          <p:spPr>
            <a:xfrm>
              <a:off x="4446917" y="4246991"/>
              <a:ext cx="106921" cy="57192"/>
            </a:xfrm>
            <a:custGeom>
              <a:avLst/>
              <a:gdLst/>
              <a:ahLst/>
              <a:cxnLst/>
              <a:rect l="l" t="t" r="r" b="b"/>
              <a:pathLst>
                <a:path w="2608" h="1395" extrusionOk="0">
                  <a:moveTo>
                    <a:pt x="835" y="0"/>
                  </a:moveTo>
                  <a:cubicBezTo>
                    <a:pt x="316" y="0"/>
                    <a:pt x="60" y="253"/>
                    <a:pt x="60" y="391"/>
                  </a:cubicBezTo>
                  <a:cubicBezTo>
                    <a:pt x="0" y="584"/>
                    <a:pt x="745" y="391"/>
                    <a:pt x="1177" y="644"/>
                  </a:cubicBezTo>
                  <a:cubicBezTo>
                    <a:pt x="1819" y="993"/>
                    <a:pt x="2082" y="1394"/>
                    <a:pt x="2309" y="1394"/>
                  </a:cubicBezTo>
                  <a:cubicBezTo>
                    <a:pt x="2324" y="1394"/>
                    <a:pt x="2339" y="1392"/>
                    <a:pt x="2354" y="1389"/>
                  </a:cubicBezTo>
                  <a:cubicBezTo>
                    <a:pt x="2607" y="1329"/>
                    <a:pt x="2175" y="391"/>
                    <a:pt x="1371" y="78"/>
                  </a:cubicBezTo>
                  <a:cubicBezTo>
                    <a:pt x="1168" y="23"/>
                    <a:pt x="990" y="0"/>
                    <a:pt x="835" y="0"/>
                  </a:cubicBezTo>
                  <a:close/>
                </a:path>
              </a:pathLst>
            </a:custGeom>
            <a:solidFill>
              <a:srgbClr val="45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"/>
            <p:cNvSpPr/>
            <p:nvPr/>
          </p:nvSpPr>
          <p:spPr>
            <a:xfrm>
              <a:off x="4645387" y="4201650"/>
              <a:ext cx="86792" cy="81544"/>
            </a:xfrm>
            <a:custGeom>
              <a:avLst/>
              <a:gdLst/>
              <a:ahLst/>
              <a:cxnLst/>
              <a:rect l="l" t="t" r="r" b="b"/>
              <a:pathLst>
                <a:path w="2117" h="1989" extrusionOk="0">
                  <a:moveTo>
                    <a:pt x="1554" y="0"/>
                  </a:moveTo>
                  <a:cubicBezTo>
                    <a:pt x="1327" y="0"/>
                    <a:pt x="1017" y="88"/>
                    <a:pt x="686" y="379"/>
                  </a:cubicBezTo>
                  <a:cubicBezTo>
                    <a:pt x="60" y="1005"/>
                    <a:pt x="1" y="1988"/>
                    <a:pt x="254" y="1988"/>
                  </a:cubicBezTo>
                  <a:cubicBezTo>
                    <a:pt x="492" y="1929"/>
                    <a:pt x="567" y="1437"/>
                    <a:pt x="1058" y="811"/>
                  </a:cubicBezTo>
                  <a:cubicBezTo>
                    <a:pt x="1371" y="439"/>
                    <a:pt x="2116" y="320"/>
                    <a:pt x="1923" y="126"/>
                  </a:cubicBezTo>
                  <a:cubicBezTo>
                    <a:pt x="1894" y="70"/>
                    <a:pt x="1757" y="0"/>
                    <a:pt x="1554" y="0"/>
                  </a:cubicBezTo>
                  <a:close/>
                </a:path>
              </a:pathLst>
            </a:custGeom>
            <a:solidFill>
              <a:srgbClr val="45110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"/>
            <p:cNvSpPr/>
            <p:nvPr/>
          </p:nvSpPr>
          <p:spPr>
            <a:xfrm>
              <a:off x="4266118" y="3952189"/>
              <a:ext cx="137465" cy="171042"/>
            </a:xfrm>
            <a:custGeom>
              <a:avLst/>
              <a:gdLst/>
              <a:ahLst/>
              <a:cxnLst/>
              <a:rect l="l" t="t" r="r" b="b"/>
              <a:pathLst>
                <a:path w="3353" h="4172" extrusionOk="0">
                  <a:moveTo>
                    <a:pt x="325" y="1"/>
                  </a:moveTo>
                  <a:cubicBezTo>
                    <a:pt x="297" y="1"/>
                    <a:pt x="273" y="5"/>
                    <a:pt x="254" y="14"/>
                  </a:cubicBezTo>
                  <a:cubicBezTo>
                    <a:pt x="0" y="133"/>
                    <a:pt x="879" y="4111"/>
                    <a:pt x="1118" y="4170"/>
                  </a:cubicBezTo>
                  <a:cubicBezTo>
                    <a:pt x="1121" y="4171"/>
                    <a:pt x="1124" y="4172"/>
                    <a:pt x="1128" y="4172"/>
                  </a:cubicBezTo>
                  <a:cubicBezTo>
                    <a:pt x="1332" y="4172"/>
                    <a:pt x="1946" y="2476"/>
                    <a:pt x="3352" y="1876"/>
                  </a:cubicBezTo>
                  <a:cubicBezTo>
                    <a:pt x="3352" y="1876"/>
                    <a:pt x="920" y="1"/>
                    <a:pt x="325" y="1"/>
                  </a:cubicBezTo>
                  <a:close/>
                </a:path>
              </a:pathLst>
            </a:custGeom>
            <a:solidFill>
              <a:srgbClr val="F7B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"/>
            <p:cNvSpPr/>
            <p:nvPr/>
          </p:nvSpPr>
          <p:spPr>
            <a:xfrm>
              <a:off x="4477420" y="4192261"/>
              <a:ext cx="55060" cy="34192"/>
            </a:xfrm>
            <a:custGeom>
              <a:avLst/>
              <a:gdLst/>
              <a:ahLst/>
              <a:cxnLst/>
              <a:rect l="l" t="t" r="r" b="b"/>
              <a:pathLst>
                <a:path w="1343" h="834" extrusionOk="0">
                  <a:moveTo>
                    <a:pt x="410" y="1"/>
                  </a:moveTo>
                  <a:cubicBezTo>
                    <a:pt x="312" y="1"/>
                    <a:pt x="234" y="35"/>
                    <a:pt x="195" y="117"/>
                  </a:cubicBezTo>
                  <a:cubicBezTo>
                    <a:pt x="1" y="493"/>
                    <a:pt x="643" y="834"/>
                    <a:pt x="1010" y="834"/>
                  </a:cubicBezTo>
                  <a:cubicBezTo>
                    <a:pt x="1123" y="834"/>
                    <a:pt x="1209" y="801"/>
                    <a:pt x="1237" y="727"/>
                  </a:cubicBezTo>
                  <a:cubicBezTo>
                    <a:pt x="1342" y="437"/>
                    <a:pt x="757" y="1"/>
                    <a:pt x="41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"/>
            <p:cNvSpPr/>
            <p:nvPr/>
          </p:nvSpPr>
          <p:spPr>
            <a:xfrm>
              <a:off x="4613491" y="4168648"/>
              <a:ext cx="55183" cy="41079"/>
            </a:xfrm>
            <a:custGeom>
              <a:avLst/>
              <a:gdLst/>
              <a:ahLst/>
              <a:cxnLst/>
              <a:rect l="l" t="t" r="r" b="b"/>
              <a:pathLst>
                <a:path w="1346" h="1002" extrusionOk="0">
                  <a:moveTo>
                    <a:pt x="851" y="1"/>
                  </a:moveTo>
                  <a:cubicBezTo>
                    <a:pt x="476" y="1"/>
                    <a:pt x="1" y="677"/>
                    <a:pt x="153" y="931"/>
                  </a:cubicBezTo>
                  <a:cubicBezTo>
                    <a:pt x="183" y="980"/>
                    <a:pt x="235" y="1002"/>
                    <a:pt x="299" y="1002"/>
                  </a:cubicBezTo>
                  <a:cubicBezTo>
                    <a:pt x="644" y="1002"/>
                    <a:pt x="1346" y="381"/>
                    <a:pt x="1032" y="67"/>
                  </a:cubicBezTo>
                  <a:cubicBezTo>
                    <a:pt x="977" y="21"/>
                    <a:pt x="915" y="1"/>
                    <a:pt x="8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"/>
            <p:cNvSpPr/>
            <p:nvPr/>
          </p:nvSpPr>
          <p:spPr>
            <a:xfrm>
              <a:off x="4612425" y="4362518"/>
              <a:ext cx="10413" cy="37923"/>
            </a:xfrm>
            <a:custGeom>
              <a:avLst/>
              <a:gdLst/>
              <a:ahLst/>
              <a:cxnLst/>
              <a:rect l="l" t="t" r="r" b="b"/>
              <a:pathLst>
                <a:path w="254" h="925" extrusionOk="0">
                  <a:moveTo>
                    <a:pt x="60" y="1"/>
                  </a:moveTo>
                  <a:lnTo>
                    <a:pt x="0" y="61"/>
                  </a:lnTo>
                  <a:lnTo>
                    <a:pt x="0" y="299"/>
                  </a:lnTo>
                  <a:cubicBezTo>
                    <a:pt x="0" y="373"/>
                    <a:pt x="0" y="433"/>
                    <a:pt x="60" y="493"/>
                  </a:cubicBezTo>
                  <a:cubicBezTo>
                    <a:pt x="60" y="612"/>
                    <a:pt x="60" y="805"/>
                    <a:pt x="119" y="925"/>
                  </a:cubicBezTo>
                  <a:lnTo>
                    <a:pt x="254" y="925"/>
                  </a:lnTo>
                  <a:cubicBezTo>
                    <a:pt x="254" y="746"/>
                    <a:pt x="254" y="612"/>
                    <a:pt x="179" y="493"/>
                  </a:cubicBezTo>
                  <a:lnTo>
                    <a:pt x="179" y="239"/>
                  </a:lnTo>
                  <a:cubicBezTo>
                    <a:pt x="179" y="180"/>
                    <a:pt x="119" y="120"/>
                    <a:pt x="119" y="61"/>
                  </a:cubicBezTo>
                  <a:lnTo>
                    <a:pt x="60" y="1"/>
                  </a:lnTo>
                  <a:close/>
                </a:path>
              </a:pathLst>
            </a:custGeom>
            <a:solidFill>
              <a:srgbClr val="A238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"/>
            <p:cNvSpPr/>
            <p:nvPr/>
          </p:nvSpPr>
          <p:spPr>
            <a:xfrm>
              <a:off x="4424287" y="3945670"/>
              <a:ext cx="198551" cy="151240"/>
            </a:xfrm>
            <a:custGeom>
              <a:avLst/>
              <a:gdLst/>
              <a:ahLst/>
              <a:cxnLst/>
              <a:rect l="l" t="t" r="r" b="b"/>
              <a:pathLst>
                <a:path w="4843" h="3689" extrusionOk="0">
                  <a:moveTo>
                    <a:pt x="3591" y="2154"/>
                  </a:moveTo>
                  <a:cubicBezTo>
                    <a:pt x="3767" y="2195"/>
                    <a:pt x="3972" y="2273"/>
                    <a:pt x="4140" y="2376"/>
                  </a:cubicBezTo>
                  <a:lnTo>
                    <a:pt x="4140" y="2376"/>
                  </a:lnTo>
                  <a:cubicBezTo>
                    <a:pt x="4025" y="2407"/>
                    <a:pt x="3881" y="2407"/>
                    <a:pt x="3785" y="2407"/>
                  </a:cubicBezTo>
                  <a:cubicBezTo>
                    <a:pt x="3651" y="2348"/>
                    <a:pt x="3472" y="2348"/>
                    <a:pt x="3412" y="2214"/>
                  </a:cubicBezTo>
                  <a:lnTo>
                    <a:pt x="3412" y="2154"/>
                  </a:lnTo>
                  <a:close/>
                  <a:moveTo>
                    <a:pt x="3458" y="0"/>
                  </a:moveTo>
                  <a:cubicBezTo>
                    <a:pt x="3359" y="0"/>
                    <a:pt x="3260" y="15"/>
                    <a:pt x="3159" y="39"/>
                  </a:cubicBezTo>
                  <a:cubicBezTo>
                    <a:pt x="2980" y="39"/>
                    <a:pt x="2727" y="113"/>
                    <a:pt x="2474" y="173"/>
                  </a:cubicBezTo>
                  <a:cubicBezTo>
                    <a:pt x="2235" y="292"/>
                    <a:pt x="2042" y="351"/>
                    <a:pt x="1789" y="411"/>
                  </a:cubicBezTo>
                  <a:cubicBezTo>
                    <a:pt x="1610" y="545"/>
                    <a:pt x="1356" y="664"/>
                    <a:pt x="1178" y="783"/>
                  </a:cubicBezTo>
                  <a:cubicBezTo>
                    <a:pt x="805" y="1037"/>
                    <a:pt x="373" y="1350"/>
                    <a:pt x="1" y="1662"/>
                  </a:cubicBezTo>
                  <a:lnTo>
                    <a:pt x="60" y="1722"/>
                  </a:lnTo>
                  <a:cubicBezTo>
                    <a:pt x="433" y="1409"/>
                    <a:pt x="865" y="1156"/>
                    <a:pt x="1237" y="918"/>
                  </a:cubicBezTo>
                  <a:cubicBezTo>
                    <a:pt x="1416" y="783"/>
                    <a:pt x="1669" y="664"/>
                    <a:pt x="1863" y="545"/>
                  </a:cubicBezTo>
                  <a:cubicBezTo>
                    <a:pt x="2042" y="486"/>
                    <a:pt x="2295" y="411"/>
                    <a:pt x="2533" y="351"/>
                  </a:cubicBezTo>
                  <a:cubicBezTo>
                    <a:pt x="2727" y="292"/>
                    <a:pt x="2980" y="232"/>
                    <a:pt x="3219" y="232"/>
                  </a:cubicBezTo>
                  <a:cubicBezTo>
                    <a:pt x="3316" y="202"/>
                    <a:pt x="3424" y="188"/>
                    <a:pt x="3532" y="188"/>
                  </a:cubicBezTo>
                  <a:cubicBezTo>
                    <a:pt x="3640" y="188"/>
                    <a:pt x="3748" y="202"/>
                    <a:pt x="3844" y="232"/>
                  </a:cubicBezTo>
                  <a:cubicBezTo>
                    <a:pt x="3904" y="292"/>
                    <a:pt x="3964" y="292"/>
                    <a:pt x="4023" y="292"/>
                  </a:cubicBezTo>
                  <a:lnTo>
                    <a:pt x="4023" y="351"/>
                  </a:lnTo>
                  <a:lnTo>
                    <a:pt x="4098" y="411"/>
                  </a:lnTo>
                  <a:cubicBezTo>
                    <a:pt x="4098" y="486"/>
                    <a:pt x="4023" y="545"/>
                    <a:pt x="3964" y="664"/>
                  </a:cubicBezTo>
                  <a:cubicBezTo>
                    <a:pt x="3844" y="858"/>
                    <a:pt x="3651" y="977"/>
                    <a:pt x="3472" y="1096"/>
                  </a:cubicBezTo>
                  <a:lnTo>
                    <a:pt x="3472" y="1156"/>
                  </a:lnTo>
                  <a:cubicBezTo>
                    <a:pt x="3472" y="1230"/>
                    <a:pt x="3472" y="1290"/>
                    <a:pt x="3532" y="1290"/>
                  </a:cubicBezTo>
                  <a:cubicBezTo>
                    <a:pt x="3844" y="1290"/>
                    <a:pt x="4157" y="1350"/>
                    <a:pt x="4396" y="1469"/>
                  </a:cubicBezTo>
                  <a:cubicBezTo>
                    <a:pt x="4530" y="1528"/>
                    <a:pt x="4589" y="1662"/>
                    <a:pt x="4589" y="1782"/>
                  </a:cubicBezTo>
                  <a:cubicBezTo>
                    <a:pt x="4649" y="1901"/>
                    <a:pt x="4649" y="2035"/>
                    <a:pt x="4530" y="2154"/>
                  </a:cubicBezTo>
                  <a:cubicBezTo>
                    <a:pt x="4487" y="2239"/>
                    <a:pt x="4406" y="2302"/>
                    <a:pt x="4320" y="2330"/>
                  </a:cubicBezTo>
                  <a:lnTo>
                    <a:pt x="4320" y="2330"/>
                  </a:lnTo>
                  <a:cubicBezTo>
                    <a:pt x="4235" y="2257"/>
                    <a:pt x="4144" y="2191"/>
                    <a:pt x="4023" y="2154"/>
                  </a:cubicBezTo>
                  <a:cubicBezTo>
                    <a:pt x="3904" y="2094"/>
                    <a:pt x="3785" y="2035"/>
                    <a:pt x="3591" y="1975"/>
                  </a:cubicBezTo>
                  <a:cubicBezTo>
                    <a:pt x="3532" y="1975"/>
                    <a:pt x="3412" y="1975"/>
                    <a:pt x="3278" y="2035"/>
                  </a:cubicBezTo>
                  <a:cubicBezTo>
                    <a:pt x="3278" y="2035"/>
                    <a:pt x="3219" y="2035"/>
                    <a:pt x="3219" y="2094"/>
                  </a:cubicBezTo>
                  <a:lnTo>
                    <a:pt x="3219" y="2214"/>
                  </a:lnTo>
                  <a:cubicBezTo>
                    <a:pt x="3219" y="2273"/>
                    <a:pt x="3278" y="2273"/>
                    <a:pt x="3278" y="2348"/>
                  </a:cubicBezTo>
                  <a:cubicBezTo>
                    <a:pt x="3412" y="2467"/>
                    <a:pt x="3591" y="2527"/>
                    <a:pt x="3785" y="2527"/>
                  </a:cubicBezTo>
                  <a:cubicBezTo>
                    <a:pt x="3844" y="2556"/>
                    <a:pt x="3923" y="2571"/>
                    <a:pt x="4008" y="2571"/>
                  </a:cubicBezTo>
                  <a:cubicBezTo>
                    <a:pt x="4094" y="2571"/>
                    <a:pt x="4187" y="2556"/>
                    <a:pt x="4276" y="2527"/>
                  </a:cubicBezTo>
                  <a:cubicBezTo>
                    <a:pt x="4289" y="2520"/>
                    <a:pt x="4302" y="2514"/>
                    <a:pt x="4316" y="2508"/>
                  </a:cubicBezTo>
                  <a:lnTo>
                    <a:pt x="4316" y="2508"/>
                  </a:lnTo>
                  <a:cubicBezTo>
                    <a:pt x="4323" y="2514"/>
                    <a:pt x="4330" y="2520"/>
                    <a:pt x="4336" y="2527"/>
                  </a:cubicBezTo>
                  <a:cubicBezTo>
                    <a:pt x="4396" y="2646"/>
                    <a:pt x="4470" y="2780"/>
                    <a:pt x="4470" y="2899"/>
                  </a:cubicBezTo>
                  <a:lnTo>
                    <a:pt x="4470" y="3152"/>
                  </a:lnTo>
                  <a:lnTo>
                    <a:pt x="4396" y="3212"/>
                  </a:lnTo>
                  <a:lnTo>
                    <a:pt x="4336" y="3331"/>
                  </a:lnTo>
                  <a:cubicBezTo>
                    <a:pt x="4246" y="3477"/>
                    <a:pt x="4012" y="3547"/>
                    <a:pt x="3794" y="3547"/>
                  </a:cubicBezTo>
                  <a:cubicBezTo>
                    <a:pt x="3723" y="3547"/>
                    <a:pt x="3653" y="3539"/>
                    <a:pt x="3591" y="3525"/>
                  </a:cubicBezTo>
                  <a:cubicBezTo>
                    <a:pt x="3412" y="3525"/>
                    <a:pt x="3278" y="3465"/>
                    <a:pt x="3159" y="3391"/>
                  </a:cubicBezTo>
                  <a:cubicBezTo>
                    <a:pt x="3040" y="3271"/>
                    <a:pt x="2906" y="3212"/>
                    <a:pt x="2906" y="3018"/>
                  </a:cubicBezTo>
                  <a:lnTo>
                    <a:pt x="2846" y="3018"/>
                  </a:lnTo>
                  <a:cubicBezTo>
                    <a:pt x="2846" y="3018"/>
                    <a:pt x="2787" y="3018"/>
                    <a:pt x="2787" y="3093"/>
                  </a:cubicBezTo>
                  <a:cubicBezTo>
                    <a:pt x="2846" y="3271"/>
                    <a:pt x="2980" y="3391"/>
                    <a:pt x="3100" y="3465"/>
                  </a:cubicBezTo>
                  <a:cubicBezTo>
                    <a:pt x="3219" y="3525"/>
                    <a:pt x="3412" y="3584"/>
                    <a:pt x="3532" y="3644"/>
                  </a:cubicBezTo>
                  <a:cubicBezTo>
                    <a:pt x="3628" y="3674"/>
                    <a:pt x="3707" y="3689"/>
                    <a:pt x="3783" y="3689"/>
                  </a:cubicBezTo>
                  <a:cubicBezTo>
                    <a:pt x="3859" y="3689"/>
                    <a:pt x="3934" y="3674"/>
                    <a:pt x="4023" y="3644"/>
                  </a:cubicBezTo>
                  <a:cubicBezTo>
                    <a:pt x="4217" y="3644"/>
                    <a:pt x="4336" y="3525"/>
                    <a:pt x="4470" y="3391"/>
                  </a:cubicBezTo>
                  <a:lnTo>
                    <a:pt x="4530" y="3271"/>
                  </a:lnTo>
                  <a:cubicBezTo>
                    <a:pt x="4589" y="3271"/>
                    <a:pt x="4589" y="3212"/>
                    <a:pt x="4589" y="3152"/>
                  </a:cubicBezTo>
                  <a:cubicBezTo>
                    <a:pt x="4649" y="3093"/>
                    <a:pt x="4649" y="3018"/>
                    <a:pt x="4649" y="2899"/>
                  </a:cubicBezTo>
                  <a:cubicBezTo>
                    <a:pt x="4649" y="2780"/>
                    <a:pt x="4530" y="2586"/>
                    <a:pt x="4470" y="2467"/>
                  </a:cubicBezTo>
                  <a:cubicBezTo>
                    <a:pt x="4463" y="2461"/>
                    <a:pt x="4456" y="2455"/>
                    <a:pt x="4450" y="2448"/>
                  </a:cubicBezTo>
                  <a:lnTo>
                    <a:pt x="4450" y="2448"/>
                  </a:lnTo>
                  <a:cubicBezTo>
                    <a:pt x="4541" y="2406"/>
                    <a:pt x="4638" y="2353"/>
                    <a:pt x="4708" y="2273"/>
                  </a:cubicBezTo>
                  <a:cubicBezTo>
                    <a:pt x="4843" y="2094"/>
                    <a:pt x="4843" y="1901"/>
                    <a:pt x="4768" y="1722"/>
                  </a:cubicBezTo>
                  <a:cubicBezTo>
                    <a:pt x="4768" y="1528"/>
                    <a:pt x="4649" y="1409"/>
                    <a:pt x="4470" y="1350"/>
                  </a:cubicBezTo>
                  <a:cubicBezTo>
                    <a:pt x="4336" y="1230"/>
                    <a:pt x="4157" y="1156"/>
                    <a:pt x="4023" y="1156"/>
                  </a:cubicBezTo>
                  <a:cubicBezTo>
                    <a:pt x="3937" y="1127"/>
                    <a:pt x="3865" y="1112"/>
                    <a:pt x="3791" y="1105"/>
                  </a:cubicBezTo>
                  <a:lnTo>
                    <a:pt x="3791" y="1105"/>
                  </a:lnTo>
                  <a:cubicBezTo>
                    <a:pt x="3907" y="1002"/>
                    <a:pt x="4011" y="908"/>
                    <a:pt x="4098" y="783"/>
                  </a:cubicBezTo>
                  <a:cubicBezTo>
                    <a:pt x="4157" y="724"/>
                    <a:pt x="4217" y="664"/>
                    <a:pt x="4217" y="605"/>
                  </a:cubicBezTo>
                  <a:cubicBezTo>
                    <a:pt x="4217" y="545"/>
                    <a:pt x="4276" y="486"/>
                    <a:pt x="4217" y="351"/>
                  </a:cubicBezTo>
                  <a:lnTo>
                    <a:pt x="4217" y="232"/>
                  </a:lnTo>
                  <a:cubicBezTo>
                    <a:pt x="4157" y="232"/>
                    <a:pt x="4157" y="173"/>
                    <a:pt x="4098" y="173"/>
                  </a:cubicBezTo>
                  <a:cubicBezTo>
                    <a:pt x="4023" y="113"/>
                    <a:pt x="3964" y="113"/>
                    <a:pt x="3904" y="113"/>
                  </a:cubicBezTo>
                  <a:cubicBezTo>
                    <a:pt x="3752" y="33"/>
                    <a:pt x="3605" y="0"/>
                    <a:pt x="3458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"/>
            <p:cNvSpPr/>
            <p:nvPr/>
          </p:nvSpPr>
          <p:spPr>
            <a:xfrm>
              <a:off x="3869097" y="4428481"/>
              <a:ext cx="191212" cy="302111"/>
            </a:xfrm>
            <a:custGeom>
              <a:avLst/>
              <a:gdLst/>
              <a:ahLst/>
              <a:cxnLst/>
              <a:rect l="l" t="t" r="r" b="b"/>
              <a:pathLst>
                <a:path w="4664" h="7369" extrusionOk="0">
                  <a:moveTo>
                    <a:pt x="2422" y="2016"/>
                  </a:moveTo>
                  <a:cubicBezTo>
                    <a:pt x="2638" y="2016"/>
                    <a:pt x="2854" y="2049"/>
                    <a:pt x="3040" y="2116"/>
                  </a:cubicBezTo>
                  <a:cubicBezTo>
                    <a:pt x="3174" y="2116"/>
                    <a:pt x="3293" y="2176"/>
                    <a:pt x="3353" y="2176"/>
                  </a:cubicBezTo>
                  <a:cubicBezTo>
                    <a:pt x="3487" y="2235"/>
                    <a:pt x="3547" y="2295"/>
                    <a:pt x="3606" y="2355"/>
                  </a:cubicBezTo>
                  <a:lnTo>
                    <a:pt x="3666" y="2414"/>
                  </a:lnTo>
                  <a:lnTo>
                    <a:pt x="3606" y="2489"/>
                  </a:lnTo>
                  <a:cubicBezTo>
                    <a:pt x="3606" y="2548"/>
                    <a:pt x="3547" y="2608"/>
                    <a:pt x="3487" y="2608"/>
                  </a:cubicBezTo>
                  <a:cubicBezTo>
                    <a:pt x="3390" y="2638"/>
                    <a:pt x="3278" y="2653"/>
                    <a:pt x="3169" y="2653"/>
                  </a:cubicBezTo>
                  <a:cubicBezTo>
                    <a:pt x="3059" y="2653"/>
                    <a:pt x="2951" y="2638"/>
                    <a:pt x="2861" y="2608"/>
                  </a:cubicBezTo>
                  <a:cubicBezTo>
                    <a:pt x="2608" y="2548"/>
                    <a:pt x="2429" y="2489"/>
                    <a:pt x="2176" y="2355"/>
                  </a:cubicBezTo>
                  <a:cubicBezTo>
                    <a:pt x="2044" y="2311"/>
                    <a:pt x="1905" y="2235"/>
                    <a:pt x="1792" y="2120"/>
                  </a:cubicBezTo>
                  <a:lnTo>
                    <a:pt x="1792" y="2120"/>
                  </a:lnTo>
                  <a:cubicBezTo>
                    <a:pt x="1796" y="2119"/>
                    <a:pt x="1800" y="2118"/>
                    <a:pt x="1804" y="2116"/>
                  </a:cubicBezTo>
                  <a:cubicBezTo>
                    <a:pt x="1990" y="2049"/>
                    <a:pt x="2206" y="2016"/>
                    <a:pt x="2422" y="2016"/>
                  </a:cubicBezTo>
                  <a:close/>
                  <a:moveTo>
                    <a:pt x="2370" y="4410"/>
                  </a:moveTo>
                  <a:cubicBezTo>
                    <a:pt x="2548" y="4410"/>
                    <a:pt x="2802" y="4410"/>
                    <a:pt x="2980" y="4470"/>
                  </a:cubicBezTo>
                  <a:cubicBezTo>
                    <a:pt x="3115" y="4530"/>
                    <a:pt x="3174" y="4589"/>
                    <a:pt x="3234" y="4589"/>
                  </a:cubicBezTo>
                  <a:lnTo>
                    <a:pt x="3234" y="4649"/>
                  </a:lnTo>
                  <a:cubicBezTo>
                    <a:pt x="3234" y="4649"/>
                    <a:pt x="3174" y="4649"/>
                    <a:pt x="3174" y="4723"/>
                  </a:cubicBezTo>
                  <a:cubicBezTo>
                    <a:pt x="3040" y="4783"/>
                    <a:pt x="2861" y="4783"/>
                    <a:pt x="2668" y="4783"/>
                  </a:cubicBezTo>
                  <a:cubicBezTo>
                    <a:pt x="2416" y="4705"/>
                    <a:pt x="2164" y="4591"/>
                    <a:pt x="1936" y="4448"/>
                  </a:cubicBezTo>
                  <a:lnTo>
                    <a:pt x="1936" y="4448"/>
                  </a:lnTo>
                  <a:cubicBezTo>
                    <a:pt x="2070" y="4431"/>
                    <a:pt x="2220" y="4410"/>
                    <a:pt x="2370" y="4410"/>
                  </a:cubicBezTo>
                  <a:close/>
                  <a:moveTo>
                    <a:pt x="3234" y="1"/>
                  </a:moveTo>
                  <a:cubicBezTo>
                    <a:pt x="2742" y="60"/>
                    <a:pt x="2236" y="120"/>
                    <a:pt x="1804" y="314"/>
                  </a:cubicBezTo>
                  <a:cubicBezTo>
                    <a:pt x="1550" y="433"/>
                    <a:pt x="1372" y="552"/>
                    <a:pt x="1252" y="805"/>
                  </a:cubicBezTo>
                  <a:cubicBezTo>
                    <a:pt x="1118" y="865"/>
                    <a:pt x="1118" y="999"/>
                    <a:pt x="1059" y="1118"/>
                  </a:cubicBezTo>
                  <a:lnTo>
                    <a:pt x="1059" y="1550"/>
                  </a:lnTo>
                  <a:cubicBezTo>
                    <a:pt x="1095" y="1704"/>
                    <a:pt x="1181" y="1853"/>
                    <a:pt x="1283" y="1990"/>
                  </a:cubicBezTo>
                  <a:lnTo>
                    <a:pt x="1283" y="1990"/>
                  </a:lnTo>
                  <a:cubicBezTo>
                    <a:pt x="1178" y="2062"/>
                    <a:pt x="1081" y="2147"/>
                    <a:pt x="999" y="2235"/>
                  </a:cubicBezTo>
                  <a:cubicBezTo>
                    <a:pt x="880" y="2414"/>
                    <a:pt x="746" y="2667"/>
                    <a:pt x="686" y="2980"/>
                  </a:cubicBezTo>
                  <a:cubicBezTo>
                    <a:pt x="627" y="3234"/>
                    <a:pt x="686" y="3532"/>
                    <a:pt x="805" y="3725"/>
                  </a:cubicBezTo>
                  <a:cubicBezTo>
                    <a:pt x="927" y="3956"/>
                    <a:pt x="1037" y="4174"/>
                    <a:pt x="1202" y="4312"/>
                  </a:cubicBezTo>
                  <a:lnTo>
                    <a:pt x="1202" y="4312"/>
                  </a:lnTo>
                  <a:cubicBezTo>
                    <a:pt x="854" y="4429"/>
                    <a:pt x="538" y="4635"/>
                    <a:pt x="314" y="4902"/>
                  </a:cubicBezTo>
                  <a:cubicBezTo>
                    <a:pt x="135" y="5096"/>
                    <a:pt x="61" y="5394"/>
                    <a:pt x="61" y="5647"/>
                  </a:cubicBezTo>
                  <a:cubicBezTo>
                    <a:pt x="1" y="5900"/>
                    <a:pt x="61" y="6139"/>
                    <a:pt x="135" y="6392"/>
                  </a:cubicBezTo>
                  <a:cubicBezTo>
                    <a:pt x="254" y="6645"/>
                    <a:pt x="373" y="6824"/>
                    <a:pt x="627" y="6958"/>
                  </a:cubicBezTo>
                  <a:cubicBezTo>
                    <a:pt x="805" y="7137"/>
                    <a:pt x="1059" y="7196"/>
                    <a:pt x="1252" y="7256"/>
                  </a:cubicBezTo>
                  <a:cubicBezTo>
                    <a:pt x="1547" y="7336"/>
                    <a:pt x="1842" y="7369"/>
                    <a:pt x="2124" y="7369"/>
                  </a:cubicBezTo>
                  <a:cubicBezTo>
                    <a:pt x="2312" y="7369"/>
                    <a:pt x="2495" y="7354"/>
                    <a:pt x="2668" y="7330"/>
                  </a:cubicBezTo>
                  <a:lnTo>
                    <a:pt x="2742" y="7256"/>
                  </a:lnTo>
                  <a:lnTo>
                    <a:pt x="2668" y="7196"/>
                  </a:lnTo>
                  <a:cubicBezTo>
                    <a:pt x="2489" y="7221"/>
                    <a:pt x="2299" y="7235"/>
                    <a:pt x="2109" y="7235"/>
                  </a:cubicBezTo>
                  <a:cubicBezTo>
                    <a:pt x="1839" y="7235"/>
                    <a:pt x="1565" y="7207"/>
                    <a:pt x="1312" y="7137"/>
                  </a:cubicBezTo>
                  <a:cubicBezTo>
                    <a:pt x="1059" y="7077"/>
                    <a:pt x="880" y="6958"/>
                    <a:pt x="686" y="6824"/>
                  </a:cubicBezTo>
                  <a:cubicBezTo>
                    <a:pt x="567" y="6705"/>
                    <a:pt x="433" y="6511"/>
                    <a:pt x="314" y="6332"/>
                  </a:cubicBezTo>
                  <a:cubicBezTo>
                    <a:pt x="254" y="6079"/>
                    <a:pt x="254" y="5900"/>
                    <a:pt x="254" y="5647"/>
                  </a:cubicBezTo>
                  <a:cubicBezTo>
                    <a:pt x="314" y="5468"/>
                    <a:pt x="373" y="5215"/>
                    <a:pt x="507" y="5096"/>
                  </a:cubicBezTo>
                  <a:cubicBezTo>
                    <a:pt x="751" y="4840"/>
                    <a:pt x="1095" y="4663"/>
                    <a:pt x="1449" y="4542"/>
                  </a:cubicBezTo>
                  <a:lnTo>
                    <a:pt x="1449" y="4542"/>
                  </a:lnTo>
                  <a:cubicBezTo>
                    <a:pt x="1574" y="4657"/>
                    <a:pt x="1709" y="4766"/>
                    <a:pt x="1863" y="4843"/>
                  </a:cubicBezTo>
                  <a:cubicBezTo>
                    <a:pt x="2057" y="4962"/>
                    <a:pt x="2295" y="5021"/>
                    <a:pt x="2548" y="5096"/>
                  </a:cubicBezTo>
                  <a:cubicBezTo>
                    <a:pt x="2668" y="5096"/>
                    <a:pt x="2861" y="5155"/>
                    <a:pt x="2980" y="5155"/>
                  </a:cubicBezTo>
                  <a:cubicBezTo>
                    <a:pt x="3115" y="5096"/>
                    <a:pt x="3293" y="5096"/>
                    <a:pt x="3412" y="4962"/>
                  </a:cubicBezTo>
                  <a:cubicBezTo>
                    <a:pt x="3487" y="4902"/>
                    <a:pt x="3487" y="4843"/>
                    <a:pt x="3547" y="4723"/>
                  </a:cubicBezTo>
                  <a:cubicBezTo>
                    <a:pt x="3547" y="4649"/>
                    <a:pt x="3547" y="4470"/>
                    <a:pt x="3487" y="4410"/>
                  </a:cubicBezTo>
                  <a:cubicBezTo>
                    <a:pt x="3412" y="4351"/>
                    <a:pt x="3412" y="4351"/>
                    <a:pt x="3353" y="4351"/>
                  </a:cubicBezTo>
                  <a:cubicBezTo>
                    <a:pt x="3353" y="4276"/>
                    <a:pt x="3293" y="4276"/>
                    <a:pt x="3293" y="4276"/>
                  </a:cubicBezTo>
                  <a:cubicBezTo>
                    <a:pt x="3234" y="4217"/>
                    <a:pt x="3174" y="4217"/>
                    <a:pt x="3115" y="4157"/>
                  </a:cubicBezTo>
                  <a:cubicBezTo>
                    <a:pt x="2921" y="4112"/>
                    <a:pt x="2730" y="4092"/>
                    <a:pt x="2540" y="4092"/>
                  </a:cubicBezTo>
                  <a:cubicBezTo>
                    <a:pt x="2232" y="4092"/>
                    <a:pt x="1929" y="4143"/>
                    <a:pt x="1625" y="4217"/>
                  </a:cubicBezTo>
                  <a:cubicBezTo>
                    <a:pt x="1623" y="4217"/>
                    <a:pt x="1622" y="4217"/>
                    <a:pt x="1620" y="4217"/>
                  </a:cubicBezTo>
                  <a:lnTo>
                    <a:pt x="1620" y="4217"/>
                  </a:lnTo>
                  <a:cubicBezTo>
                    <a:pt x="1575" y="4179"/>
                    <a:pt x="1532" y="4139"/>
                    <a:pt x="1491" y="4098"/>
                  </a:cubicBezTo>
                  <a:cubicBezTo>
                    <a:pt x="1178" y="3785"/>
                    <a:pt x="999" y="3412"/>
                    <a:pt x="1059" y="3040"/>
                  </a:cubicBezTo>
                  <a:cubicBezTo>
                    <a:pt x="1059" y="2787"/>
                    <a:pt x="1178" y="2608"/>
                    <a:pt x="1312" y="2489"/>
                  </a:cubicBezTo>
                  <a:cubicBezTo>
                    <a:pt x="1368" y="2397"/>
                    <a:pt x="1441" y="2322"/>
                    <a:pt x="1521" y="2262"/>
                  </a:cubicBezTo>
                  <a:lnTo>
                    <a:pt x="1521" y="2262"/>
                  </a:lnTo>
                  <a:cubicBezTo>
                    <a:pt x="1659" y="2382"/>
                    <a:pt x="1877" y="2557"/>
                    <a:pt x="2057" y="2667"/>
                  </a:cubicBezTo>
                  <a:cubicBezTo>
                    <a:pt x="2295" y="2787"/>
                    <a:pt x="2489" y="2861"/>
                    <a:pt x="2742" y="2921"/>
                  </a:cubicBezTo>
                  <a:cubicBezTo>
                    <a:pt x="2861" y="2921"/>
                    <a:pt x="2980" y="2980"/>
                    <a:pt x="3115" y="2980"/>
                  </a:cubicBezTo>
                  <a:cubicBezTo>
                    <a:pt x="3293" y="2980"/>
                    <a:pt x="3412" y="2980"/>
                    <a:pt x="3547" y="2921"/>
                  </a:cubicBezTo>
                  <a:cubicBezTo>
                    <a:pt x="3666" y="2921"/>
                    <a:pt x="3859" y="2787"/>
                    <a:pt x="3919" y="2667"/>
                  </a:cubicBezTo>
                  <a:cubicBezTo>
                    <a:pt x="3979" y="2548"/>
                    <a:pt x="3979" y="2489"/>
                    <a:pt x="3979" y="2414"/>
                  </a:cubicBezTo>
                  <a:cubicBezTo>
                    <a:pt x="3979" y="2295"/>
                    <a:pt x="3919" y="2235"/>
                    <a:pt x="3859" y="2176"/>
                  </a:cubicBezTo>
                  <a:cubicBezTo>
                    <a:pt x="3725" y="2042"/>
                    <a:pt x="3666" y="1923"/>
                    <a:pt x="3547" y="1863"/>
                  </a:cubicBezTo>
                  <a:cubicBezTo>
                    <a:pt x="3412" y="1863"/>
                    <a:pt x="3293" y="1803"/>
                    <a:pt x="3174" y="1744"/>
                  </a:cubicBezTo>
                  <a:cubicBezTo>
                    <a:pt x="2944" y="1683"/>
                    <a:pt x="2717" y="1650"/>
                    <a:pt x="2492" y="1650"/>
                  </a:cubicBezTo>
                  <a:cubicBezTo>
                    <a:pt x="2221" y="1650"/>
                    <a:pt x="1953" y="1698"/>
                    <a:pt x="1684" y="1803"/>
                  </a:cubicBezTo>
                  <a:cubicBezTo>
                    <a:pt x="1632" y="1816"/>
                    <a:pt x="1579" y="1833"/>
                    <a:pt x="1528" y="1855"/>
                  </a:cubicBezTo>
                  <a:lnTo>
                    <a:pt x="1528" y="1855"/>
                  </a:lnTo>
                  <a:cubicBezTo>
                    <a:pt x="1424" y="1746"/>
                    <a:pt x="1353" y="1615"/>
                    <a:pt x="1312" y="1491"/>
                  </a:cubicBezTo>
                  <a:lnTo>
                    <a:pt x="1312" y="1178"/>
                  </a:lnTo>
                  <a:cubicBezTo>
                    <a:pt x="1312" y="1118"/>
                    <a:pt x="1372" y="999"/>
                    <a:pt x="1431" y="924"/>
                  </a:cubicBezTo>
                  <a:cubicBezTo>
                    <a:pt x="1491" y="746"/>
                    <a:pt x="1684" y="627"/>
                    <a:pt x="1923" y="492"/>
                  </a:cubicBezTo>
                  <a:cubicBezTo>
                    <a:pt x="2295" y="314"/>
                    <a:pt x="2802" y="180"/>
                    <a:pt x="3234" y="180"/>
                  </a:cubicBezTo>
                  <a:cubicBezTo>
                    <a:pt x="3666" y="120"/>
                    <a:pt x="4157" y="120"/>
                    <a:pt x="4664" y="120"/>
                  </a:cubicBezTo>
                  <a:lnTo>
                    <a:pt x="4664" y="60"/>
                  </a:lnTo>
                  <a:cubicBezTo>
                    <a:pt x="4157" y="1"/>
                    <a:pt x="3725" y="1"/>
                    <a:pt x="323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"/>
            <p:cNvSpPr/>
            <p:nvPr/>
          </p:nvSpPr>
          <p:spPr>
            <a:xfrm>
              <a:off x="4558677" y="4312216"/>
              <a:ext cx="99583" cy="62562"/>
            </a:xfrm>
            <a:custGeom>
              <a:avLst/>
              <a:gdLst/>
              <a:ahLst/>
              <a:cxnLst/>
              <a:rect l="l" t="t" r="r" b="b"/>
              <a:pathLst>
                <a:path w="2429" h="1526" extrusionOk="0">
                  <a:moveTo>
                    <a:pt x="1513" y="0"/>
                  </a:moveTo>
                  <a:cubicBezTo>
                    <a:pt x="1390" y="0"/>
                    <a:pt x="1258" y="12"/>
                    <a:pt x="1118" y="36"/>
                  </a:cubicBezTo>
                  <a:cubicBezTo>
                    <a:pt x="566" y="111"/>
                    <a:pt x="0" y="349"/>
                    <a:pt x="0" y="721"/>
                  </a:cubicBezTo>
                  <a:cubicBezTo>
                    <a:pt x="0" y="975"/>
                    <a:pt x="1058" y="1526"/>
                    <a:pt x="1430" y="1526"/>
                  </a:cubicBezTo>
                  <a:cubicBezTo>
                    <a:pt x="1684" y="1466"/>
                    <a:pt x="2429" y="721"/>
                    <a:pt x="2369" y="409"/>
                  </a:cubicBezTo>
                  <a:cubicBezTo>
                    <a:pt x="2322" y="172"/>
                    <a:pt x="1991" y="0"/>
                    <a:pt x="15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"/>
            <p:cNvSpPr/>
            <p:nvPr/>
          </p:nvSpPr>
          <p:spPr>
            <a:xfrm>
              <a:off x="4202613" y="4138393"/>
              <a:ext cx="94089" cy="152716"/>
            </a:xfrm>
            <a:custGeom>
              <a:avLst/>
              <a:gdLst/>
              <a:ahLst/>
              <a:cxnLst/>
              <a:rect l="l" t="t" r="r" b="b"/>
              <a:pathLst>
                <a:path w="2295" h="3725" extrusionOk="0">
                  <a:moveTo>
                    <a:pt x="2235" y="1"/>
                  </a:moveTo>
                  <a:lnTo>
                    <a:pt x="1743" y="924"/>
                  </a:lnTo>
                  <a:cubicBezTo>
                    <a:pt x="1549" y="1237"/>
                    <a:pt x="1371" y="1550"/>
                    <a:pt x="1177" y="1863"/>
                  </a:cubicBezTo>
                  <a:cubicBezTo>
                    <a:pt x="998" y="2176"/>
                    <a:pt x="804" y="2488"/>
                    <a:pt x="626" y="2786"/>
                  </a:cubicBezTo>
                  <a:cubicBezTo>
                    <a:pt x="432" y="3040"/>
                    <a:pt x="194" y="3352"/>
                    <a:pt x="0" y="3665"/>
                  </a:cubicBezTo>
                  <a:lnTo>
                    <a:pt x="0" y="3725"/>
                  </a:lnTo>
                  <a:lnTo>
                    <a:pt x="60" y="3725"/>
                  </a:lnTo>
                  <a:cubicBezTo>
                    <a:pt x="313" y="3412"/>
                    <a:pt x="566" y="3159"/>
                    <a:pt x="745" y="2861"/>
                  </a:cubicBezTo>
                  <a:cubicBezTo>
                    <a:pt x="939" y="2548"/>
                    <a:pt x="1117" y="2295"/>
                    <a:pt x="1311" y="1982"/>
                  </a:cubicBezTo>
                  <a:cubicBezTo>
                    <a:pt x="1490" y="1669"/>
                    <a:pt x="1683" y="1371"/>
                    <a:pt x="1862" y="1058"/>
                  </a:cubicBezTo>
                  <a:cubicBezTo>
                    <a:pt x="2056" y="745"/>
                    <a:pt x="2175" y="373"/>
                    <a:pt x="2294" y="60"/>
                  </a:cubicBezTo>
                  <a:lnTo>
                    <a:pt x="229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"/>
            <p:cNvSpPr/>
            <p:nvPr/>
          </p:nvSpPr>
          <p:spPr>
            <a:xfrm>
              <a:off x="3703590" y="4405277"/>
              <a:ext cx="356719" cy="48910"/>
            </a:xfrm>
            <a:custGeom>
              <a:avLst/>
              <a:gdLst/>
              <a:ahLst/>
              <a:cxnLst/>
              <a:rect l="l" t="t" r="r" b="b"/>
              <a:pathLst>
                <a:path w="8701" h="1193" extrusionOk="0">
                  <a:moveTo>
                    <a:pt x="4291" y="1"/>
                  </a:moveTo>
                  <a:cubicBezTo>
                    <a:pt x="3546" y="75"/>
                    <a:pt x="2801" y="135"/>
                    <a:pt x="2057" y="314"/>
                  </a:cubicBezTo>
                  <a:cubicBezTo>
                    <a:pt x="1744" y="373"/>
                    <a:pt x="1371" y="507"/>
                    <a:pt x="999" y="626"/>
                  </a:cubicBezTo>
                  <a:cubicBezTo>
                    <a:pt x="686" y="746"/>
                    <a:pt x="314" y="939"/>
                    <a:pt x="1" y="1193"/>
                  </a:cubicBezTo>
                  <a:lnTo>
                    <a:pt x="75" y="1193"/>
                  </a:lnTo>
                  <a:cubicBezTo>
                    <a:pt x="686" y="820"/>
                    <a:pt x="1431" y="626"/>
                    <a:pt x="2116" y="507"/>
                  </a:cubicBezTo>
                  <a:cubicBezTo>
                    <a:pt x="2861" y="373"/>
                    <a:pt x="3546" y="314"/>
                    <a:pt x="4291" y="314"/>
                  </a:cubicBezTo>
                  <a:cubicBezTo>
                    <a:pt x="4509" y="296"/>
                    <a:pt x="4728" y="289"/>
                    <a:pt x="4946" y="289"/>
                  </a:cubicBezTo>
                  <a:cubicBezTo>
                    <a:pt x="5472" y="289"/>
                    <a:pt x="5999" y="331"/>
                    <a:pt x="6526" y="373"/>
                  </a:cubicBezTo>
                  <a:cubicBezTo>
                    <a:pt x="6645" y="373"/>
                    <a:pt x="6839" y="373"/>
                    <a:pt x="7017" y="448"/>
                  </a:cubicBezTo>
                  <a:lnTo>
                    <a:pt x="7330" y="448"/>
                  </a:lnTo>
                  <a:lnTo>
                    <a:pt x="7584" y="507"/>
                  </a:lnTo>
                  <a:cubicBezTo>
                    <a:pt x="7956" y="567"/>
                    <a:pt x="8328" y="626"/>
                    <a:pt x="8701" y="686"/>
                  </a:cubicBezTo>
                  <a:lnTo>
                    <a:pt x="8701" y="626"/>
                  </a:lnTo>
                  <a:cubicBezTo>
                    <a:pt x="8328" y="567"/>
                    <a:pt x="7956" y="448"/>
                    <a:pt x="7643" y="373"/>
                  </a:cubicBezTo>
                  <a:lnTo>
                    <a:pt x="7330" y="314"/>
                  </a:lnTo>
                  <a:lnTo>
                    <a:pt x="7077" y="254"/>
                  </a:lnTo>
                  <a:cubicBezTo>
                    <a:pt x="6898" y="194"/>
                    <a:pt x="6705" y="194"/>
                    <a:pt x="6526" y="135"/>
                  </a:cubicBezTo>
                  <a:cubicBezTo>
                    <a:pt x="5781" y="1"/>
                    <a:pt x="5036" y="1"/>
                    <a:pt x="4291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"/>
            <p:cNvSpPr/>
            <p:nvPr/>
          </p:nvSpPr>
          <p:spPr>
            <a:xfrm>
              <a:off x="4281369" y="4492025"/>
              <a:ext cx="468519" cy="53789"/>
            </a:xfrm>
            <a:custGeom>
              <a:avLst/>
              <a:gdLst/>
              <a:ahLst/>
              <a:cxnLst/>
              <a:rect l="l" t="t" r="r" b="b"/>
              <a:pathLst>
                <a:path w="11428" h="1312" extrusionOk="0">
                  <a:moveTo>
                    <a:pt x="135" y="0"/>
                  </a:moveTo>
                  <a:cubicBezTo>
                    <a:pt x="60" y="0"/>
                    <a:pt x="60" y="60"/>
                    <a:pt x="60" y="60"/>
                  </a:cubicBezTo>
                  <a:cubicBezTo>
                    <a:pt x="1" y="119"/>
                    <a:pt x="60" y="119"/>
                    <a:pt x="60" y="119"/>
                  </a:cubicBezTo>
                  <a:cubicBezTo>
                    <a:pt x="999" y="432"/>
                    <a:pt x="1923" y="626"/>
                    <a:pt x="2861" y="745"/>
                  </a:cubicBezTo>
                  <a:cubicBezTo>
                    <a:pt x="3785" y="939"/>
                    <a:pt x="4723" y="998"/>
                    <a:pt x="5721" y="1117"/>
                  </a:cubicBezTo>
                  <a:cubicBezTo>
                    <a:pt x="6645" y="1177"/>
                    <a:pt x="7584" y="1237"/>
                    <a:pt x="8507" y="1311"/>
                  </a:cubicBezTo>
                  <a:lnTo>
                    <a:pt x="11368" y="1311"/>
                  </a:lnTo>
                  <a:cubicBezTo>
                    <a:pt x="11427" y="1311"/>
                    <a:pt x="11427" y="1237"/>
                    <a:pt x="11427" y="1237"/>
                  </a:cubicBezTo>
                  <a:cubicBezTo>
                    <a:pt x="11427" y="1177"/>
                    <a:pt x="11427" y="1177"/>
                    <a:pt x="11368" y="1177"/>
                  </a:cubicBezTo>
                  <a:cubicBezTo>
                    <a:pt x="10429" y="1117"/>
                    <a:pt x="9505" y="1117"/>
                    <a:pt x="8567" y="1058"/>
                  </a:cubicBezTo>
                  <a:cubicBezTo>
                    <a:pt x="7584" y="998"/>
                    <a:pt x="6645" y="939"/>
                    <a:pt x="5721" y="864"/>
                  </a:cubicBezTo>
                  <a:cubicBezTo>
                    <a:pt x="4783" y="745"/>
                    <a:pt x="3859" y="626"/>
                    <a:pt x="2921" y="492"/>
                  </a:cubicBezTo>
                  <a:cubicBezTo>
                    <a:pt x="2429" y="432"/>
                    <a:pt x="1997" y="373"/>
                    <a:pt x="1491" y="313"/>
                  </a:cubicBezTo>
                  <a:cubicBezTo>
                    <a:pt x="1059" y="253"/>
                    <a:pt x="567" y="119"/>
                    <a:pt x="13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"/>
            <p:cNvSpPr/>
            <p:nvPr/>
          </p:nvSpPr>
          <p:spPr>
            <a:xfrm>
              <a:off x="4800522" y="4601320"/>
              <a:ext cx="25705" cy="56249"/>
            </a:xfrm>
            <a:custGeom>
              <a:avLst/>
              <a:gdLst/>
              <a:ahLst/>
              <a:cxnLst/>
              <a:rect l="l" t="t" r="r" b="b"/>
              <a:pathLst>
                <a:path w="627" h="1372" extrusionOk="0">
                  <a:moveTo>
                    <a:pt x="60" y="1"/>
                  </a:moveTo>
                  <a:lnTo>
                    <a:pt x="1" y="60"/>
                  </a:lnTo>
                  <a:cubicBezTo>
                    <a:pt x="1" y="60"/>
                    <a:pt x="1" y="135"/>
                    <a:pt x="60" y="135"/>
                  </a:cubicBezTo>
                  <a:cubicBezTo>
                    <a:pt x="135" y="194"/>
                    <a:pt x="194" y="254"/>
                    <a:pt x="254" y="373"/>
                  </a:cubicBezTo>
                  <a:cubicBezTo>
                    <a:pt x="314" y="433"/>
                    <a:pt x="314" y="567"/>
                    <a:pt x="314" y="627"/>
                  </a:cubicBezTo>
                  <a:cubicBezTo>
                    <a:pt x="373" y="880"/>
                    <a:pt x="373" y="1059"/>
                    <a:pt x="433" y="1312"/>
                  </a:cubicBezTo>
                  <a:cubicBezTo>
                    <a:pt x="433" y="1371"/>
                    <a:pt x="433" y="1371"/>
                    <a:pt x="507" y="1371"/>
                  </a:cubicBezTo>
                  <a:cubicBezTo>
                    <a:pt x="507" y="1371"/>
                    <a:pt x="567" y="1371"/>
                    <a:pt x="567" y="1312"/>
                  </a:cubicBezTo>
                  <a:cubicBezTo>
                    <a:pt x="626" y="1178"/>
                    <a:pt x="626" y="1118"/>
                    <a:pt x="626" y="999"/>
                  </a:cubicBezTo>
                  <a:lnTo>
                    <a:pt x="626" y="567"/>
                  </a:lnTo>
                  <a:cubicBezTo>
                    <a:pt x="567" y="433"/>
                    <a:pt x="507" y="314"/>
                    <a:pt x="433" y="254"/>
                  </a:cubicBezTo>
                  <a:cubicBezTo>
                    <a:pt x="373" y="135"/>
                    <a:pt x="254" y="1"/>
                    <a:pt x="60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"/>
            <p:cNvSpPr/>
            <p:nvPr/>
          </p:nvSpPr>
          <p:spPr>
            <a:xfrm>
              <a:off x="4843897" y="4588488"/>
              <a:ext cx="23246" cy="58708"/>
            </a:xfrm>
            <a:custGeom>
              <a:avLst/>
              <a:gdLst/>
              <a:ahLst/>
              <a:cxnLst/>
              <a:rect l="l" t="t" r="r" b="b"/>
              <a:pathLst>
                <a:path w="567" h="1432" extrusionOk="0">
                  <a:moveTo>
                    <a:pt x="0" y="1"/>
                  </a:moveTo>
                  <a:lnTo>
                    <a:pt x="0" y="75"/>
                  </a:lnTo>
                  <a:lnTo>
                    <a:pt x="0" y="135"/>
                  </a:lnTo>
                  <a:cubicBezTo>
                    <a:pt x="60" y="195"/>
                    <a:pt x="120" y="254"/>
                    <a:pt x="194" y="373"/>
                  </a:cubicBezTo>
                  <a:cubicBezTo>
                    <a:pt x="254" y="507"/>
                    <a:pt x="254" y="567"/>
                    <a:pt x="313" y="686"/>
                  </a:cubicBezTo>
                  <a:cubicBezTo>
                    <a:pt x="313" y="820"/>
                    <a:pt x="313" y="940"/>
                    <a:pt x="373" y="999"/>
                  </a:cubicBezTo>
                  <a:lnTo>
                    <a:pt x="373" y="1372"/>
                  </a:lnTo>
                  <a:lnTo>
                    <a:pt x="432" y="1431"/>
                  </a:lnTo>
                  <a:cubicBezTo>
                    <a:pt x="492" y="1431"/>
                    <a:pt x="492" y="1431"/>
                    <a:pt x="492" y="1372"/>
                  </a:cubicBezTo>
                  <a:cubicBezTo>
                    <a:pt x="567" y="1312"/>
                    <a:pt x="567" y="1252"/>
                    <a:pt x="567" y="1193"/>
                  </a:cubicBezTo>
                  <a:lnTo>
                    <a:pt x="567" y="999"/>
                  </a:lnTo>
                  <a:lnTo>
                    <a:pt x="567" y="627"/>
                  </a:lnTo>
                  <a:cubicBezTo>
                    <a:pt x="492" y="507"/>
                    <a:pt x="492" y="373"/>
                    <a:pt x="373" y="254"/>
                  </a:cubicBezTo>
                  <a:cubicBezTo>
                    <a:pt x="313" y="135"/>
                    <a:pt x="254" y="75"/>
                    <a:pt x="60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"/>
            <p:cNvSpPr/>
            <p:nvPr/>
          </p:nvSpPr>
          <p:spPr>
            <a:xfrm>
              <a:off x="4894570" y="4532939"/>
              <a:ext cx="38538" cy="55593"/>
            </a:xfrm>
            <a:custGeom>
              <a:avLst/>
              <a:gdLst/>
              <a:ahLst/>
              <a:cxnLst/>
              <a:rect l="l" t="t" r="r" b="b"/>
              <a:pathLst>
                <a:path w="940" h="1356" extrusionOk="0">
                  <a:moveTo>
                    <a:pt x="135" y="0"/>
                  </a:moveTo>
                  <a:cubicBezTo>
                    <a:pt x="75" y="0"/>
                    <a:pt x="75" y="0"/>
                    <a:pt x="75" y="60"/>
                  </a:cubicBezTo>
                  <a:cubicBezTo>
                    <a:pt x="1" y="60"/>
                    <a:pt x="1" y="119"/>
                    <a:pt x="75" y="119"/>
                  </a:cubicBezTo>
                  <a:lnTo>
                    <a:pt x="314" y="373"/>
                  </a:lnTo>
                  <a:cubicBezTo>
                    <a:pt x="373" y="492"/>
                    <a:pt x="448" y="552"/>
                    <a:pt x="507" y="686"/>
                  </a:cubicBezTo>
                  <a:cubicBezTo>
                    <a:pt x="567" y="745"/>
                    <a:pt x="627" y="864"/>
                    <a:pt x="686" y="984"/>
                  </a:cubicBezTo>
                  <a:cubicBezTo>
                    <a:pt x="686" y="1058"/>
                    <a:pt x="746" y="1177"/>
                    <a:pt x="746" y="1296"/>
                  </a:cubicBezTo>
                  <a:cubicBezTo>
                    <a:pt x="746" y="1356"/>
                    <a:pt x="820" y="1356"/>
                    <a:pt x="820" y="1356"/>
                  </a:cubicBezTo>
                  <a:cubicBezTo>
                    <a:pt x="880" y="1356"/>
                    <a:pt x="880" y="1356"/>
                    <a:pt x="880" y="1296"/>
                  </a:cubicBezTo>
                  <a:cubicBezTo>
                    <a:pt x="939" y="1177"/>
                    <a:pt x="939" y="1058"/>
                    <a:pt x="880" y="924"/>
                  </a:cubicBezTo>
                  <a:cubicBezTo>
                    <a:pt x="880" y="745"/>
                    <a:pt x="820" y="611"/>
                    <a:pt x="746" y="492"/>
                  </a:cubicBezTo>
                  <a:cubicBezTo>
                    <a:pt x="686" y="373"/>
                    <a:pt x="567" y="313"/>
                    <a:pt x="507" y="179"/>
                  </a:cubicBezTo>
                  <a:cubicBezTo>
                    <a:pt x="373" y="119"/>
                    <a:pt x="254" y="60"/>
                    <a:pt x="13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"/>
            <p:cNvSpPr/>
            <p:nvPr/>
          </p:nvSpPr>
          <p:spPr>
            <a:xfrm>
              <a:off x="4925113" y="4517647"/>
              <a:ext cx="38538" cy="40383"/>
            </a:xfrm>
            <a:custGeom>
              <a:avLst/>
              <a:gdLst/>
              <a:ahLst/>
              <a:cxnLst/>
              <a:rect l="l" t="t" r="r" b="b"/>
              <a:pathLst>
                <a:path w="940" h="985" extrusionOk="0">
                  <a:moveTo>
                    <a:pt x="1" y="1"/>
                  </a:moveTo>
                  <a:lnTo>
                    <a:pt x="1" y="120"/>
                  </a:lnTo>
                  <a:cubicBezTo>
                    <a:pt x="194" y="239"/>
                    <a:pt x="314" y="373"/>
                    <a:pt x="507" y="492"/>
                  </a:cubicBezTo>
                  <a:cubicBezTo>
                    <a:pt x="567" y="552"/>
                    <a:pt x="627" y="612"/>
                    <a:pt x="627" y="686"/>
                  </a:cubicBezTo>
                  <a:cubicBezTo>
                    <a:pt x="686" y="746"/>
                    <a:pt x="746" y="805"/>
                    <a:pt x="820" y="925"/>
                  </a:cubicBezTo>
                  <a:lnTo>
                    <a:pt x="820" y="984"/>
                  </a:lnTo>
                  <a:cubicBezTo>
                    <a:pt x="880" y="984"/>
                    <a:pt x="939" y="925"/>
                    <a:pt x="939" y="925"/>
                  </a:cubicBezTo>
                  <a:cubicBezTo>
                    <a:pt x="939" y="805"/>
                    <a:pt x="939" y="686"/>
                    <a:pt x="880" y="552"/>
                  </a:cubicBezTo>
                  <a:cubicBezTo>
                    <a:pt x="820" y="433"/>
                    <a:pt x="746" y="373"/>
                    <a:pt x="686" y="314"/>
                  </a:cubicBezTo>
                  <a:cubicBezTo>
                    <a:pt x="507" y="120"/>
                    <a:pt x="314" y="60"/>
                    <a:pt x="75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"/>
            <p:cNvSpPr/>
            <p:nvPr/>
          </p:nvSpPr>
          <p:spPr>
            <a:xfrm>
              <a:off x="4075561" y="4168935"/>
              <a:ext cx="9798" cy="7380"/>
            </a:xfrm>
            <a:custGeom>
              <a:avLst/>
              <a:gdLst/>
              <a:ahLst/>
              <a:cxnLst/>
              <a:rect l="l" t="t" r="r" b="b"/>
              <a:pathLst>
                <a:path w="239" h="180" extrusionOk="0">
                  <a:moveTo>
                    <a:pt x="60" y="0"/>
                  </a:moveTo>
                  <a:cubicBezTo>
                    <a:pt x="0" y="0"/>
                    <a:pt x="0" y="60"/>
                    <a:pt x="0" y="60"/>
                  </a:cubicBezTo>
                  <a:cubicBezTo>
                    <a:pt x="0" y="120"/>
                    <a:pt x="60" y="179"/>
                    <a:pt x="119" y="179"/>
                  </a:cubicBezTo>
                  <a:lnTo>
                    <a:pt x="179" y="179"/>
                  </a:lnTo>
                  <a:lnTo>
                    <a:pt x="179" y="120"/>
                  </a:lnTo>
                  <a:cubicBezTo>
                    <a:pt x="239" y="120"/>
                    <a:pt x="239" y="60"/>
                    <a:pt x="179" y="60"/>
                  </a:cubicBezTo>
                  <a:lnTo>
                    <a:pt x="179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"/>
            <p:cNvSpPr/>
            <p:nvPr/>
          </p:nvSpPr>
          <p:spPr>
            <a:xfrm>
              <a:off x="4016935" y="4168935"/>
              <a:ext cx="17752" cy="7380"/>
            </a:xfrm>
            <a:custGeom>
              <a:avLst/>
              <a:gdLst/>
              <a:ahLst/>
              <a:cxnLst/>
              <a:rect l="l" t="t" r="r" b="b"/>
              <a:pathLst>
                <a:path w="433" h="180" extrusionOk="0">
                  <a:moveTo>
                    <a:pt x="253" y="0"/>
                  </a:moveTo>
                  <a:cubicBezTo>
                    <a:pt x="179" y="0"/>
                    <a:pt x="119" y="0"/>
                    <a:pt x="60" y="60"/>
                  </a:cubicBezTo>
                  <a:cubicBezTo>
                    <a:pt x="0" y="120"/>
                    <a:pt x="0" y="120"/>
                    <a:pt x="60" y="120"/>
                  </a:cubicBezTo>
                  <a:cubicBezTo>
                    <a:pt x="119" y="179"/>
                    <a:pt x="179" y="179"/>
                    <a:pt x="253" y="179"/>
                  </a:cubicBezTo>
                  <a:lnTo>
                    <a:pt x="313" y="179"/>
                  </a:lnTo>
                  <a:cubicBezTo>
                    <a:pt x="373" y="179"/>
                    <a:pt x="373" y="179"/>
                    <a:pt x="432" y="120"/>
                  </a:cubicBezTo>
                  <a:lnTo>
                    <a:pt x="432" y="60"/>
                  </a:lnTo>
                  <a:cubicBezTo>
                    <a:pt x="373" y="60"/>
                    <a:pt x="373" y="6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"/>
            <p:cNvSpPr/>
            <p:nvPr/>
          </p:nvSpPr>
          <p:spPr>
            <a:xfrm>
              <a:off x="4034646" y="4186645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94" y="0"/>
                  </a:moveTo>
                  <a:cubicBezTo>
                    <a:pt x="119" y="60"/>
                    <a:pt x="60" y="60"/>
                    <a:pt x="0" y="120"/>
                  </a:cubicBezTo>
                  <a:cubicBezTo>
                    <a:pt x="0" y="120"/>
                    <a:pt x="0" y="194"/>
                    <a:pt x="60" y="194"/>
                  </a:cubicBezTo>
                  <a:lnTo>
                    <a:pt x="313" y="194"/>
                  </a:lnTo>
                  <a:lnTo>
                    <a:pt x="373" y="120"/>
                  </a:lnTo>
                  <a:cubicBezTo>
                    <a:pt x="432" y="60"/>
                    <a:pt x="373" y="60"/>
                    <a:pt x="373" y="60"/>
                  </a:cubicBezTo>
                  <a:cubicBezTo>
                    <a:pt x="313" y="0"/>
                    <a:pt x="313" y="0"/>
                    <a:pt x="25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"/>
            <p:cNvSpPr/>
            <p:nvPr/>
          </p:nvSpPr>
          <p:spPr>
            <a:xfrm>
              <a:off x="4088393" y="4194598"/>
              <a:ext cx="17752" cy="7339"/>
            </a:xfrm>
            <a:custGeom>
              <a:avLst/>
              <a:gdLst/>
              <a:ahLst/>
              <a:cxnLst/>
              <a:rect l="l" t="t" r="r" b="b"/>
              <a:pathLst>
                <a:path w="433" h="179" extrusionOk="0">
                  <a:moveTo>
                    <a:pt x="239" y="0"/>
                  </a:moveTo>
                  <a:cubicBezTo>
                    <a:pt x="179" y="60"/>
                    <a:pt x="119" y="60"/>
                    <a:pt x="60" y="119"/>
                  </a:cubicBezTo>
                  <a:lnTo>
                    <a:pt x="0" y="119"/>
                  </a:lnTo>
                  <a:cubicBezTo>
                    <a:pt x="0" y="179"/>
                    <a:pt x="60" y="179"/>
                    <a:pt x="60" y="179"/>
                  </a:cubicBezTo>
                  <a:lnTo>
                    <a:pt x="432" y="179"/>
                  </a:lnTo>
                  <a:lnTo>
                    <a:pt x="432" y="119"/>
                  </a:lnTo>
                  <a:lnTo>
                    <a:pt x="432" y="60"/>
                  </a:lnTo>
                  <a:lnTo>
                    <a:pt x="298" y="60"/>
                  </a:lnTo>
                  <a:cubicBezTo>
                    <a:pt x="298" y="0"/>
                    <a:pt x="239" y="0"/>
                    <a:pt x="239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"/>
            <p:cNvSpPr/>
            <p:nvPr/>
          </p:nvSpPr>
          <p:spPr>
            <a:xfrm>
              <a:off x="4134188" y="4181766"/>
              <a:ext cx="12258" cy="7380"/>
            </a:xfrm>
            <a:custGeom>
              <a:avLst/>
              <a:gdLst/>
              <a:ahLst/>
              <a:cxnLst/>
              <a:rect l="l" t="t" r="r" b="b"/>
              <a:pathLst>
                <a:path w="299" h="180" extrusionOk="0">
                  <a:moveTo>
                    <a:pt x="120" y="0"/>
                  </a:moveTo>
                  <a:cubicBezTo>
                    <a:pt x="120" y="0"/>
                    <a:pt x="60" y="60"/>
                    <a:pt x="0" y="60"/>
                  </a:cubicBezTo>
                  <a:lnTo>
                    <a:pt x="0" y="179"/>
                  </a:lnTo>
                  <a:lnTo>
                    <a:pt x="298" y="179"/>
                  </a:lnTo>
                  <a:lnTo>
                    <a:pt x="298" y="119"/>
                  </a:lnTo>
                  <a:lnTo>
                    <a:pt x="298" y="60"/>
                  </a:lnTo>
                  <a:lnTo>
                    <a:pt x="179" y="60"/>
                  </a:lnTo>
                  <a:cubicBezTo>
                    <a:pt x="179" y="0"/>
                    <a:pt x="179" y="0"/>
                    <a:pt x="120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"/>
            <p:cNvSpPr/>
            <p:nvPr/>
          </p:nvSpPr>
          <p:spPr>
            <a:xfrm>
              <a:off x="3971099" y="4201896"/>
              <a:ext cx="20212" cy="7995"/>
            </a:xfrm>
            <a:custGeom>
              <a:avLst/>
              <a:gdLst/>
              <a:ahLst/>
              <a:cxnLst/>
              <a:rect l="l" t="t" r="r" b="b"/>
              <a:pathLst>
                <a:path w="493" h="195" extrusionOk="0">
                  <a:moveTo>
                    <a:pt x="254" y="1"/>
                  </a:moveTo>
                  <a:cubicBezTo>
                    <a:pt x="180" y="1"/>
                    <a:pt x="120" y="60"/>
                    <a:pt x="60" y="60"/>
                  </a:cubicBezTo>
                  <a:lnTo>
                    <a:pt x="1" y="120"/>
                  </a:lnTo>
                  <a:cubicBezTo>
                    <a:pt x="1" y="120"/>
                    <a:pt x="1" y="195"/>
                    <a:pt x="60" y="195"/>
                  </a:cubicBezTo>
                  <a:lnTo>
                    <a:pt x="373" y="195"/>
                  </a:lnTo>
                  <a:lnTo>
                    <a:pt x="433" y="120"/>
                  </a:lnTo>
                  <a:lnTo>
                    <a:pt x="492" y="120"/>
                  </a:lnTo>
                  <a:cubicBezTo>
                    <a:pt x="492" y="60"/>
                    <a:pt x="492" y="60"/>
                    <a:pt x="433" y="60"/>
                  </a:cubicBezTo>
                  <a:cubicBezTo>
                    <a:pt x="433" y="1"/>
                    <a:pt x="373" y="1"/>
                    <a:pt x="31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"/>
            <p:cNvSpPr/>
            <p:nvPr/>
          </p:nvSpPr>
          <p:spPr>
            <a:xfrm>
              <a:off x="3963187" y="4173813"/>
              <a:ext cx="18367" cy="7995"/>
            </a:xfrm>
            <a:custGeom>
              <a:avLst/>
              <a:gdLst/>
              <a:ahLst/>
              <a:cxnLst/>
              <a:rect l="l" t="t" r="r" b="b"/>
              <a:pathLst>
                <a:path w="448" h="195" extrusionOk="0">
                  <a:moveTo>
                    <a:pt x="194" y="1"/>
                  </a:moveTo>
                  <a:cubicBezTo>
                    <a:pt x="134" y="1"/>
                    <a:pt x="75" y="60"/>
                    <a:pt x="0" y="60"/>
                  </a:cubicBezTo>
                  <a:lnTo>
                    <a:pt x="0" y="135"/>
                  </a:lnTo>
                  <a:cubicBezTo>
                    <a:pt x="75" y="194"/>
                    <a:pt x="134" y="194"/>
                    <a:pt x="194" y="194"/>
                  </a:cubicBezTo>
                  <a:lnTo>
                    <a:pt x="313" y="194"/>
                  </a:lnTo>
                  <a:lnTo>
                    <a:pt x="373" y="135"/>
                  </a:lnTo>
                  <a:cubicBezTo>
                    <a:pt x="447" y="60"/>
                    <a:pt x="373" y="60"/>
                    <a:pt x="373" y="60"/>
                  </a:cubicBezTo>
                  <a:cubicBezTo>
                    <a:pt x="313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"/>
            <p:cNvSpPr/>
            <p:nvPr/>
          </p:nvSpPr>
          <p:spPr>
            <a:xfrm>
              <a:off x="3902100" y="4191524"/>
              <a:ext cx="15292" cy="7995"/>
            </a:xfrm>
            <a:custGeom>
              <a:avLst/>
              <a:gdLst/>
              <a:ahLst/>
              <a:cxnLst/>
              <a:rect l="l" t="t" r="r" b="b"/>
              <a:pathLst>
                <a:path w="373" h="195" extrusionOk="0">
                  <a:moveTo>
                    <a:pt x="194" y="1"/>
                  </a:moveTo>
                  <a:cubicBezTo>
                    <a:pt x="134" y="1"/>
                    <a:pt x="75" y="1"/>
                    <a:pt x="75" y="75"/>
                  </a:cubicBezTo>
                  <a:lnTo>
                    <a:pt x="0" y="75"/>
                  </a:lnTo>
                  <a:cubicBezTo>
                    <a:pt x="0" y="135"/>
                    <a:pt x="0" y="135"/>
                    <a:pt x="75" y="194"/>
                  </a:cubicBezTo>
                  <a:lnTo>
                    <a:pt x="194" y="194"/>
                  </a:lnTo>
                  <a:cubicBezTo>
                    <a:pt x="254" y="194"/>
                    <a:pt x="254" y="194"/>
                    <a:pt x="254" y="135"/>
                  </a:cubicBezTo>
                  <a:lnTo>
                    <a:pt x="313" y="135"/>
                  </a:lnTo>
                  <a:lnTo>
                    <a:pt x="313" y="75"/>
                  </a:lnTo>
                  <a:cubicBezTo>
                    <a:pt x="373" y="75"/>
                    <a:pt x="373" y="1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"/>
            <p:cNvSpPr/>
            <p:nvPr/>
          </p:nvSpPr>
          <p:spPr>
            <a:xfrm>
              <a:off x="3910054" y="4164056"/>
              <a:ext cx="15292" cy="7339"/>
            </a:xfrm>
            <a:custGeom>
              <a:avLst/>
              <a:gdLst/>
              <a:ahLst/>
              <a:cxnLst/>
              <a:rect l="l" t="t" r="r" b="b"/>
              <a:pathLst>
                <a:path w="373" h="179" extrusionOk="0">
                  <a:moveTo>
                    <a:pt x="179" y="0"/>
                  </a:moveTo>
                  <a:cubicBezTo>
                    <a:pt x="119" y="0"/>
                    <a:pt x="119" y="0"/>
                    <a:pt x="60" y="60"/>
                  </a:cubicBezTo>
                  <a:lnTo>
                    <a:pt x="0" y="60"/>
                  </a:lnTo>
                  <a:cubicBezTo>
                    <a:pt x="0" y="119"/>
                    <a:pt x="0" y="119"/>
                    <a:pt x="60" y="119"/>
                  </a:cubicBezTo>
                  <a:cubicBezTo>
                    <a:pt x="119" y="179"/>
                    <a:pt x="119" y="179"/>
                    <a:pt x="179" y="179"/>
                  </a:cubicBezTo>
                  <a:lnTo>
                    <a:pt x="313" y="179"/>
                  </a:lnTo>
                  <a:lnTo>
                    <a:pt x="373" y="119"/>
                  </a:lnTo>
                  <a:lnTo>
                    <a:pt x="373" y="60"/>
                  </a:lnTo>
                  <a:cubicBezTo>
                    <a:pt x="313" y="60"/>
                    <a:pt x="313" y="6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"/>
            <p:cNvSpPr/>
            <p:nvPr/>
          </p:nvSpPr>
          <p:spPr>
            <a:xfrm>
              <a:off x="3912473" y="4219606"/>
              <a:ext cx="17752" cy="10454"/>
            </a:xfrm>
            <a:custGeom>
              <a:avLst/>
              <a:gdLst/>
              <a:ahLst/>
              <a:cxnLst/>
              <a:rect l="l" t="t" r="r" b="b"/>
              <a:pathLst>
                <a:path w="433" h="255" extrusionOk="0">
                  <a:moveTo>
                    <a:pt x="194" y="1"/>
                  </a:moveTo>
                  <a:cubicBezTo>
                    <a:pt x="120" y="60"/>
                    <a:pt x="60" y="60"/>
                    <a:pt x="1" y="135"/>
                  </a:cubicBezTo>
                  <a:lnTo>
                    <a:pt x="1" y="195"/>
                  </a:lnTo>
                  <a:cubicBezTo>
                    <a:pt x="1" y="195"/>
                    <a:pt x="1" y="254"/>
                    <a:pt x="60" y="254"/>
                  </a:cubicBezTo>
                  <a:cubicBezTo>
                    <a:pt x="120" y="254"/>
                    <a:pt x="194" y="195"/>
                    <a:pt x="254" y="195"/>
                  </a:cubicBezTo>
                  <a:lnTo>
                    <a:pt x="314" y="195"/>
                  </a:lnTo>
                  <a:cubicBezTo>
                    <a:pt x="373" y="135"/>
                    <a:pt x="373" y="135"/>
                    <a:pt x="433" y="135"/>
                  </a:cubicBezTo>
                  <a:lnTo>
                    <a:pt x="433" y="60"/>
                  </a:lnTo>
                  <a:lnTo>
                    <a:pt x="433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"/>
            <p:cNvSpPr/>
            <p:nvPr/>
          </p:nvSpPr>
          <p:spPr>
            <a:xfrm>
              <a:off x="4008981" y="4230019"/>
              <a:ext cx="20786" cy="12832"/>
            </a:xfrm>
            <a:custGeom>
              <a:avLst/>
              <a:gdLst/>
              <a:ahLst/>
              <a:cxnLst/>
              <a:rect l="l" t="t" r="r" b="b"/>
              <a:pathLst>
                <a:path w="507" h="313" extrusionOk="0">
                  <a:moveTo>
                    <a:pt x="313" y="0"/>
                  </a:moveTo>
                  <a:cubicBezTo>
                    <a:pt x="254" y="60"/>
                    <a:pt x="254" y="60"/>
                    <a:pt x="194" y="60"/>
                  </a:cubicBezTo>
                  <a:cubicBezTo>
                    <a:pt x="135" y="119"/>
                    <a:pt x="0" y="179"/>
                    <a:pt x="0" y="253"/>
                  </a:cubicBezTo>
                  <a:lnTo>
                    <a:pt x="0" y="313"/>
                  </a:lnTo>
                  <a:lnTo>
                    <a:pt x="75" y="313"/>
                  </a:lnTo>
                  <a:cubicBezTo>
                    <a:pt x="135" y="313"/>
                    <a:pt x="194" y="253"/>
                    <a:pt x="254" y="253"/>
                  </a:cubicBezTo>
                  <a:cubicBezTo>
                    <a:pt x="313" y="179"/>
                    <a:pt x="313" y="179"/>
                    <a:pt x="373" y="179"/>
                  </a:cubicBezTo>
                  <a:cubicBezTo>
                    <a:pt x="373" y="179"/>
                    <a:pt x="447" y="119"/>
                    <a:pt x="507" y="119"/>
                  </a:cubicBezTo>
                  <a:lnTo>
                    <a:pt x="507" y="60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"/>
            <p:cNvSpPr/>
            <p:nvPr/>
          </p:nvSpPr>
          <p:spPr>
            <a:xfrm>
              <a:off x="4067608" y="4237316"/>
              <a:ext cx="12873" cy="9101"/>
            </a:xfrm>
            <a:custGeom>
              <a:avLst/>
              <a:gdLst/>
              <a:ahLst/>
              <a:cxnLst/>
              <a:rect l="l" t="t" r="r" b="b"/>
              <a:pathLst>
                <a:path w="314" h="222" extrusionOk="0">
                  <a:moveTo>
                    <a:pt x="135" y="1"/>
                  </a:moveTo>
                  <a:cubicBezTo>
                    <a:pt x="60" y="75"/>
                    <a:pt x="60" y="75"/>
                    <a:pt x="1" y="135"/>
                  </a:cubicBezTo>
                  <a:cubicBezTo>
                    <a:pt x="1" y="195"/>
                    <a:pt x="60" y="195"/>
                    <a:pt x="60" y="195"/>
                  </a:cubicBezTo>
                  <a:cubicBezTo>
                    <a:pt x="85" y="214"/>
                    <a:pt x="108" y="221"/>
                    <a:pt x="128" y="221"/>
                  </a:cubicBezTo>
                  <a:cubicBezTo>
                    <a:pt x="168" y="221"/>
                    <a:pt x="194" y="195"/>
                    <a:pt x="194" y="195"/>
                  </a:cubicBezTo>
                  <a:lnTo>
                    <a:pt x="254" y="135"/>
                  </a:lnTo>
                  <a:cubicBezTo>
                    <a:pt x="313" y="135"/>
                    <a:pt x="313" y="135"/>
                    <a:pt x="313" y="75"/>
                  </a:cubicBezTo>
                  <a:cubicBezTo>
                    <a:pt x="313" y="75"/>
                    <a:pt x="313" y="1"/>
                    <a:pt x="25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"/>
            <p:cNvSpPr/>
            <p:nvPr/>
          </p:nvSpPr>
          <p:spPr>
            <a:xfrm>
              <a:off x="3953388" y="4250148"/>
              <a:ext cx="15333" cy="10454"/>
            </a:xfrm>
            <a:custGeom>
              <a:avLst/>
              <a:gdLst/>
              <a:ahLst/>
              <a:cxnLst/>
              <a:rect l="l" t="t" r="r" b="b"/>
              <a:pathLst>
                <a:path w="374" h="255" extrusionOk="0">
                  <a:moveTo>
                    <a:pt x="239" y="1"/>
                  </a:moveTo>
                  <a:lnTo>
                    <a:pt x="180" y="60"/>
                  </a:lnTo>
                  <a:cubicBezTo>
                    <a:pt x="120" y="60"/>
                    <a:pt x="60" y="135"/>
                    <a:pt x="60" y="194"/>
                  </a:cubicBezTo>
                  <a:lnTo>
                    <a:pt x="1" y="194"/>
                  </a:lnTo>
                  <a:cubicBezTo>
                    <a:pt x="1" y="254"/>
                    <a:pt x="60" y="254"/>
                    <a:pt x="60" y="254"/>
                  </a:cubicBezTo>
                  <a:cubicBezTo>
                    <a:pt x="120" y="254"/>
                    <a:pt x="180" y="254"/>
                    <a:pt x="239" y="194"/>
                  </a:cubicBezTo>
                  <a:lnTo>
                    <a:pt x="314" y="194"/>
                  </a:lnTo>
                  <a:cubicBezTo>
                    <a:pt x="373" y="135"/>
                    <a:pt x="373" y="135"/>
                    <a:pt x="373" y="60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"/>
            <p:cNvSpPr/>
            <p:nvPr/>
          </p:nvSpPr>
          <p:spPr>
            <a:xfrm>
              <a:off x="4141526" y="4230019"/>
              <a:ext cx="17752" cy="7339"/>
            </a:xfrm>
            <a:custGeom>
              <a:avLst/>
              <a:gdLst/>
              <a:ahLst/>
              <a:cxnLst/>
              <a:rect l="l" t="t" r="r" b="b"/>
              <a:pathLst>
                <a:path w="433" h="179" extrusionOk="0">
                  <a:moveTo>
                    <a:pt x="194" y="0"/>
                  </a:moveTo>
                  <a:cubicBezTo>
                    <a:pt x="119" y="0"/>
                    <a:pt x="60" y="60"/>
                    <a:pt x="0" y="119"/>
                  </a:cubicBezTo>
                  <a:cubicBezTo>
                    <a:pt x="0" y="119"/>
                    <a:pt x="0" y="179"/>
                    <a:pt x="60" y="179"/>
                  </a:cubicBezTo>
                  <a:lnTo>
                    <a:pt x="254" y="179"/>
                  </a:lnTo>
                  <a:cubicBezTo>
                    <a:pt x="254" y="179"/>
                    <a:pt x="313" y="179"/>
                    <a:pt x="313" y="119"/>
                  </a:cubicBezTo>
                  <a:lnTo>
                    <a:pt x="432" y="119"/>
                  </a:lnTo>
                  <a:lnTo>
                    <a:pt x="432" y="60"/>
                  </a:lnTo>
                  <a:lnTo>
                    <a:pt x="43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"/>
            <p:cNvSpPr/>
            <p:nvPr/>
          </p:nvSpPr>
          <p:spPr>
            <a:xfrm>
              <a:off x="4172069" y="4171394"/>
              <a:ext cx="15292" cy="7954"/>
            </a:xfrm>
            <a:custGeom>
              <a:avLst/>
              <a:gdLst/>
              <a:ahLst/>
              <a:cxnLst/>
              <a:rect l="l" t="t" r="r" b="b"/>
              <a:pathLst>
                <a:path w="373" h="194" extrusionOk="0">
                  <a:moveTo>
                    <a:pt x="0" y="0"/>
                  </a:moveTo>
                  <a:lnTo>
                    <a:pt x="0" y="60"/>
                  </a:lnTo>
                  <a:cubicBezTo>
                    <a:pt x="0" y="119"/>
                    <a:pt x="60" y="119"/>
                    <a:pt x="119" y="194"/>
                  </a:cubicBezTo>
                  <a:lnTo>
                    <a:pt x="313" y="194"/>
                  </a:lnTo>
                  <a:lnTo>
                    <a:pt x="373" y="119"/>
                  </a:lnTo>
                  <a:cubicBezTo>
                    <a:pt x="313" y="60"/>
                    <a:pt x="313" y="60"/>
                    <a:pt x="253" y="60"/>
                  </a:cubicBezTo>
                  <a:cubicBezTo>
                    <a:pt x="253" y="0"/>
                    <a:pt x="194" y="0"/>
                    <a:pt x="194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"/>
            <p:cNvSpPr/>
            <p:nvPr/>
          </p:nvSpPr>
          <p:spPr>
            <a:xfrm>
              <a:off x="4021813" y="4140852"/>
              <a:ext cx="25705" cy="7954"/>
            </a:xfrm>
            <a:custGeom>
              <a:avLst/>
              <a:gdLst/>
              <a:ahLst/>
              <a:cxnLst/>
              <a:rect l="l" t="t" r="r" b="b"/>
              <a:pathLst>
                <a:path w="627" h="194" extrusionOk="0">
                  <a:moveTo>
                    <a:pt x="60" y="0"/>
                  </a:moveTo>
                  <a:lnTo>
                    <a:pt x="0" y="60"/>
                  </a:lnTo>
                  <a:lnTo>
                    <a:pt x="60" y="119"/>
                  </a:lnTo>
                  <a:cubicBezTo>
                    <a:pt x="134" y="119"/>
                    <a:pt x="254" y="119"/>
                    <a:pt x="313" y="194"/>
                  </a:cubicBezTo>
                  <a:cubicBezTo>
                    <a:pt x="373" y="194"/>
                    <a:pt x="432" y="119"/>
                    <a:pt x="432" y="119"/>
                  </a:cubicBezTo>
                  <a:lnTo>
                    <a:pt x="626" y="119"/>
                  </a:lnTo>
                  <a:lnTo>
                    <a:pt x="626" y="60"/>
                  </a:lnTo>
                  <a:lnTo>
                    <a:pt x="626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"/>
            <p:cNvSpPr/>
            <p:nvPr/>
          </p:nvSpPr>
          <p:spPr>
            <a:xfrm>
              <a:off x="3958267" y="4143271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95" y="1"/>
                  </a:moveTo>
                  <a:cubicBezTo>
                    <a:pt x="120" y="1"/>
                    <a:pt x="61" y="60"/>
                    <a:pt x="1" y="60"/>
                  </a:cubicBezTo>
                  <a:lnTo>
                    <a:pt x="1" y="135"/>
                  </a:lnTo>
                  <a:cubicBezTo>
                    <a:pt x="1" y="135"/>
                    <a:pt x="1" y="194"/>
                    <a:pt x="61" y="194"/>
                  </a:cubicBezTo>
                  <a:lnTo>
                    <a:pt x="314" y="194"/>
                  </a:lnTo>
                  <a:cubicBezTo>
                    <a:pt x="314" y="194"/>
                    <a:pt x="373" y="194"/>
                    <a:pt x="373" y="135"/>
                  </a:cubicBezTo>
                  <a:cubicBezTo>
                    <a:pt x="433" y="135"/>
                    <a:pt x="373" y="60"/>
                    <a:pt x="373" y="60"/>
                  </a:cubicBezTo>
                  <a:lnTo>
                    <a:pt x="31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"/>
            <p:cNvSpPr/>
            <p:nvPr/>
          </p:nvSpPr>
          <p:spPr>
            <a:xfrm>
              <a:off x="4106104" y="4148765"/>
              <a:ext cx="22631" cy="7380"/>
            </a:xfrm>
            <a:custGeom>
              <a:avLst/>
              <a:gdLst/>
              <a:ahLst/>
              <a:cxnLst/>
              <a:rect l="l" t="t" r="r" b="b"/>
              <a:pathLst>
                <a:path w="552" h="180" extrusionOk="0">
                  <a:moveTo>
                    <a:pt x="60" y="1"/>
                  </a:moveTo>
                  <a:lnTo>
                    <a:pt x="0" y="60"/>
                  </a:lnTo>
                  <a:lnTo>
                    <a:pt x="0" y="120"/>
                  </a:lnTo>
                  <a:cubicBezTo>
                    <a:pt x="60" y="180"/>
                    <a:pt x="179" y="180"/>
                    <a:pt x="239" y="180"/>
                  </a:cubicBezTo>
                  <a:lnTo>
                    <a:pt x="373" y="180"/>
                  </a:lnTo>
                  <a:cubicBezTo>
                    <a:pt x="432" y="180"/>
                    <a:pt x="432" y="180"/>
                    <a:pt x="492" y="120"/>
                  </a:cubicBezTo>
                  <a:cubicBezTo>
                    <a:pt x="551" y="120"/>
                    <a:pt x="492" y="60"/>
                    <a:pt x="492" y="60"/>
                  </a:cubicBezTo>
                  <a:cubicBezTo>
                    <a:pt x="432" y="60"/>
                    <a:pt x="432" y="60"/>
                    <a:pt x="37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"/>
            <p:cNvSpPr/>
            <p:nvPr/>
          </p:nvSpPr>
          <p:spPr>
            <a:xfrm>
              <a:off x="4192199" y="4206815"/>
              <a:ext cx="18367" cy="5535"/>
            </a:xfrm>
            <a:custGeom>
              <a:avLst/>
              <a:gdLst/>
              <a:ahLst/>
              <a:cxnLst/>
              <a:rect l="l" t="t" r="r" b="b"/>
              <a:pathLst>
                <a:path w="448" h="135" extrusionOk="0">
                  <a:moveTo>
                    <a:pt x="75" y="0"/>
                  </a:moveTo>
                  <a:lnTo>
                    <a:pt x="75" y="75"/>
                  </a:lnTo>
                  <a:cubicBezTo>
                    <a:pt x="1" y="75"/>
                    <a:pt x="75" y="75"/>
                    <a:pt x="75" y="134"/>
                  </a:cubicBezTo>
                  <a:lnTo>
                    <a:pt x="448" y="134"/>
                  </a:lnTo>
                  <a:lnTo>
                    <a:pt x="448" y="75"/>
                  </a:lnTo>
                  <a:lnTo>
                    <a:pt x="448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"/>
            <p:cNvSpPr/>
            <p:nvPr/>
          </p:nvSpPr>
          <p:spPr>
            <a:xfrm>
              <a:off x="3861800" y="4173813"/>
              <a:ext cx="22631" cy="10413"/>
            </a:xfrm>
            <a:custGeom>
              <a:avLst/>
              <a:gdLst/>
              <a:ahLst/>
              <a:cxnLst/>
              <a:rect l="l" t="t" r="r" b="b"/>
              <a:pathLst>
                <a:path w="552" h="254" extrusionOk="0">
                  <a:moveTo>
                    <a:pt x="239" y="1"/>
                  </a:moveTo>
                  <a:cubicBezTo>
                    <a:pt x="179" y="60"/>
                    <a:pt x="60" y="60"/>
                    <a:pt x="0" y="135"/>
                  </a:cubicBezTo>
                  <a:lnTo>
                    <a:pt x="0" y="194"/>
                  </a:lnTo>
                  <a:cubicBezTo>
                    <a:pt x="0" y="194"/>
                    <a:pt x="0" y="254"/>
                    <a:pt x="60" y="254"/>
                  </a:cubicBezTo>
                  <a:cubicBezTo>
                    <a:pt x="119" y="254"/>
                    <a:pt x="179" y="254"/>
                    <a:pt x="313" y="194"/>
                  </a:cubicBezTo>
                  <a:lnTo>
                    <a:pt x="373" y="194"/>
                  </a:lnTo>
                  <a:cubicBezTo>
                    <a:pt x="432" y="135"/>
                    <a:pt x="492" y="135"/>
                    <a:pt x="492" y="60"/>
                  </a:cubicBezTo>
                  <a:cubicBezTo>
                    <a:pt x="551" y="60"/>
                    <a:pt x="492" y="1"/>
                    <a:pt x="49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"/>
            <p:cNvSpPr/>
            <p:nvPr/>
          </p:nvSpPr>
          <p:spPr>
            <a:xfrm>
              <a:off x="3848967" y="4206815"/>
              <a:ext cx="17752" cy="10413"/>
            </a:xfrm>
            <a:custGeom>
              <a:avLst/>
              <a:gdLst/>
              <a:ahLst/>
              <a:cxnLst/>
              <a:rect l="l" t="t" r="r" b="b"/>
              <a:pathLst>
                <a:path w="433" h="254" extrusionOk="0">
                  <a:moveTo>
                    <a:pt x="179" y="0"/>
                  </a:moveTo>
                  <a:cubicBezTo>
                    <a:pt x="119" y="75"/>
                    <a:pt x="60" y="75"/>
                    <a:pt x="0" y="134"/>
                  </a:cubicBezTo>
                  <a:lnTo>
                    <a:pt x="0" y="194"/>
                  </a:lnTo>
                  <a:cubicBezTo>
                    <a:pt x="0" y="194"/>
                    <a:pt x="0" y="253"/>
                    <a:pt x="60" y="253"/>
                  </a:cubicBezTo>
                  <a:cubicBezTo>
                    <a:pt x="119" y="253"/>
                    <a:pt x="179" y="194"/>
                    <a:pt x="254" y="194"/>
                  </a:cubicBezTo>
                  <a:cubicBezTo>
                    <a:pt x="313" y="194"/>
                    <a:pt x="313" y="194"/>
                    <a:pt x="373" y="134"/>
                  </a:cubicBezTo>
                  <a:cubicBezTo>
                    <a:pt x="373" y="134"/>
                    <a:pt x="432" y="134"/>
                    <a:pt x="432" y="75"/>
                  </a:cubicBezTo>
                  <a:lnTo>
                    <a:pt x="43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"/>
            <p:cNvSpPr/>
            <p:nvPr/>
          </p:nvSpPr>
          <p:spPr>
            <a:xfrm>
              <a:off x="3871557" y="4242851"/>
              <a:ext cx="20827" cy="12832"/>
            </a:xfrm>
            <a:custGeom>
              <a:avLst/>
              <a:gdLst/>
              <a:ahLst/>
              <a:cxnLst/>
              <a:rect l="l" t="t" r="r" b="b"/>
              <a:pathLst>
                <a:path w="508" h="313" extrusionOk="0">
                  <a:moveTo>
                    <a:pt x="313" y="0"/>
                  </a:moveTo>
                  <a:cubicBezTo>
                    <a:pt x="254" y="60"/>
                    <a:pt x="254" y="60"/>
                    <a:pt x="194" y="60"/>
                  </a:cubicBezTo>
                  <a:cubicBezTo>
                    <a:pt x="135" y="119"/>
                    <a:pt x="75" y="119"/>
                    <a:pt x="1" y="238"/>
                  </a:cubicBezTo>
                  <a:cubicBezTo>
                    <a:pt x="1" y="238"/>
                    <a:pt x="1" y="313"/>
                    <a:pt x="75" y="313"/>
                  </a:cubicBezTo>
                  <a:cubicBezTo>
                    <a:pt x="135" y="313"/>
                    <a:pt x="194" y="238"/>
                    <a:pt x="254" y="238"/>
                  </a:cubicBezTo>
                  <a:cubicBezTo>
                    <a:pt x="313" y="179"/>
                    <a:pt x="373" y="179"/>
                    <a:pt x="373" y="179"/>
                  </a:cubicBezTo>
                  <a:cubicBezTo>
                    <a:pt x="373" y="119"/>
                    <a:pt x="447" y="119"/>
                    <a:pt x="447" y="60"/>
                  </a:cubicBezTo>
                  <a:lnTo>
                    <a:pt x="507" y="60"/>
                  </a:lnTo>
                  <a:lnTo>
                    <a:pt x="447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"/>
            <p:cNvSpPr/>
            <p:nvPr/>
          </p:nvSpPr>
          <p:spPr>
            <a:xfrm>
              <a:off x="3815964" y="4240391"/>
              <a:ext cx="17752" cy="9798"/>
            </a:xfrm>
            <a:custGeom>
              <a:avLst/>
              <a:gdLst/>
              <a:ahLst/>
              <a:cxnLst/>
              <a:rect l="l" t="t" r="r" b="b"/>
              <a:pathLst>
                <a:path w="433" h="239" extrusionOk="0">
                  <a:moveTo>
                    <a:pt x="314" y="0"/>
                  </a:moveTo>
                  <a:cubicBezTo>
                    <a:pt x="239" y="0"/>
                    <a:pt x="180" y="0"/>
                    <a:pt x="180" y="60"/>
                  </a:cubicBezTo>
                  <a:cubicBezTo>
                    <a:pt x="120" y="60"/>
                    <a:pt x="60" y="120"/>
                    <a:pt x="1" y="179"/>
                  </a:cubicBezTo>
                  <a:lnTo>
                    <a:pt x="1" y="239"/>
                  </a:lnTo>
                  <a:cubicBezTo>
                    <a:pt x="120" y="239"/>
                    <a:pt x="180" y="239"/>
                    <a:pt x="239" y="179"/>
                  </a:cubicBezTo>
                  <a:cubicBezTo>
                    <a:pt x="314" y="179"/>
                    <a:pt x="314" y="179"/>
                    <a:pt x="373" y="120"/>
                  </a:cubicBezTo>
                  <a:lnTo>
                    <a:pt x="433" y="60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"/>
            <p:cNvSpPr/>
            <p:nvPr/>
          </p:nvSpPr>
          <p:spPr>
            <a:xfrm>
              <a:off x="3848967" y="4275811"/>
              <a:ext cx="12873" cy="7380"/>
            </a:xfrm>
            <a:custGeom>
              <a:avLst/>
              <a:gdLst/>
              <a:ahLst/>
              <a:cxnLst/>
              <a:rect l="l" t="t" r="r" b="b"/>
              <a:pathLst>
                <a:path w="314" h="180" extrusionOk="0">
                  <a:moveTo>
                    <a:pt x="179" y="0"/>
                  </a:moveTo>
                  <a:cubicBezTo>
                    <a:pt x="119" y="0"/>
                    <a:pt x="60" y="0"/>
                    <a:pt x="60" y="60"/>
                  </a:cubicBezTo>
                  <a:cubicBezTo>
                    <a:pt x="0" y="120"/>
                    <a:pt x="60" y="120"/>
                    <a:pt x="60" y="179"/>
                  </a:cubicBezTo>
                  <a:lnTo>
                    <a:pt x="179" y="179"/>
                  </a:lnTo>
                  <a:lnTo>
                    <a:pt x="254" y="120"/>
                  </a:lnTo>
                  <a:lnTo>
                    <a:pt x="313" y="120"/>
                  </a:lnTo>
                  <a:lnTo>
                    <a:pt x="313" y="60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"/>
            <p:cNvSpPr/>
            <p:nvPr/>
          </p:nvSpPr>
          <p:spPr>
            <a:xfrm>
              <a:off x="4485373" y="4557987"/>
              <a:ext cx="20212" cy="7339"/>
            </a:xfrm>
            <a:custGeom>
              <a:avLst/>
              <a:gdLst/>
              <a:ahLst/>
              <a:cxnLst/>
              <a:rect l="l" t="t" r="r" b="b"/>
              <a:pathLst>
                <a:path w="493" h="179" extrusionOk="0">
                  <a:moveTo>
                    <a:pt x="1" y="0"/>
                  </a:moveTo>
                  <a:lnTo>
                    <a:pt x="60" y="75"/>
                  </a:lnTo>
                  <a:cubicBezTo>
                    <a:pt x="120" y="134"/>
                    <a:pt x="179" y="134"/>
                    <a:pt x="239" y="134"/>
                  </a:cubicBezTo>
                  <a:cubicBezTo>
                    <a:pt x="239" y="164"/>
                    <a:pt x="254" y="179"/>
                    <a:pt x="278" y="179"/>
                  </a:cubicBezTo>
                  <a:cubicBezTo>
                    <a:pt x="302" y="179"/>
                    <a:pt x="336" y="164"/>
                    <a:pt x="373" y="134"/>
                  </a:cubicBezTo>
                  <a:lnTo>
                    <a:pt x="433" y="134"/>
                  </a:lnTo>
                  <a:lnTo>
                    <a:pt x="492" y="75"/>
                  </a:lnTo>
                  <a:lnTo>
                    <a:pt x="43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"/>
            <p:cNvSpPr/>
            <p:nvPr/>
          </p:nvSpPr>
          <p:spPr>
            <a:xfrm>
              <a:off x="4528134" y="4561021"/>
              <a:ext cx="18367" cy="7380"/>
            </a:xfrm>
            <a:custGeom>
              <a:avLst/>
              <a:gdLst/>
              <a:ahLst/>
              <a:cxnLst/>
              <a:rect l="l" t="t" r="r" b="b"/>
              <a:pathLst>
                <a:path w="448" h="180" extrusionOk="0">
                  <a:moveTo>
                    <a:pt x="75" y="1"/>
                  </a:moveTo>
                  <a:lnTo>
                    <a:pt x="75" y="60"/>
                  </a:lnTo>
                  <a:cubicBezTo>
                    <a:pt x="0" y="60"/>
                    <a:pt x="75" y="120"/>
                    <a:pt x="75" y="120"/>
                  </a:cubicBezTo>
                  <a:cubicBezTo>
                    <a:pt x="134" y="120"/>
                    <a:pt x="194" y="179"/>
                    <a:pt x="254" y="179"/>
                  </a:cubicBezTo>
                  <a:lnTo>
                    <a:pt x="313" y="120"/>
                  </a:lnTo>
                  <a:lnTo>
                    <a:pt x="373" y="120"/>
                  </a:lnTo>
                  <a:cubicBezTo>
                    <a:pt x="447" y="60"/>
                    <a:pt x="373" y="60"/>
                    <a:pt x="37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"/>
            <p:cNvSpPr/>
            <p:nvPr/>
          </p:nvSpPr>
          <p:spPr>
            <a:xfrm>
              <a:off x="4503084" y="4573238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79" y="1"/>
                  </a:moveTo>
                  <a:cubicBezTo>
                    <a:pt x="120" y="1"/>
                    <a:pt x="120" y="1"/>
                    <a:pt x="60" y="75"/>
                  </a:cubicBezTo>
                  <a:cubicBezTo>
                    <a:pt x="1" y="135"/>
                    <a:pt x="1" y="135"/>
                    <a:pt x="60" y="135"/>
                  </a:cubicBezTo>
                  <a:cubicBezTo>
                    <a:pt x="120" y="194"/>
                    <a:pt x="120" y="194"/>
                    <a:pt x="179" y="194"/>
                  </a:cubicBezTo>
                  <a:lnTo>
                    <a:pt x="313" y="194"/>
                  </a:lnTo>
                  <a:lnTo>
                    <a:pt x="373" y="135"/>
                  </a:lnTo>
                  <a:lnTo>
                    <a:pt x="373" y="75"/>
                  </a:lnTo>
                  <a:cubicBezTo>
                    <a:pt x="313" y="75"/>
                    <a:pt x="313" y="75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"/>
            <p:cNvSpPr/>
            <p:nvPr/>
          </p:nvSpPr>
          <p:spPr>
            <a:xfrm>
              <a:off x="4573928" y="4586070"/>
              <a:ext cx="18367" cy="7995"/>
            </a:xfrm>
            <a:custGeom>
              <a:avLst/>
              <a:gdLst/>
              <a:ahLst/>
              <a:cxnLst/>
              <a:rect l="l" t="t" r="r" b="b"/>
              <a:pathLst>
                <a:path w="448" h="195" extrusionOk="0">
                  <a:moveTo>
                    <a:pt x="1" y="0"/>
                  </a:moveTo>
                  <a:lnTo>
                    <a:pt x="1" y="60"/>
                  </a:lnTo>
                  <a:lnTo>
                    <a:pt x="1" y="134"/>
                  </a:lnTo>
                  <a:cubicBezTo>
                    <a:pt x="75" y="134"/>
                    <a:pt x="135" y="194"/>
                    <a:pt x="194" y="194"/>
                  </a:cubicBezTo>
                  <a:lnTo>
                    <a:pt x="314" y="194"/>
                  </a:lnTo>
                  <a:cubicBezTo>
                    <a:pt x="314" y="134"/>
                    <a:pt x="373" y="134"/>
                    <a:pt x="373" y="134"/>
                  </a:cubicBezTo>
                  <a:lnTo>
                    <a:pt x="448" y="134"/>
                  </a:lnTo>
                  <a:cubicBezTo>
                    <a:pt x="448" y="60"/>
                    <a:pt x="448" y="60"/>
                    <a:pt x="373" y="60"/>
                  </a:cubicBezTo>
                  <a:cubicBezTo>
                    <a:pt x="373" y="0"/>
                    <a:pt x="314" y="0"/>
                    <a:pt x="314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"/>
            <p:cNvSpPr/>
            <p:nvPr/>
          </p:nvSpPr>
          <p:spPr>
            <a:xfrm>
              <a:off x="4597132" y="4565900"/>
              <a:ext cx="22672" cy="7380"/>
            </a:xfrm>
            <a:custGeom>
              <a:avLst/>
              <a:gdLst/>
              <a:ahLst/>
              <a:cxnLst/>
              <a:rect l="l" t="t" r="r" b="b"/>
              <a:pathLst>
                <a:path w="553" h="180" extrusionOk="0">
                  <a:moveTo>
                    <a:pt x="1" y="1"/>
                  </a:moveTo>
                  <a:lnTo>
                    <a:pt x="1" y="60"/>
                  </a:lnTo>
                  <a:lnTo>
                    <a:pt x="1" y="120"/>
                  </a:lnTo>
                  <a:cubicBezTo>
                    <a:pt x="120" y="120"/>
                    <a:pt x="180" y="180"/>
                    <a:pt x="254" y="180"/>
                  </a:cubicBezTo>
                  <a:cubicBezTo>
                    <a:pt x="314" y="180"/>
                    <a:pt x="373" y="180"/>
                    <a:pt x="373" y="120"/>
                  </a:cubicBezTo>
                  <a:lnTo>
                    <a:pt x="492" y="120"/>
                  </a:lnTo>
                  <a:lnTo>
                    <a:pt x="552" y="60"/>
                  </a:lnTo>
                  <a:lnTo>
                    <a:pt x="492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"/>
            <p:cNvSpPr/>
            <p:nvPr/>
          </p:nvSpPr>
          <p:spPr>
            <a:xfrm>
              <a:off x="4638048" y="4578731"/>
              <a:ext cx="9839" cy="7380"/>
            </a:xfrm>
            <a:custGeom>
              <a:avLst/>
              <a:gdLst/>
              <a:ahLst/>
              <a:cxnLst/>
              <a:rect l="l" t="t" r="r" b="b"/>
              <a:pathLst>
                <a:path w="240" h="180" extrusionOk="0">
                  <a:moveTo>
                    <a:pt x="120" y="1"/>
                  </a:moveTo>
                  <a:cubicBezTo>
                    <a:pt x="120" y="1"/>
                    <a:pt x="61" y="1"/>
                    <a:pt x="61" y="60"/>
                  </a:cubicBezTo>
                  <a:cubicBezTo>
                    <a:pt x="1" y="60"/>
                    <a:pt x="1" y="120"/>
                    <a:pt x="61" y="120"/>
                  </a:cubicBezTo>
                  <a:cubicBezTo>
                    <a:pt x="61" y="179"/>
                    <a:pt x="120" y="179"/>
                    <a:pt x="120" y="179"/>
                  </a:cubicBezTo>
                  <a:lnTo>
                    <a:pt x="180" y="179"/>
                  </a:lnTo>
                  <a:lnTo>
                    <a:pt x="239" y="120"/>
                  </a:lnTo>
                  <a:lnTo>
                    <a:pt x="239" y="60"/>
                  </a:lnTo>
                  <a:lnTo>
                    <a:pt x="180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"/>
            <p:cNvSpPr/>
            <p:nvPr/>
          </p:nvSpPr>
          <p:spPr>
            <a:xfrm>
              <a:off x="4668591" y="4570778"/>
              <a:ext cx="12258" cy="7995"/>
            </a:xfrm>
            <a:custGeom>
              <a:avLst/>
              <a:gdLst/>
              <a:ahLst/>
              <a:cxnLst/>
              <a:rect l="l" t="t" r="r" b="b"/>
              <a:pathLst>
                <a:path w="299" h="195" extrusionOk="0">
                  <a:moveTo>
                    <a:pt x="1" y="1"/>
                  </a:moveTo>
                  <a:lnTo>
                    <a:pt x="1" y="61"/>
                  </a:lnTo>
                  <a:cubicBezTo>
                    <a:pt x="1" y="135"/>
                    <a:pt x="60" y="195"/>
                    <a:pt x="120" y="195"/>
                  </a:cubicBezTo>
                  <a:lnTo>
                    <a:pt x="239" y="195"/>
                  </a:lnTo>
                  <a:cubicBezTo>
                    <a:pt x="239" y="135"/>
                    <a:pt x="299" y="135"/>
                    <a:pt x="299" y="135"/>
                  </a:cubicBezTo>
                  <a:lnTo>
                    <a:pt x="299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"/>
            <p:cNvSpPr/>
            <p:nvPr/>
          </p:nvSpPr>
          <p:spPr>
            <a:xfrm>
              <a:off x="4638048" y="4496903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" y="0"/>
                  </a:moveTo>
                  <a:lnTo>
                    <a:pt x="1" y="134"/>
                  </a:lnTo>
                  <a:cubicBezTo>
                    <a:pt x="61" y="134"/>
                    <a:pt x="120" y="194"/>
                    <a:pt x="180" y="194"/>
                  </a:cubicBezTo>
                  <a:lnTo>
                    <a:pt x="239" y="194"/>
                  </a:lnTo>
                  <a:cubicBezTo>
                    <a:pt x="299" y="134"/>
                    <a:pt x="299" y="134"/>
                    <a:pt x="373" y="134"/>
                  </a:cubicBezTo>
                  <a:lnTo>
                    <a:pt x="373" y="75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"/>
            <p:cNvSpPr/>
            <p:nvPr/>
          </p:nvSpPr>
          <p:spPr>
            <a:xfrm>
              <a:off x="4673511" y="4504856"/>
              <a:ext cx="15292" cy="7339"/>
            </a:xfrm>
            <a:custGeom>
              <a:avLst/>
              <a:gdLst/>
              <a:ahLst/>
              <a:cxnLst/>
              <a:rect l="l" t="t" r="r" b="b"/>
              <a:pathLst>
                <a:path w="373" h="179" extrusionOk="0">
                  <a:moveTo>
                    <a:pt x="179" y="0"/>
                  </a:moveTo>
                  <a:cubicBezTo>
                    <a:pt x="119" y="0"/>
                    <a:pt x="60" y="0"/>
                    <a:pt x="0" y="60"/>
                  </a:cubicBezTo>
                  <a:lnTo>
                    <a:pt x="0" y="119"/>
                  </a:lnTo>
                  <a:lnTo>
                    <a:pt x="60" y="179"/>
                  </a:lnTo>
                  <a:lnTo>
                    <a:pt x="313" y="179"/>
                  </a:lnTo>
                  <a:cubicBezTo>
                    <a:pt x="313" y="119"/>
                    <a:pt x="313" y="119"/>
                    <a:pt x="372" y="119"/>
                  </a:cubicBezTo>
                  <a:lnTo>
                    <a:pt x="372" y="60"/>
                  </a:lnTo>
                  <a:cubicBezTo>
                    <a:pt x="313" y="0"/>
                    <a:pt x="313" y="0"/>
                    <a:pt x="25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"/>
            <p:cNvSpPr/>
            <p:nvPr/>
          </p:nvSpPr>
          <p:spPr>
            <a:xfrm>
              <a:off x="4716845" y="4507275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80" y="1"/>
                  </a:moveTo>
                  <a:cubicBezTo>
                    <a:pt x="120" y="1"/>
                    <a:pt x="60" y="1"/>
                    <a:pt x="60" y="60"/>
                  </a:cubicBezTo>
                  <a:lnTo>
                    <a:pt x="1" y="60"/>
                  </a:lnTo>
                  <a:cubicBezTo>
                    <a:pt x="1" y="60"/>
                    <a:pt x="1" y="120"/>
                    <a:pt x="60" y="120"/>
                  </a:cubicBezTo>
                  <a:cubicBezTo>
                    <a:pt x="60" y="194"/>
                    <a:pt x="120" y="194"/>
                    <a:pt x="180" y="194"/>
                  </a:cubicBezTo>
                  <a:lnTo>
                    <a:pt x="239" y="194"/>
                  </a:lnTo>
                  <a:cubicBezTo>
                    <a:pt x="239" y="120"/>
                    <a:pt x="314" y="120"/>
                    <a:pt x="314" y="120"/>
                  </a:cubicBezTo>
                  <a:cubicBezTo>
                    <a:pt x="373" y="60"/>
                    <a:pt x="373" y="60"/>
                    <a:pt x="314" y="60"/>
                  </a:cubicBezTo>
                  <a:cubicBezTo>
                    <a:pt x="314" y="1"/>
                    <a:pt x="239" y="1"/>
                    <a:pt x="239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"/>
            <p:cNvSpPr/>
            <p:nvPr/>
          </p:nvSpPr>
          <p:spPr>
            <a:xfrm>
              <a:off x="4607546" y="4509735"/>
              <a:ext cx="15292" cy="7954"/>
            </a:xfrm>
            <a:custGeom>
              <a:avLst/>
              <a:gdLst/>
              <a:ahLst/>
              <a:cxnLst/>
              <a:rect l="l" t="t" r="r" b="b"/>
              <a:pathLst>
                <a:path w="373" h="194" extrusionOk="0">
                  <a:moveTo>
                    <a:pt x="0" y="0"/>
                  </a:moveTo>
                  <a:lnTo>
                    <a:pt x="0" y="60"/>
                  </a:lnTo>
                  <a:cubicBezTo>
                    <a:pt x="60" y="134"/>
                    <a:pt x="119" y="194"/>
                    <a:pt x="179" y="194"/>
                  </a:cubicBezTo>
                  <a:lnTo>
                    <a:pt x="238" y="194"/>
                  </a:lnTo>
                  <a:cubicBezTo>
                    <a:pt x="298" y="194"/>
                    <a:pt x="298" y="134"/>
                    <a:pt x="373" y="134"/>
                  </a:cubicBezTo>
                  <a:cubicBezTo>
                    <a:pt x="373" y="60"/>
                    <a:pt x="373" y="60"/>
                    <a:pt x="298" y="60"/>
                  </a:cubicBezTo>
                  <a:cubicBezTo>
                    <a:pt x="298" y="0"/>
                    <a:pt x="298" y="0"/>
                    <a:pt x="238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"/>
            <p:cNvSpPr/>
            <p:nvPr/>
          </p:nvSpPr>
          <p:spPr>
            <a:xfrm>
              <a:off x="3775049" y="4443772"/>
              <a:ext cx="28124" cy="10413"/>
            </a:xfrm>
            <a:custGeom>
              <a:avLst/>
              <a:gdLst/>
              <a:ahLst/>
              <a:cxnLst/>
              <a:rect l="l" t="t" r="r" b="b"/>
              <a:pathLst>
                <a:path w="686" h="254" extrusionOk="0">
                  <a:moveTo>
                    <a:pt x="314" y="0"/>
                  </a:moveTo>
                  <a:cubicBezTo>
                    <a:pt x="254" y="60"/>
                    <a:pt x="120" y="60"/>
                    <a:pt x="60" y="119"/>
                  </a:cubicBezTo>
                  <a:lnTo>
                    <a:pt x="1" y="179"/>
                  </a:lnTo>
                  <a:lnTo>
                    <a:pt x="60" y="254"/>
                  </a:lnTo>
                  <a:cubicBezTo>
                    <a:pt x="194" y="254"/>
                    <a:pt x="254" y="179"/>
                    <a:pt x="373" y="179"/>
                  </a:cubicBezTo>
                  <a:lnTo>
                    <a:pt x="492" y="179"/>
                  </a:lnTo>
                  <a:cubicBezTo>
                    <a:pt x="567" y="179"/>
                    <a:pt x="567" y="119"/>
                    <a:pt x="626" y="119"/>
                  </a:cubicBezTo>
                  <a:cubicBezTo>
                    <a:pt x="686" y="60"/>
                    <a:pt x="626" y="60"/>
                    <a:pt x="626" y="60"/>
                  </a:cubicBezTo>
                  <a:cubicBezTo>
                    <a:pt x="567" y="0"/>
                    <a:pt x="492" y="0"/>
                    <a:pt x="49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"/>
            <p:cNvSpPr/>
            <p:nvPr/>
          </p:nvSpPr>
          <p:spPr>
            <a:xfrm>
              <a:off x="3729254" y="4459023"/>
              <a:ext cx="23246" cy="10413"/>
            </a:xfrm>
            <a:custGeom>
              <a:avLst/>
              <a:gdLst/>
              <a:ahLst/>
              <a:cxnLst/>
              <a:rect l="l" t="t" r="r" b="b"/>
              <a:pathLst>
                <a:path w="567" h="254" extrusionOk="0">
                  <a:moveTo>
                    <a:pt x="254" y="1"/>
                  </a:moveTo>
                  <a:cubicBezTo>
                    <a:pt x="194" y="60"/>
                    <a:pt x="60" y="120"/>
                    <a:pt x="0" y="179"/>
                  </a:cubicBezTo>
                  <a:lnTo>
                    <a:pt x="0" y="254"/>
                  </a:lnTo>
                  <a:cubicBezTo>
                    <a:pt x="120" y="254"/>
                    <a:pt x="194" y="254"/>
                    <a:pt x="313" y="179"/>
                  </a:cubicBezTo>
                  <a:cubicBezTo>
                    <a:pt x="373" y="179"/>
                    <a:pt x="373" y="179"/>
                    <a:pt x="432" y="120"/>
                  </a:cubicBezTo>
                  <a:cubicBezTo>
                    <a:pt x="492" y="120"/>
                    <a:pt x="492" y="60"/>
                    <a:pt x="567" y="60"/>
                  </a:cubicBezTo>
                  <a:lnTo>
                    <a:pt x="567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"/>
            <p:cNvSpPr/>
            <p:nvPr/>
          </p:nvSpPr>
          <p:spPr>
            <a:xfrm>
              <a:off x="3848967" y="4435819"/>
              <a:ext cx="17752" cy="7995"/>
            </a:xfrm>
            <a:custGeom>
              <a:avLst/>
              <a:gdLst/>
              <a:ahLst/>
              <a:cxnLst/>
              <a:rect l="l" t="t" r="r" b="b"/>
              <a:pathLst>
                <a:path w="433" h="195" extrusionOk="0">
                  <a:moveTo>
                    <a:pt x="179" y="1"/>
                  </a:moveTo>
                  <a:cubicBezTo>
                    <a:pt x="119" y="1"/>
                    <a:pt x="60" y="75"/>
                    <a:pt x="60" y="135"/>
                  </a:cubicBezTo>
                  <a:lnTo>
                    <a:pt x="0" y="135"/>
                  </a:lnTo>
                  <a:cubicBezTo>
                    <a:pt x="0" y="194"/>
                    <a:pt x="60" y="194"/>
                    <a:pt x="60" y="194"/>
                  </a:cubicBezTo>
                  <a:lnTo>
                    <a:pt x="313" y="194"/>
                  </a:lnTo>
                  <a:cubicBezTo>
                    <a:pt x="313" y="135"/>
                    <a:pt x="373" y="135"/>
                    <a:pt x="373" y="135"/>
                  </a:cubicBezTo>
                  <a:lnTo>
                    <a:pt x="432" y="135"/>
                  </a:lnTo>
                  <a:lnTo>
                    <a:pt x="373" y="75"/>
                  </a:lnTo>
                  <a:cubicBezTo>
                    <a:pt x="373" y="1"/>
                    <a:pt x="313" y="1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"/>
            <p:cNvSpPr/>
            <p:nvPr/>
          </p:nvSpPr>
          <p:spPr>
            <a:xfrm>
              <a:off x="3767710" y="4462835"/>
              <a:ext cx="17752" cy="9060"/>
            </a:xfrm>
            <a:custGeom>
              <a:avLst/>
              <a:gdLst/>
              <a:ahLst/>
              <a:cxnLst/>
              <a:rect l="l" t="t" r="r" b="b"/>
              <a:pathLst>
                <a:path w="433" h="221" extrusionOk="0">
                  <a:moveTo>
                    <a:pt x="255" y="0"/>
                  </a:moveTo>
                  <a:cubicBezTo>
                    <a:pt x="233" y="0"/>
                    <a:pt x="219" y="27"/>
                    <a:pt x="180" y="27"/>
                  </a:cubicBezTo>
                  <a:cubicBezTo>
                    <a:pt x="120" y="27"/>
                    <a:pt x="61" y="86"/>
                    <a:pt x="1" y="86"/>
                  </a:cubicBezTo>
                  <a:lnTo>
                    <a:pt x="1" y="161"/>
                  </a:lnTo>
                  <a:cubicBezTo>
                    <a:pt x="1" y="161"/>
                    <a:pt x="1" y="221"/>
                    <a:pt x="61" y="221"/>
                  </a:cubicBezTo>
                  <a:lnTo>
                    <a:pt x="239" y="221"/>
                  </a:lnTo>
                  <a:cubicBezTo>
                    <a:pt x="239" y="161"/>
                    <a:pt x="299" y="161"/>
                    <a:pt x="299" y="161"/>
                  </a:cubicBezTo>
                  <a:cubicBezTo>
                    <a:pt x="373" y="161"/>
                    <a:pt x="433" y="161"/>
                    <a:pt x="433" y="86"/>
                  </a:cubicBezTo>
                  <a:lnTo>
                    <a:pt x="433" y="27"/>
                  </a:lnTo>
                  <a:lnTo>
                    <a:pt x="299" y="27"/>
                  </a:lnTo>
                  <a:cubicBezTo>
                    <a:pt x="279" y="7"/>
                    <a:pt x="266" y="0"/>
                    <a:pt x="255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"/>
            <p:cNvSpPr/>
            <p:nvPr/>
          </p:nvSpPr>
          <p:spPr>
            <a:xfrm>
              <a:off x="3823303" y="4463901"/>
              <a:ext cx="15333" cy="7995"/>
            </a:xfrm>
            <a:custGeom>
              <a:avLst/>
              <a:gdLst/>
              <a:ahLst/>
              <a:cxnLst/>
              <a:rect l="l" t="t" r="r" b="b"/>
              <a:pathLst>
                <a:path w="374" h="195" extrusionOk="0">
                  <a:moveTo>
                    <a:pt x="135" y="1"/>
                  </a:moveTo>
                  <a:cubicBezTo>
                    <a:pt x="60" y="1"/>
                    <a:pt x="1" y="1"/>
                    <a:pt x="1" y="60"/>
                  </a:cubicBezTo>
                  <a:lnTo>
                    <a:pt x="1" y="135"/>
                  </a:lnTo>
                  <a:lnTo>
                    <a:pt x="1" y="195"/>
                  </a:lnTo>
                  <a:lnTo>
                    <a:pt x="194" y="195"/>
                  </a:lnTo>
                  <a:lnTo>
                    <a:pt x="254" y="135"/>
                  </a:lnTo>
                  <a:lnTo>
                    <a:pt x="313" y="135"/>
                  </a:lnTo>
                  <a:lnTo>
                    <a:pt x="313" y="60"/>
                  </a:lnTo>
                  <a:cubicBezTo>
                    <a:pt x="373" y="60"/>
                    <a:pt x="373" y="60"/>
                    <a:pt x="31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"/>
            <p:cNvSpPr/>
            <p:nvPr/>
          </p:nvSpPr>
          <p:spPr>
            <a:xfrm>
              <a:off x="3792760" y="4489565"/>
              <a:ext cx="15333" cy="7380"/>
            </a:xfrm>
            <a:custGeom>
              <a:avLst/>
              <a:gdLst/>
              <a:ahLst/>
              <a:cxnLst/>
              <a:rect l="l" t="t" r="r" b="b"/>
              <a:pathLst>
                <a:path w="374" h="180" extrusionOk="0">
                  <a:moveTo>
                    <a:pt x="194" y="1"/>
                  </a:moveTo>
                  <a:cubicBezTo>
                    <a:pt x="135" y="1"/>
                    <a:pt x="60" y="60"/>
                    <a:pt x="1" y="120"/>
                  </a:cubicBezTo>
                  <a:lnTo>
                    <a:pt x="1" y="179"/>
                  </a:lnTo>
                  <a:lnTo>
                    <a:pt x="254" y="179"/>
                  </a:lnTo>
                  <a:lnTo>
                    <a:pt x="314" y="120"/>
                  </a:lnTo>
                  <a:lnTo>
                    <a:pt x="373" y="120"/>
                  </a:lnTo>
                  <a:lnTo>
                    <a:pt x="373" y="60"/>
                  </a:lnTo>
                  <a:cubicBezTo>
                    <a:pt x="373" y="1"/>
                    <a:pt x="314" y="1"/>
                    <a:pt x="314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"/>
            <p:cNvSpPr/>
            <p:nvPr/>
          </p:nvSpPr>
          <p:spPr>
            <a:xfrm>
              <a:off x="3726795" y="4487146"/>
              <a:ext cx="20212" cy="7339"/>
            </a:xfrm>
            <a:custGeom>
              <a:avLst/>
              <a:gdLst/>
              <a:ahLst/>
              <a:cxnLst/>
              <a:rect l="l" t="t" r="r" b="b"/>
              <a:pathLst>
                <a:path w="493" h="179" extrusionOk="0">
                  <a:moveTo>
                    <a:pt x="180" y="0"/>
                  </a:moveTo>
                  <a:cubicBezTo>
                    <a:pt x="120" y="0"/>
                    <a:pt x="60" y="60"/>
                    <a:pt x="1" y="119"/>
                  </a:cubicBezTo>
                  <a:lnTo>
                    <a:pt x="1" y="179"/>
                  </a:lnTo>
                  <a:lnTo>
                    <a:pt x="254" y="179"/>
                  </a:lnTo>
                  <a:cubicBezTo>
                    <a:pt x="314" y="179"/>
                    <a:pt x="314" y="119"/>
                    <a:pt x="373" y="119"/>
                  </a:cubicBezTo>
                  <a:cubicBezTo>
                    <a:pt x="373" y="119"/>
                    <a:pt x="433" y="119"/>
                    <a:pt x="433" y="60"/>
                  </a:cubicBezTo>
                  <a:lnTo>
                    <a:pt x="492" y="60"/>
                  </a:lnTo>
                  <a:cubicBezTo>
                    <a:pt x="492" y="0"/>
                    <a:pt x="433" y="0"/>
                    <a:pt x="43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"/>
            <p:cNvSpPr/>
            <p:nvPr/>
          </p:nvSpPr>
          <p:spPr>
            <a:xfrm>
              <a:off x="3742087" y="4509735"/>
              <a:ext cx="10413" cy="7954"/>
            </a:xfrm>
            <a:custGeom>
              <a:avLst/>
              <a:gdLst/>
              <a:ahLst/>
              <a:cxnLst/>
              <a:rect l="l" t="t" r="r" b="b"/>
              <a:pathLst>
                <a:path w="254" h="194" extrusionOk="0">
                  <a:moveTo>
                    <a:pt x="119" y="0"/>
                  </a:moveTo>
                  <a:cubicBezTo>
                    <a:pt x="60" y="60"/>
                    <a:pt x="0" y="60"/>
                    <a:pt x="0" y="134"/>
                  </a:cubicBezTo>
                  <a:lnTo>
                    <a:pt x="0" y="194"/>
                  </a:lnTo>
                  <a:lnTo>
                    <a:pt x="179" y="194"/>
                  </a:lnTo>
                  <a:lnTo>
                    <a:pt x="254" y="134"/>
                  </a:lnTo>
                  <a:lnTo>
                    <a:pt x="254" y="60"/>
                  </a:lnTo>
                  <a:cubicBezTo>
                    <a:pt x="179" y="0"/>
                    <a:pt x="179" y="0"/>
                    <a:pt x="119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"/>
            <p:cNvSpPr/>
            <p:nvPr/>
          </p:nvSpPr>
          <p:spPr>
            <a:xfrm>
              <a:off x="3683460" y="4507275"/>
              <a:ext cx="12832" cy="7995"/>
            </a:xfrm>
            <a:custGeom>
              <a:avLst/>
              <a:gdLst/>
              <a:ahLst/>
              <a:cxnLst/>
              <a:rect l="l" t="t" r="r" b="b"/>
              <a:pathLst>
                <a:path w="313" h="195" extrusionOk="0">
                  <a:moveTo>
                    <a:pt x="119" y="1"/>
                  </a:moveTo>
                  <a:cubicBezTo>
                    <a:pt x="60" y="1"/>
                    <a:pt x="60" y="1"/>
                    <a:pt x="0" y="60"/>
                  </a:cubicBezTo>
                  <a:cubicBezTo>
                    <a:pt x="0" y="120"/>
                    <a:pt x="0" y="120"/>
                    <a:pt x="60" y="194"/>
                  </a:cubicBezTo>
                  <a:cubicBezTo>
                    <a:pt x="119" y="194"/>
                    <a:pt x="119" y="194"/>
                    <a:pt x="194" y="120"/>
                  </a:cubicBezTo>
                  <a:lnTo>
                    <a:pt x="253" y="120"/>
                  </a:lnTo>
                  <a:cubicBezTo>
                    <a:pt x="253" y="120"/>
                    <a:pt x="253" y="60"/>
                    <a:pt x="313" y="60"/>
                  </a:cubicBezTo>
                  <a:cubicBezTo>
                    <a:pt x="313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"/>
            <p:cNvSpPr/>
            <p:nvPr/>
          </p:nvSpPr>
          <p:spPr>
            <a:xfrm>
              <a:off x="3681000" y="4479193"/>
              <a:ext cx="22631" cy="10413"/>
            </a:xfrm>
            <a:custGeom>
              <a:avLst/>
              <a:gdLst/>
              <a:ahLst/>
              <a:cxnLst/>
              <a:rect l="l" t="t" r="r" b="b"/>
              <a:pathLst>
                <a:path w="552" h="254" extrusionOk="0">
                  <a:moveTo>
                    <a:pt x="373" y="0"/>
                  </a:moveTo>
                  <a:cubicBezTo>
                    <a:pt x="373" y="0"/>
                    <a:pt x="313" y="0"/>
                    <a:pt x="254" y="60"/>
                  </a:cubicBezTo>
                  <a:cubicBezTo>
                    <a:pt x="179" y="60"/>
                    <a:pt x="120" y="134"/>
                    <a:pt x="60" y="194"/>
                  </a:cubicBezTo>
                  <a:lnTo>
                    <a:pt x="0" y="194"/>
                  </a:lnTo>
                  <a:cubicBezTo>
                    <a:pt x="0" y="254"/>
                    <a:pt x="60" y="254"/>
                    <a:pt x="60" y="254"/>
                  </a:cubicBezTo>
                  <a:cubicBezTo>
                    <a:pt x="179" y="254"/>
                    <a:pt x="254" y="254"/>
                    <a:pt x="313" y="194"/>
                  </a:cubicBezTo>
                  <a:lnTo>
                    <a:pt x="433" y="194"/>
                  </a:lnTo>
                  <a:cubicBezTo>
                    <a:pt x="492" y="134"/>
                    <a:pt x="552" y="134"/>
                    <a:pt x="552" y="60"/>
                  </a:cubicBezTo>
                  <a:lnTo>
                    <a:pt x="552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"/>
            <p:cNvSpPr/>
            <p:nvPr/>
          </p:nvSpPr>
          <p:spPr>
            <a:xfrm>
              <a:off x="3856306" y="4479193"/>
              <a:ext cx="18326" cy="7954"/>
            </a:xfrm>
            <a:custGeom>
              <a:avLst/>
              <a:gdLst/>
              <a:ahLst/>
              <a:cxnLst/>
              <a:rect l="l" t="t" r="r" b="b"/>
              <a:pathLst>
                <a:path w="447" h="194" extrusionOk="0">
                  <a:moveTo>
                    <a:pt x="194" y="0"/>
                  </a:moveTo>
                  <a:cubicBezTo>
                    <a:pt x="134" y="0"/>
                    <a:pt x="75" y="60"/>
                    <a:pt x="0" y="134"/>
                  </a:cubicBezTo>
                  <a:cubicBezTo>
                    <a:pt x="0" y="134"/>
                    <a:pt x="0" y="194"/>
                    <a:pt x="75" y="194"/>
                  </a:cubicBezTo>
                  <a:lnTo>
                    <a:pt x="253" y="194"/>
                  </a:lnTo>
                  <a:cubicBezTo>
                    <a:pt x="253" y="194"/>
                    <a:pt x="313" y="194"/>
                    <a:pt x="313" y="134"/>
                  </a:cubicBezTo>
                  <a:lnTo>
                    <a:pt x="447" y="134"/>
                  </a:lnTo>
                  <a:lnTo>
                    <a:pt x="447" y="60"/>
                  </a:lnTo>
                  <a:cubicBezTo>
                    <a:pt x="447" y="0"/>
                    <a:pt x="373" y="0"/>
                    <a:pt x="313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"/>
            <p:cNvSpPr/>
            <p:nvPr/>
          </p:nvSpPr>
          <p:spPr>
            <a:xfrm>
              <a:off x="3871557" y="4459023"/>
              <a:ext cx="10413" cy="7380"/>
            </a:xfrm>
            <a:custGeom>
              <a:avLst/>
              <a:gdLst/>
              <a:ahLst/>
              <a:cxnLst/>
              <a:rect l="l" t="t" r="r" b="b"/>
              <a:pathLst>
                <a:path w="254" h="180" extrusionOk="0">
                  <a:moveTo>
                    <a:pt x="135" y="1"/>
                  </a:moveTo>
                  <a:cubicBezTo>
                    <a:pt x="75" y="1"/>
                    <a:pt x="1" y="60"/>
                    <a:pt x="1" y="60"/>
                  </a:cubicBezTo>
                  <a:cubicBezTo>
                    <a:pt x="1" y="120"/>
                    <a:pt x="1" y="120"/>
                    <a:pt x="75" y="179"/>
                  </a:cubicBezTo>
                  <a:lnTo>
                    <a:pt x="194" y="179"/>
                  </a:lnTo>
                  <a:lnTo>
                    <a:pt x="194" y="120"/>
                  </a:lnTo>
                  <a:lnTo>
                    <a:pt x="254" y="120"/>
                  </a:lnTo>
                  <a:lnTo>
                    <a:pt x="254" y="60"/>
                  </a:lnTo>
                  <a:lnTo>
                    <a:pt x="194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"/>
            <p:cNvSpPr/>
            <p:nvPr/>
          </p:nvSpPr>
          <p:spPr>
            <a:xfrm>
              <a:off x="3899640" y="4435819"/>
              <a:ext cx="7995" cy="7995"/>
            </a:xfrm>
            <a:custGeom>
              <a:avLst/>
              <a:gdLst/>
              <a:ahLst/>
              <a:cxnLst/>
              <a:rect l="l" t="t" r="r" b="b"/>
              <a:pathLst>
                <a:path w="195" h="195" extrusionOk="0">
                  <a:moveTo>
                    <a:pt x="135" y="1"/>
                  </a:moveTo>
                  <a:cubicBezTo>
                    <a:pt x="60" y="1"/>
                    <a:pt x="60" y="75"/>
                    <a:pt x="60" y="75"/>
                  </a:cubicBezTo>
                  <a:cubicBezTo>
                    <a:pt x="1" y="135"/>
                    <a:pt x="1" y="135"/>
                    <a:pt x="60" y="194"/>
                  </a:cubicBezTo>
                  <a:lnTo>
                    <a:pt x="194" y="194"/>
                  </a:lnTo>
                  <a:lnTo>
                    <a:pt x="194" y="75"/>
                  </a:lnTo>
                  <a:lnTo>
                    <a:pt x="135" y="75"/>
                  </a:lnTo>
                  <a:lnTo>
                    <a:pt x="135" y="1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"/>
            <p:cNvSpPr/>
            <p:nvPr/>
          </p:nvSpPr>
          <p:spPr>
            <a:xfrm>
              <a:off x="3798253" y="4166475"/>
              <a:ext cx="25090" cy="7380"/>
            </a:xfrm>
            <a:custGeom>
              <a:avLst/>
              <a:gdLst/>
              <a:ahLst/>
              <a:cxnLst/>
              <a:rect l="l" t="t" r="r" b="b"/>
              <a:pathLst>
                <a:path w="612" h="180" extrusionOk="0">
                  <a:moveTo>
                    <a:pt x="299" y="1"/>
                  </a:moveTo>
                  <a:cubicBezTo>
                    <a:pt x="180" y="1"/>
                    <a:pt x="120" y="60"/>
                    <a:pt x="1" y="120"/>
                  </a:cubicBezTo>
                  <a:cubicBezTo>
                    <a:pt x="1" y="120"/>
                    <a:pt x="1" y="180"/>
                    <a:pt x="60" y="180"/>
                  </a:cubicBezTo>
                  <a:lnTo>
                    <a:pt x="299" y="180"/>
                  </a:lnTo>
                  <a:cubicBezTo>
                    <a:pt x="373" y="180"/>
                    <a:pt x="433" y="120"/>
                    <a:pt x="433" y="120"/>
                  </a:cubicBezTo>
                  <a:cubicBezTo>
                    <a:pt x="492" y="120"/>
                    <a:pt x="552" y="120"/>
                    <a:pt x="552" y="60"/>
                  </a:cubicBezTo>
                  <a:lnTo>
                    <a:pt x="612" y="60"/>
                  </a:lnTo>
                  <a:cubicBezTo>
                    <a:pt x="612" y="1"/>
                    <a:pt x="552" y="1"/>
                    <a:pt x="55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"/>
            <p:cNvSpPr/>
            <p:nvPr/>
          </p:nvSpPr>
          <p:spPr>
            <a:xfrm>
              <a:off x="3724376" y="4181766"/>
              <a:ext cx="28124" cy="11151"/>
            </a:xfrm>
            <a:custGeom>
              <a:avLst/>
              <a:gdLst/>
              <a:ahLst/>
              <a:cxnLst/>
              <a:rect l="l" t="t" r="r" b="b"/>
              <a:pathLst>
                <a:path w="686" h="272" extrusionOk="0">
                  <a:moveTo>
                    <a:pt x="432" y="0"/>
                  </a:moveTo>
                  <a:cubicBezTo>
                    <a:pt x="373" y="60"/>
                    <a:pt x="373" y="60"/>
                    <a:pt x="313" y="60"/>
                  </a:cubicBezTo>
                  <a:cubicBezTo>
                    <a:pt x="179" y="60"/>
                    <a:pt x="60" y="119"/>
                    <a:pt x="0" y="179"/>
                  </a:cubicBezTo>
                  <a:lnTo>
                    <a:pt x="0" y="239"/>
                  </a:lnTo>
                  <a:cubicBezTo>
                    <a:pt x="40" y="263"/>
                    <a:pt x="80" y="272"/>
                    <a:pt x="120" y="272"/>
                  </a:cubicBezTo>
                  <a:cubicBezTo>
                    <a:pt x="201" y="272"/>
                    <a:pt x="283" y="239"/>
                    <a:pt x="373" y="239"/>
                  </a:cubicBezTo>
                  <a:cubicBezTo>
                    <a:pt x="373" y="239"/>
                    <a:pt x="432" y="179"/>
                    <a:pt x="492" y="179"/>
                  </a:cubicBezTo>
                  <a:cubicBezTo>
                    <a:pt x="551" y="179"/>
                    <a:pt x="611" y="119"/>
                    <a:pt x="611" y="119"/>
                  </a:cubicBezTo>
                  <a:lnTo>
                    <a:pt x="686" y="60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"/>
            <p:cNvSpPr/>
            <p:nvPr/>
          </p:nvSpPr>
          <p:spPr>
            <a:xfrm>
              <a:off x="3749425" y="4204355"/>
              <a:ext cx="20786" cy="10413"/>
            </a:xfrm>
            <a:custGeom>
              <a:avLst/>
              <a:gdLst/>
              <a:ahLst/>
              <a:cxnLst/>
              <a:rect l="l" t="t" r="r" b="b"/>
              <a:pathLst>
                <a:path w="507" h="254" extrusionOk="0">
                  <a:moveTo>
                    <a:pt x="372" y="0"/>
                  </a:moveTo>
                  <a:cubicBezTo>
                    <a:pt x="313" y="60"/>
                    <a:pt x="253" y="60"/>
                    <a:pt x="253" y="60"/>
                  </a:cubicBezTo>
                  <a:cubicBezTo>
                    <a:pt x="194" y="60"/>
                    <a:pt x="75" y="135"/>
                    <a:pt x="75" y="194"/>
                  </a:cubicBezTo>
                  <a:lnTo>
                    <a:pt x="0" y="254"/>
                  </a:lnTo>
                  <a:lnTo>
                    <a:pt x="313" y="254"/>
                  </a:lnTo>
                  <a:cubicBezTo>
                    <a:pt x="313" y="194"/>
                    <a:pt x="372" y="194"/>
                    <a:pt x="372" y="194"/>
                  </a:cubicBezTo>
                  <a:cubicBezTo>
                    <a:pt x="447" y="194"/>
                    <a:pt x="447" y="135"/>
                    <a:pt x="507" y="135"/>
                  </a:cubicBezTo>
                  <a:lnTo>
                    <a:pt x="507" y="60"/>
                  </a:lnTo>
                  <a:cubicBezTo>
                    <a:pt x="447" y="0"/>
                    <a:pt x="372" y="0"/>
                    <a:pt x="37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"/>
            <p:cNvSpPr/>
            <p:nvPr/>
          </p:nvSpPr>
          <p:spPr>
            <a:xfrm>
              <a:off x="3800713" y="4201896"/>
              <a:ext cx="20212" cy="10454"/>
            </a:xfrm>
            <a:custGeom>
              <a:avLst/>
              <a:gdLst/>
              <a:ahLst/>
              <a:cxnLst/>
              <a:rect l="l" t="t" r="r" b="b"/>
              <a:pathLst>
                <a:path w="493" h="255" extrusionOk="0">
                  <a:moveTo>
                    <a:pt x="179" y="1"/>
                  </a:moveTo>
                  <a:cubicBezTo>
                    <a:pt x="120" y="60"/>
                    <a:pt x="60" y="60"/>
                    <a:pt x="0" y="120"/>
                  </a:cubicBezTo>
                  <a:lnTo>
                    <a:pt x="0" y="195"/>
                  </a:lnTo>
                  <a:cubicBezTo>
                    <a:pt x="0" y="195"/>
                    <a:pt x="0" y="254"/>
                    <a:pt x="60" y="254"/>
                  </a:cubicBezTo>
                  <a:cubicBezTo>
                    <a:pt x="120" y="254"/>
                    <a:pt x="179" y="195"/>
                    <a:pt x="239" y="195"/>
                  </a:cubicBezTo>
                  <a:cubicBezTo>
                    <a:pt x="313" y="195"/>
                    <a:pt x="313" y="195"/>
                    <a:pt x="373" y="120"/>
                  </a:cubicBezTo>
                  <a:cubicBezTo>
                    <a:pt x="373" y="120"/>
                    <a:pt x="432" y="120"/>
                    <a:pt x="432" y="60"/>
                  </a:cubicBezTo>
                  <a:lnTo>
                    <a:pt x="492" y="60"/>
                  </a:lnTo>
                  <a:cubicBezTo>
                    <a:pt x="492" y="60"/>
                    <a:pt x="492" y="1"/>
                    <a:pt x="432" y="1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"/>
            <p:cNvSpPr/>
            <p:nvPr/>
          </p:nvSpPr>
          <p:spPr>
            <a:xfrm>
              <a:off x="3691373" y="4212923"/>
              <a:ext cx="20212" cy="12217"/>
            </a:xfrm>
            <a:custGeom>
              <a:avLst/>
              <a:gdLst/>
              <a:ahLst/>
              <a:cxnLst/>
              <a:rect l="l" t="t" r="r" b="b"/>
              <a:pathLst>
                <a:path w="493" h="298" extrusionOk="0">
                  <a:moveTo>
                    <a:pt x="410" y="0"/>
                  </a:moveTo>
                  <a:cubicBezTo>
                    <a:pt x="388" y="0"/>
                    <a:pt x="373" y="15"/>
                    <a:pt x="373" y="45"/>
                  </a:cubicBezTo>
                  <a:lnTo>
                    <a:pt x="239" y="45"/>
                  </a:lnTo>
                  <a:cubicBezTo>
                    <a:pt x="180" y="104"/>
                    <a:pt x="60" y="104"/>
                    <a:pt x="60" y="223"/>
                  </a:cubicBezTo>
                  <a:lnTo>
                    <a:pt x="1" y="223"/>
                  </a:lnTo>
                  <a:lnTo>
                    <a:pt x="60" y="298"/>
                  </a:lnTo>
                  <a:cubicBezTo>
                    <a:pt x="180" y="298"/>
                    <a:pt x="239" y="223"/>
                    <a:pt x="299" y="223"/>
                  </a:cubicBezTo>
                  <a:cubicBezTo>
                    <a:pt x="299" y="164"/>
                    <a:pt x="373" y="164"/>
                    <a:pt x="373" y="164"/>
                  </a:cubicBezTo>
                  <a:cubicBezTo>
                    <a:pt x="433" y="164"/>
                    <a:pt x="492" y="104"/>
                    <a:pt x="492" y="104"/>
                  </a:cubicBezTo>
                  <a:lnTo>
                    <a:pt x="492" y="45"/>
                  </a:lnTo>
                  <a:cubicBezTo>
                    <a:pt x="463" y="15"/>
                    <a:pt x="433" y="0"/>
                    <a:pt x="410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"/>
            <p:cNvSpPr/>
            <p:nvPr/>
          </p:nvSpPr>
          <p:spPr>
            <a:xfrm>
              <a:off x="3739627" y="4240391"/>
              <a:ext cx="25090" cy="12258"/>
            </a:xfrm>
            <a:custGeom>
              <a:avLst/>
              <a:gdLst/>
              <a:ahLst/>
              <a:cxnLst/>
              <a:rect l="l" t="t" r="r" b="b"/>
              <a:pathLst>
                <a:path w="612" h="299" extrusionOk="0">
                  <a:moveTo>
                    <a:pt x="239" y="0"/>
                  </a:moveTo>
                  <a:cubicBezTo>
                    <a:pt x="179" y="60"/>
                    <a:pt x="60" y="120"/>
                    <a:pt x="1" y="179"/>
                  </a:cubicBezTo>
                  <a:lnTo>
                    <a:pt x="1" y="239"/>
                  </a:lnTo>
                  <a:lnTo>
                    <a:pt x="60" y="298"/>
                  </a:lnTo>
                  <a:cubicBezTo>
                    <a:pt x="179" y="239"/>
                    <a:pt x="239" y="239"/>
                    <a:pt x="314" y="179"/>
                  </a:cubicBezTo>
                  <a:lnTo>
                    <a:pt x="492" y="120"/>
                  </a:lnTo>
                  <a:lnTo>
                    <a:pt x="611" y="120"/>
                  </a:lnTo>
                  <a:lnTo>
                    <a:pt x="611" y="60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"/>
            <p:cNvSpPr/>
            <p:nvPr/>
          </p:nvSpPr>
          <p:spPr>
            <a:xfrm>
              <a:off x="3759798" y="4278271"/>
              <a:ext cx="23246" cy="10413"/>
            </a:xfrm>
            <a:custGeom>
              <a:avLst/>
              <a:gdLst/>
              <a:ahLst/>
              <a:cxnLst/>
              <a:rect l="l" t="t" r="r" b="b"/>
              <a:pathLst>
                <a:path w="567" h="254" extrusionOk="0">
                  <a:moveTo>
                    <a:pt x="254" y="0"/>
                  </a:moveTo>
                  <a:cubicBezTo>
                    <a:pt x="194" y="60"/>
                    <a:pt x="60" y="119"/>
                    <a:pt x="60" y="194"/>
                  </a:cubicBezTo>
                  <a:lnTo>
                    <a:pt x="0" y="194"/>
                  </a:lnTo>
                  <a:cubicBezTo>
                    <a:pt x="0" y="253"/>
                    <a:pt x="60" y="253"/>
                    <a:pt x="60" y="253"/>
                  </a:cubicBezTo>
                  <a:cubicBezTo>
                    <a:pt x="194" y="253"/>
                    <a:pt x="254" y="253"/>
                    <a:pt x="313" y="194"/>
                  </a:cubicBezTo>
                  <a:cubicBezTo>
                    <a:pt x="373" y="194"/>
                    <a:pt x="373" y="194"/>
                    <a:pt x="432" y="119"/>
                  </a:cubicBezTo>
                  <a:cubicBezTo>
                    <a:pt x="492" y="119"/>
                    <a:pt x="492" y="119"/>
                    <a:pt x="566" y="60"/>
                  </a:cubicBezTo>
                  <a:lnTo>
                    <a:pt x="566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"/>
            <p:cNvSpPr/>
            <p:nvPr/>
          </p:nvSpPr>
          <p:spPr>
            <a:xfrm>
              <a:off x="3698711" y="4270933"/>
              <a:ext cx="23246" cy="9798"/>
            </a:xfrm>
            <a:custGeom>
              <a:avLst/>
              <a:gdLst/>
              <a:ahLst/>
              <a:cxnLst/>
              <a:rect l="l" t="t" r="r" b="b"/>
              <a:pathLst>
                <a:path w="567" h="239" extrusionOk="0">
                  <a:moveTo>
                    <a:pt x="373" y="0"/>
                  </a:moveTo>
                  <a:cubicBezTo>
                    <a:pt x="313" y="0"/>
                    <a:pt x="313" y="0"/>
                    <a:pt x="254" y="60"/>
                  </a:cubicBezTo>
                  <a:cubicBezTo>
                    <a:pt x="194" y="60"/>
                    <a:pt x="60" y="119"/>
                    <a:pt x="1" y="179"/>
                  </a:cubicBezTo>
                  <a:lnTo>
                    <a:pt x="1" y="239"/>
                  </a:lnTo>
                  <a:lnTo>
                    <a:pt x="60" y="239"/>
                  </a:lnTo>
                  <a:cubicBezTo>
                    <a:pt x="120" y="239"/>
                    <a:pt x="254" y="239"/>
                    <a:pt x="313" y="179"/>
                  </a:cubicBezTo>
                  <a:cubicBezTo>
                    <a:pt x="373" y="179"/>
                    <a:pt x="373" y="179"/>
                    <a:pt x="433" y="119"/>
                  </a:cubicBezTo>
                  <a:cubicBezTo>
                    <a:pt x="433" y="119"/>
                    <a:pt x="492" y="119"/>
                    <a:pt x="567" y="60"/>
                  </a:cubicBezTo>
                  <a:cubicBezTo>
                    <a:pt x="567" y="0"/>
                    <a:pt x="567" y="0"/>
                    <a:pt x="492" y="0"/>
                  </a:cubicBez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"/>
            <p:cNvSpPr/>
            <p:nvPr/>
          </p:nvSpPr>
          <p:spPr>
            <a:xfrm>
              <a:off x="3688339" y="4242851"/>
              <a:ext cx="18367" cy="9798"/>
            </a:xfrm>
            <a:custGeom>
              <a:avLst/>
              <a:gdLst/>
              <a:ahLst/>
              <a:cxnLst/>
              <a:rect l="l" t="t" r="r" b="b"/>
              <a:pathLst>
                <a:path w="448" h="239" extrusionOk="0">
                  <a:moveTo>
                    <a:pt x="254" y="0"/>
                  </a:moveTo>
                  <a:lnTo>
                    <a:pt x="194" y="60"/>
                  </a:lnTo>
                  <a:cubicBezTo>
                    <a:pt x="134" y="60"/>
                    <a:pt x="75" y="119"/>
                    <a:pt x="0" y="119"/>
                  </a:cubicBezTo>
                  <a:lnTo>
                    <a:pt x="0" y="179"/>
                  </a:lnTo>
                  <a:cubicBezTo>
                    <a:pt x="0" y="179"/>
                    <a:pt x="0" y="238"/>
                    <a:pt x="75" y="238"/>
                  </a:cubicBezTo>
                  <a:cubicBezTo>
                    <a:pt x="134" y="238"/>
                    <a:pt x="194" y="238"/>
                    <a:pt x="254" y="179"/>
                  </a:cubicBezTo>
                  <a:lnTo>
                    <a:pt x="313" y="179"/>
                  </a:lnTo>
                  <a:cubicBezTo>
                    <a:pt x="373" y="179"/>
                    <a:pt x="373" y="119"/>
                    <a:pt x="447" y="119"/>
                  </a:cubicBezTo>
                  <a:lnTo>
                    <a:pt x="447" y="60"/>
                  </a:lnTo>
                  <a:lnTo>
                    <a:pt x="373" y="0"/>
                  </a:lnTo>
                  <a:close/>
                </a:path>
              </a:pathLst>
            </a:custGeom>
            <a:solidFill>
              <a:srgbClr val="832B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0" name="Google Shape;560;p2"/>
          <p:cNvSpPr txBox="1">
            <a:spLocks noGrp="1"/>
          </p:cNvSpPr>
          <p:nvPr>
            <p:ph type="subTitle" idx="1"/>
          </p:nvPr>
        </p:nvSpPr>
        <p:spPr>
          <a:xfrm>
            <a:off x="3781425" y="3149284"/>
            <a:ext cx="1600200" cy="42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Montserrat"/>
              <a:buNone/>
              <a:defRPr b="1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561" name="Google Shape;561;p2"/>
          <p:cNvSpPr txBox="1">
            <a:spLocks noGrp="1"/>
          </p:cNvSpPr>
          <p:nvPr>
            <p:ph type="ctrTitle"/>
          </p:nvPr>
        </p:nvSpPr>
        <p:spPr>
          <a:xfrm>
            <a:off x="1864275" y="1291700"/>
            <a:ext cx="5434500" cy="168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000" b="1">
                <a:latin typeface="Pangolin"/>
                <a:ea typeface="Pangolin"/>
                <a:cs typeface="Pangolin"/>
                <a:sym typeface="Pangolin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rgbClr val="F4EAD7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88" name="Google Shape;88;p7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7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7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7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3" name="Google Shape;93;p7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94" name="Google Shape;94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7" name="Google Shape;97;p7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98" name="Google Shape;98;p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" name="Google Shape;101;p7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 txBox="1">
            <a:spLocks noGrp="1"/>
          </p:cNvSpPr>
          <p:nvPr>
            <p:ph type="subTitle" idx="1"/>
          </p:nvPr>
        </p:nvSpPr>
        <p:spPr>
          <a:xfrm>
            <a:off x="1861500" y="1287715"/>
            <a:ext cx="5421000" cy="18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34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5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5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5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6" name="Google Shape;816;p5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7" name="Google Shape;817;p5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8" name="Google Shape;818;p5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9" name="Google Shape;819;p5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0" name="Google Shape;820;p5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1" name="Google Shape;821;p5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2" name="Google Shape;822;p5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5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4" name="Google Shape;824;p5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5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5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5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5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9" name="Google Shape;829;p5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5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1" name="Google Shape;831;p5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5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5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5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5" name="Google Shape;835;p5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6" name="Google Shape;836;p5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7" name="Google Shape;837;p5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8" name="Google Shape;838;p5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9" name="Google Shape;839;p5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0" name="Google Shape;840;p5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1" name="Google Shape;841;p5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2" name="Google Shape;842;p5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3" name="Google Shape;843;p5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4" name="Google Shape;844;p5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5" name="Google Shape;845;p5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6" name="Google Shape;846;p5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7" name="Google Shape;847;p5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8" name="Google Shape;848;p5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9" name="Google Shape;849;p5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0" name="Google Shape;850;p5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1" name="Google Shape;851;p5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2" name="Google Shape;852;p5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3" name="Google Shape;853;p5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4" name="Google Shape;854;p5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5" name="Google Shape;855;p5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6" name="Google Shape;856;p5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7" name="Google Shape;857;p5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8" name="Google Shape;858;p5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9" name="Google Shape;859;p5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0" name="Google Shape;860;p5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1" name="Google Shape;861;p5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2" name="Google Shape;862;p5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3" name="Google Shape;863;p5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4" name="Google Shape;864;p5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5" name="Google Shape;865;p5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6" name="Google Shape;866;p5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5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5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5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0" name="Google Shape;870;p5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1" name="Google Shape;871;p5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5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5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5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5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5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5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5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5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0" name="Google Shape;880;p5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1" name="Google Shape;881;p5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2" name="Google Shape;882;p5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3" name="Google Shape;883;p5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5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5" name="Google Shape;885;p5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5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7" name="Google Shape;887;p5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5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5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5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5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5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5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5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5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5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5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5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5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5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5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5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5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5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5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5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5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5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5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0" name="Google Shape;910;p5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1" name="Google Shape;911;p5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5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5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5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5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6" name="Google Shape;916;p5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5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5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5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5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5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5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5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5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5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5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5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5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5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5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5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5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3" name="Google Shape;933;p5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5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5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5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5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5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5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" name="Google Shape;940;p5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5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5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5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5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5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5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7" name="Google Shape;947;p5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5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5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5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5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5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5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5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5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5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5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5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5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5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5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5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5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5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5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5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5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5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5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5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5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5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5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5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5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6" name="Google Shape;976;p5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5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5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5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5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5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5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5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5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5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6" name="Google Shape;986;p5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5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5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5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5"/>
          <p:cNvSpPr txBox="1">
            <a:spLocks noGrp="1"/>
          </p:cNvSpPr>
          <p:nvPr>
            <p:ph type="title"/>
          </p:nvPr>
        </p:nvSpPr>
        <p:spPr>
          <a:xfrm>
            <a:off x="1213447" y="849425"/>
            <a:ext cx="7000200" cy="5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991" name="Google Shape;991;p5"/>
          <p:cNvGrpSpPr/>
          <p:nvPr/>
        </p:nvGrpSpPr>
        <p:grpSpPr>
          <a:xfrm>
            <a:off x="8180472" y="1364994"/>
            <a:ext cx="350390" cy="1470478"/>
            <a:chOff x="8180472" y="1441194"/>
            <a:chExt cx="350390" cy="1470478"/>
          </a:xfrm>
        </p:grpSpPr>
        <p:sp>
          <p:nvSpPr>
            <p:cNvPr id="992" name="Google Shape;992;p5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5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5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5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5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rgbClr val="F2A0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5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5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99" name="Google Shape;999;p5"/>
          <p:cNvSpPr txBox="1">
            <a:spLocks noGrp="1"/>
          </p:cNvSpPr>
          <p:nvPr>
            <p:ph type="body" idx="1"/>
          </p:nvPr>
        </p:nvSpPr>
        <p:spPr>
          <a:xfrm>
            <a:off x="997500" y="1381075"/>
            <a:ext cx="32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000" name="Google Shape;1000;p5"/>
          <p:cNvSpPr txBox="1">
            <a:spLocks noGrp="1"/>
          </p:cNvSpPr>
          <p:nvPr>
            <p:ph type="body" idx="2"/>
          </p:nvPr>
        </p:nvSpPr>
        <p:spPr>
          <a:xfrm>
            <a:off x="4731300" y="1381075"/>
            <a:ext cx="32007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p6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3" name="Google Shape;1003;p6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4" name="Google Shape;1004;p6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5" name="Google Shape;1005;p6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6" name="Google Shape;1006;p6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7" name="Google Shape;1007;p6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8" name="Google Shape;1008;p6"/>
          <p:cNvSpPr/>
          <p:nvPr/>
        </p:nvSpPr>
        <p:spPr>
          <a:xfrm>
            <a:off x="724262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9" name="Google Shape;1009;p6"/>
          <p:cNvSpPr/>
          <p:nvPr/>
        </p:nvSpPr>
        <p:spPr>
          <a:xfrm>
            <a:off x="728351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0" name="Google Shape;1010;p6"/>
          <p:cNvSpPr/>
          <p:nvPr/>
        </p:nvSpPr>
        <p:spPr>
          <a:xfrm>
            <a:off x="7337454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1" name="Google Shape;1011;p6"/>
          <p:cNvSpPr/>
          <p:nvPr/>
        </p:nvSpPr>
        <p:spPr>
          <a:xfrm>
            <a:off x="7333711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2" name="Google Shape;1012;p6"/>
          <p:cNvSpPr/>
          <p:nvPr/>
        </p:nvSpPr>
        <p:spPr>
          <a:xfrm>
            <a:off x="738577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3" name="Google Shape;1013;p6"/>
          <p:cNvSpPr/>
          <p:nvPr/>
        </p:nvSpPr>
        <p:spPr>
          <a:xfrm>
            <a:off x="7434564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4" name="Google Shape;1014;p6"/>
          <p:cNvSpPr/>
          <p:nvPr/>
        </p:nvSpPr>
        <p:spPr>
          <a:xfrm>
            <a:off x="742992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5" name="Google Shape;1015;p6"/>
          <p:cNvSpPr/>
          <p:nvPr/>
        </p:nvSpPr>
        <p:spPr>
          <a:xfrm>
            <a:off x="74536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6" name="Google Shape;1016;p6"/>
          <p:cNvSpPr/>
          <p:nvPr/>
        </p:nvSpPr>
        <p:spPr>
          <a:xfrm>
            <a:off x="738995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7" name="Google Shape;1017;p6"/>
          <p:cNvSpPr/>
          <p:nvPr/>
        </p:nvSpPr>
        <p:spPr>
          <a:xfrm>
            <a:off x="7279338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8" name="Google Shape;1018;p6"/>
          <p:cNvSpPr/>
          <p:nvPr/>
        </p:nvSpPr>
        <p:spPr>
          <a:xfrm>
            <a:off x="467640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9" name="Google Shape;1019;p6"/>
          <p:cNvSpPr/>
          <p:nvPr/>
        </p:nvSpPr>
        <p:spPr>
          <a:xfrm>
            <a:off x="4716834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0" name="Google Shape;1020;p6"/>
          <p:cNvSpPr/>
          <p:nvPr/>
        </p:nvSpPr>
        <p:spPr>
          <a:xfrm>
            <a:off x="4769366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1" name="Google Shape;1021;p6"/>
          <p:cNvSpPr/>
          <p:nvPr/>
        </p:nvSpPr>
        <p:spPr>
          <a:xfrm>
            <a:off x="4767495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2" name="Google Shape;1022;p6"/>
          <p:cNvSpPr/>
          <p:nvPr/>
        </p:nvSpPr>
        <p:spPr>
          <a:xfrm>
            <a:off x="4817687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3" name="Google Shape;1023;p6"/>
          <p:cNvSpPr/>
          <p:nvPr/>
        </p:nvSpPr>
        <p:spPr>
          <a:xfrm>
            <a:off x="4866040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67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19" y="204"/>
                  <a:pt x="119" y="263"/>
                  <a:pt x="60" y="338"/>
                </a:cubicBezTo>
                <a:lnTo>
                  <a:pt x="60" y="636"/>
                </a:lnTo>
                <a:cubicBezTo>
                  <a:pt x="0" y="829"/>
                  <a:pt x="0" y="949"/>
                  <a:pt x="119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83" y="1306"/>
                </a:cubicBezTo>
                <a:cubicBezTo>
                  <a:pt x="313" y="1306"/>
                  <a:pt x="343" y="1291"/>
                  <a:pt x="373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492" y="84"/>
                </a:cubicBezTo>
                <a:lnTo>
                  <a:pt x="432" y="25"/>
                </a:lnTo>
                <a:cubicBezTo>
                  <a:pt x="415" y="7"/>
                  <a:pt x="392" y="0"/>
                  <a:pt x="36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4" name="Google Shape;1024;p6"/>
          <p:cNvSpPr/>
          <p:nvPr/>
        </p:nvSpPr>
        <p:spPr>
          <a:xfrm>
            <a:off x="4939441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2" y="1"/>
                </a:moveTo>
                <a:cubicBezTo>
                  <a:pt x="140" y="1"/>
                  <a:pt x="75" y="59"/>
                  <a:pt x="75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75" y="1022"/>
                  <a:pt x="195" y="1201"/>
                </a:cubicBezTo>
                <a:lnTo>
                  <a:pt x="195" y="1275"/>
                </a:lnTo>
                <a:cubicBezTo>
                  <a:pt x="229" y="1292"/>
                  <a:pt x="258" y="1299"/>
                  <a:pt x="284" y="1299"/>
                </a:cubicBezTo>
                <a:cubicBezTo>
                  <a:pt x="349" y="1299"/>
                  <a:pt x="395" y="1254"/>
                  <a:pt x="448" y="1201"/>
                </a:cubicBezTo>
                <a:cubicBezTo>
                  <a:pt x="567" y="1022"/>
                  <a:pt x="627" y="828"/>
                  <a:pt x="627" y="649"/>
                </a:cubicBezTo>
                <a:cubicBezTo>
                  <a:pt x="567" y="530"/>
                  <a:pt x="567" y="396"/>
                  <a:pt x="507" y="337"/>
                </a:cubicBezTo>
                <a:cubicBezTo>
                  <a:pt x="507" y="217"/>
                  <a:pt x="448" y="158"/>
                  <a:pt x="314" y="24"/>
                </a:cubicBezTo>
                <a:cubicBezTo>
                  <a:pt x="282" y="8"/>
                  <a:pt x="251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5" name="Google Shape;1025;p6"/>
          <p:cNvSpPr/>
          <p:nvPr/>
        </p:nvSpPr>
        <p:spPr>
          <a:xfrm>
            <a:off x="48874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" name="Google Shape;1026;p6"/>
          <p:cNvSpPr/>
          <p:nvPr/>
        </p:nvSpPr>
        <p:spPr>
          <a:xfrm>
            <a:off x="482327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7" name="Google Shape;1027;p6"/>
          <p:cNvSpPr/>
          <p:nvPr/>
        </p:nvSpPr>
        <p:spPr>
          <a:xfrm>
            <a:off x="471312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8" name="Google Shape;1028;p6"/>
          <p:cNvSpPr/>
          <p:nvPr/>
        </p:nvSpPr>
        <p:spPr>
          <a:xfrm>
            <a:off x="529961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9" name="Google Shape;1029;p6"/>
          <p:cNvSpPr/>
          <p:nvPr/>
        </p:nvSpPr>
        <p:spPr>
          <a:xfrm>
            <a:off x="5340516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0" name="Google Shape;1030;p6"/>
          <p:cNvSpPr/>
          <p:nvPr/>
        </p:nvSpPr>
        <p:spPr>
          <a:xfrm>
            <a:off x="5392549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1" name="Google Shape;1031;p6"/>
          <p:cNvSpPr/>
          <p:nvPr/>
        </p:nvSpPr>
        <p:spPr>
          <a:xfrm>
            <a:off x="539070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2" name="Google Shape;1032;p6"/>
          <p:cNvSpPr/>
          <p:nvPr/>
        </p:nvSpPr>
        <p:spPr>
          <a:xfrm>
            <a:off x="5443210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6"/>
          <p:cNvSpPr/>
          <p:nvPr/>
        </p:nvSpPr>
        <p:spPr>
          <a:xfrm>
            <a:off x="5489690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65" y="0"/>
                </a:moveTo>
                <a:cubicBezTo>
                  <a:pt x="301" y="0"/>
                  <a:pt x="221" y="42"/>
                  <a:pt x="179" y="84"/>
                </a:cubicBezTo>
                <a:cubicBezTo>
                  <a:pt x="120" y="204"/>
                  <a:pt x="120" y="263"/>
                  <a:pt x="60" y="338"/>
                </a:cubicBezTo>
                <a:lnTo>
                  <a:pt x="60" y="636"/>
                </a:lnTo>
                <a:cubicBezTo>
                  <a:pt x="1" y="829"/>
                  <a:pt x="60" y="949"/>
                  <a:pt x="120" y="1202"/>
                </a:cubicBezTo>
                <a:lnTo>
                  <a:pt x="179" y="1261"/>
                </a:lnTo>
                <a:cubicBezTo>
                  <a:pt x="209" y="1291"/>
                  <a:pt x="243" y="1306"/>
                  <a:pt x="276" y="1306"/>
                </a:cubicBezTo>
                <a:cubicBezTo>
                  <a:pt x="310" y="1306"/>
                  <a:pt x="343" y="1291"/>
                  <a:pt x="373" y="1261"/>
                </a:cubicBezTo>
                <a:cubicBezTo>
                  <a:pt x="552" y="1083"/>
                  <a:pt x="611" y="889"/>
                  <a:pt x="611" y="710"/>
                </a:cubicBezTo>
                <a:lnTo>
                  <a:pt x="611" y="397"/>
                </a:lnTo>
                <a:cubicBezTo>
                  <a:pt x="611" y="263"/>
                  <a:pt x="552" y="204"/>
                  <a:pt x="492" y="84"/>
                </a:cubicBezTo>
                <a:lnTo>
                  <a:pt x="433" y="25"/>
                </a:lnTo>
                <a:cubicBezTo>
                  <a:pt x="415" y="7"/>
                  <a:pt x="391" y="0"/>
                  <a:pt x="3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4" name="Google Shape;1034;p6"/>
          <p:cNvSpPr/>
          <p:nvPr/>
        </p:nvSpPr>
        <p:spPr>
          <a:xfrm>
            <a:off x="5563123" y="677409"/>
            <a:ext cx="19559" cy="40553"/>
          </a:xfrm>
          <a:custGeom>
            <a:avLst/>
            <a:gdLst/>
            <a:ahLst/>
            <a:cxnLst/>
            <a:rect l="l" t="t" r="r" b="b"/>
            <a:pathLst>
              <a:path w="627" h="1300" extrusionOk="0">
                <a:moveTo>
                  <a:pt x="228" y="1"/>
                </a:moveTo>
                <a:cubicBezTo>
                  <a:pt x="156" y="1"/>
                  <a:pt x="104" y="59"/>
                  <a:pt x="60" y="158"/>
                </a:cubicBezTo>
                <a:cubicBezTo>
                  <a:pt x="0" y="217"/>
                  <a:pt x="0" y="337"/>
                  <a:pt x="0" y="396"/>
                </a:cubicBezTo>
                <a:lnTo>
                  <a:pt x="0" y="649"/>
                </a:lnTo>
                <a:cubicBezTo>
                  <a:pt x="0" y="828"/>
                  <a:pt x="60" y="1022"/>
                  <a:pt x="194" y="1201"/>
                </a:cubicBezTo>
                <a:lnTo>
                  <a:pt x="194" y="1275"/>
                </a:lnTo>
                <a:cubicBezTo>
                  <a:pt x="228" y="1292"/>
                  <a:pt x="257" y="1299"/>
                  <a:pt x="283" y="1299"/>
                </a:cubicBezTo>
                <a:cubicBezTo>
                  <a:pt x="347" y="1299"/>
                  <a:pt x="390" y="1254"/>
                  <a:pt x="432" y="1201"/>
                </a:cubicBezTo>
                <a:cubicBezTo>
                  <a:pt x="567" y="1022"/>
                  <a:pt x="626" y="828"/>
                  <a:pt x="626" y="649"/>
                </a:cubicBezTo>
                <a:cubicBezTo>
                  <a:pt x="567" y="530"/>
                  <a:pt x="567" y="396"/>
                  <a:pt x="492" y="337"/>
                </a:cubicBezTo>
                <a:cubicBezTo>
                  <a:pt x="492" y="217"/>
                  <a:pt x="432" y="158"/>
                  <a:pt x="313" y="24"/>
                </a:cubicBezTo>
                <a:cubicBezTo>
                  <a:pt x="282" y="8"/>
                  <a:pt x="254" y="1"/>
                  <a:pt x="22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5" name="Google Shape;1035;p6"/>
          <p:cNvSpPr/>
          <p:nvPr/>
        </p:nvSpPr>
        <p:spPr>
          <a:xfrm>
            <a:off x="5511059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6" name="Google Shape;1036;p6"/>
          <p:cNvSpPr/>
          <p:nvPr/>
        </p:nvSpPr>
        <p:spPr>
          <a:xfrm>
            <a:off x="5446953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7" name="Google Shape;1037;p6"/>
          <p:cNvSpPr/>
          <p:nvPr/>
        </p:nvSpPr>
        <p:spPr>
          <a:xfrm>
            <a:off x="5336803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8" name="Google Shape;1038;p6"/>
          <p:cNvSpPr/>
          <p:nvPr/>
        </p:nvSpPr>
        <p:spPr>
          <a:xfrm>
            <a:off x="5999501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9" name="Google Shape;1039;p6"/>
          <p:cNvSpPr/>
          <p:nvPr/>
        </p:nvSpPr>
        <p:spPr>
          <a:xfrm>
            <a:off x="6040366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0" name="Google Shape;1040;p6"/>
          <p:cNvSpPr/>
          <p:nvPr/>
        </p:nvSpPr>
        <p:spPr>
          <a:xfrm>
            <a:off x="60943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1" name="Google Shape;1041;p6"/>
          <p:cNvSpPr/>
          <p:nvPr/>
        </p:nvSpPr>
        <p:spPr>
          <a:xfrm>
            <a:off x="6090559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2" name="Google Shape;1042;p6"/>
          <p:cNvSpPr/>
          <p:nvPr/>
        </p:nvSpPr>
        <p:spPr>
          <a:xfrm>
            <a:off x="6142623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3" name="Google Shape;1043;p6"/>
          <p:cNvSpPr/>
          <p:nvPr/>
        </p:nvSpPr>
        <p:spPr>
          <a:xfrm>
            <a:off x="6189104" y="695034"/>
            <a:ext cx="19528" cy="40772"/>
          </a:xfrm>
          <a:custGeom>
            <a:avLst/>
            <a:gdLst/>
            <a:ahLst/>
            <a:cxnLst/>
            <a:rect l="l" t="t" r="r" b="b"/>
            <a:pathLst>
              <a:path w="626" h="1307" extrusionOk="0">
                <a:moveTo>
                  <a:pt x="373" y="0"/>
                </a:moveTo>
                <a:cubicBezTo>
                  <a:pt x="308" y="0"/>
                  <a:pt x="236" y="42"/>
                  <a:pt x="194" y="84"/>
                </a:cubicBezTo>
                <a:cubicBezTo>
                  <a:pt x="134" y="204"/>
                  <a:pt x="134" y="263"/>
                  <a:pt x="75" y="338"/>
                </a:cubicBezTo>
                <a:lnTo>
                  <a:pt x="75" y="636"/>
                </a:lnTo>
                <a:cubicBezTo>
                  <a:pt x="0" y="829"/>
                  <a:pt x="75" y="949"/>
                  <a:pt x="134" y="1202"/>
                </a:cubicBezTo>
                <a:lnTo>
                  <a:pt x="194" y="1261"/>
                </a:lnTo>
                <a:cubicBezTo>
                  <a:pt x="224" y="1291"/>
                  <a:pt x="253" y="1306"/>
                  <a:pt x="293" y="1306"/>
                </a:cubicBezTo>
                <a:cubicBezTo>
                  <a:pt x="332" y="1306"/>
                  <a:pt x="380" y="1291"/>
                  <a:pt x="447" y="1261"/>
                </a:cubicBezTo>
                <a:cubicBezTo>
                  <a:pt x="566" y="1083"/>
                  <a:pt x="626" y="889"/>
                  <a:pt x="626" y="710"/>
                </a:cubicBezTo>
                <a:lnTo>
                  <a:pt x="626" y="397"/>
                </a:lnTo>
                <a:cubicBezTo>
                  <a:pt x="626" y="263"/>
                  <a:pt x="566" y="204"/>
                  <a:pt x="507" y="84"/>
                </a:cubicBezTo>
                <a:lnTo>
                  <a:pt x="447" y="25"/>
                </a:lnTo>
                <a:cubicBezTo>
                  <a:pt x="425" y="7"/>
                  <a:pt x="400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4" name="Google Shape;1044;p6"/>
          <p:cNvSpPr/>
          <p:nvPr/>
        </p:nvSpPr>
        <p:spPr>
          <a:xfrm>
            <a:off x="6186774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1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1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1" y="1299"/>
                  <a:pt x="300" y="1299"/>
                </a:cubicBezTo>
                <a:cubicBezTo>
                  <a:pt x="348" y="1299"/>
                  <a:pt x="390" y="1254"/>
                  <a:pt x="433" y="1201"/>
                </a:cubicBezTo>
                <a:cubicBezTo>
                  <a:pt x="552" y="1022"/>
                  <a:pt x="612" y="828"/>
                  <a:pt x="612" y="649"/>
                </a:cubicBezTo>
                <a:cubicBezTo>
                  <a:pt x="552" y="530"/>
                  <a:pt x="552" y="396"/>
                  <a:pt x="493" y="337"/>
                </a:cubicBezTo>
                <a:cubicBezTo>
                  <a:pt x="493" y="217"/>
                  <a:pt x="433" y="158"/>
                  <a:pt x="314" y="24"/>
                </a:cubicBezTo>
                <a:cubicBezTo>
                  <a:pt x="279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5" name="Google Shape;1045;p6"/>
          <p:cNvSpPr/>
          <p:nvPr/>
        </p:nvSpPr>
        <p:spPr>
          <a:xfrm>
            <a:off x="6210472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6" name="Google Shape;1046;p6"/>
          <p:cNvSpPr/>
          <p:nvPr/>
        </p:nvSpPr>
        <p:spPr>
          <a:xfrm>
            <a:off x="61468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p6"/>
          <p:cNvSpPr/>
          <p:nvPr/>
        </p:nvSpPr>
        <p:spPr>
          <a:xfrm>
            <a:off x="603618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8" name="Google Shape;1048;p6"/>
          <p:cNvSpPr/>
          <p:nvPr/>
        </p:nvSpPr>
        <p:spPr>
          <a:xfrm>
            <a:off x="662686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9" name="Google Shape;1049;p6"/>
          <p:cNvSpPr/>
          <p:nvPr/>
        </p:nvSpPr>
        <p:spPr>
          <a:xfrm>
            <a:off x="666776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0" name="Google Shape;1050;p6"/>
          <p:cNvSpPr/>
          <p:nvPr/>
        </p:nvSpPr>
        <p:spPr>
          <a:xfrm>
            <a:off x="6721665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1" name="Google Shape;1051;p6"/>
          <p:cNvSpPr/>
          <p:nvPr/>
        </p:nvSpPr>
        <p:spPr>
          <a:xfrm>
            <a:off x="6717953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2" name="Google Shape;1052;p6"/>
          <p:cNvSpPr/>
          <p:nvPr/>
        </p:nvSpPr>
        <p:spPr>
          <a:xfrm>
            <a:off x="677001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3" name="Google Shape;1053;p6"/>
          <p:cNvSpPr/>
          <p:nvPr/>
        </p:nvSpPr>
        <p:spPr>
          <a:xfrm>
            <a:off x="6818806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21" y="0"/>
                </a:moveTo>
                <a:cubicBezTo>
                  <a:pt x="239" y="0"/>
                  <a:pt x="179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55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6"/>
          <p:cNvSpPr/>
          <p:nvPr/>
        </p:nvSpPr>
        <p:spPr>
          <a:xfrm>
            <a:off x="6814167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5" name="Google Shape;1055;p6"/>
          <p:cNvSpPr/>
          <p:nvPr/>
        </p:nvSpPr>
        <p:spPr>
          <a:xfrm>
            <a:off x="6837866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6" name="Google Shape;1056;p6"/>
          <p:cNvSpPr/>
          <p:nvPr/>
        </p:nvSpPr>
        <p:spPr>
          <a:xfrm>
            <a:off x="67741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7" name="Google Shape;1057;p6"/>
          <p:cNvSpPr/>
          <p:nvPr/>
        </p:nvSpPr>
        <p:spPr>
          <a:xfrm>
            <a:off x="6663580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6"/>
          <p:cNvSpPr/>
          <p:nvPr/>
        </p:nvSpPr>
        <p:spPr>
          <a:xfrm>
            <a:off x="7870015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9" name="Google Shape;1059;p6"/>
          <p:cNvSpPr/>
          <p:nvPr/>
        </p:nvSpPr>
        <p:spPr>
          <a:xfrm>
            <a:off x="791091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0" name="Google Shape;1060;p6"/>
          <p:cNvSpPr/>
          <p:nvPr/>
        </p:nvSpPr>
        <p:spPr>
          <a:xfrm>
            <a:off x="796481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1" name="Google Shape;1061;p6"/>
          <p:cNvSpPr/>
          <p:nvPr/>
        </p:nvSpPr>
        <p:spPr>
          <a:xfrm>
            <a:off x="7961105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6"/>
          <p:cNvSpPr/>
          <p:nvPr/>
        </p:nvSpPr>
        <p:spPr>
          <a:xfrm>
            <a:off x="801316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6"/>
          <p:cNvSpPr/>
          <p:nvPr/>
        </p:nvSpPr>
        <p:spPr>
          <a:xfrm>
            <a:off x="8061958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4" name="Google Shape;1064;p6"/>
          <p:cNvSpPr/>
          <p:nvPr/>
        </p:nvSpPr>
        <p:spPr>
          <a:xfrm>
            <a:off x="8057319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5" name="Google Shape;1065;p6"/>
          <p:cNvSpPr/>
          <p:nvPr/>
        </p:nvSpPr>
        <p:spPr>
          <a:xfrm>
            <a:off x="8081018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6" name="Google Shape;1066;p6"/>
          <p:cNvSpPr/>
          <p:nvPr/>
        </p:nvSpPr>
        <p:spPr>
          <a:xfrm>
            <a:off x="8017349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7" name="Google Shape;1067;p6"/>
          <p:cNvSpPr/>
          <p:nvPr/>
        </p:nvSpPr>
        <p:spPr>
          <a:xfrm>
            <a:off x="7906732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8" name="Google Shape;1068;p6"/>
          <p:cNvSpPr/>
          <p:nvPr/>
        </p:nvSpPr>
        <p:spPr>
          <a:xfrm>
            <a:off x="3421649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0" y="651"/>
                  <a:pt x="60" y="844"/>
                  <a:pt x="179" y="964"/>
                </a:cubicBezTo>
                <a:cubicBezTo>
                  <a:pt x="246" y="993"/>
                  <a:pt x="295" y="1008"/>
                  <a:pt x="334" y="1008"/>
                </a:cubicBezTo>
                <a:cubicBezTo>
                  <a:pt x="373" y="1008"/>
                  <a:pt x="403" y="993"/>
                  <a:pt x="432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86" y="472"/>
                  <a:pt x="686" y="412"/>
                  <a:pt x="611" y="353"/>
                </a:cubicBezTo>
                <a:lnTo>
                  <a:pt x="611" y="99"/>
                </a:lnTo>
                <a:lnTo>
                  <a:pt x="552" y="99"/>
                </a:ln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9" name="Google Shape;1069;p6"/>
          <p:cNvSpPr/>
          <p:nvPr/>
        </p:nvSpPr>
        <p:spPr>
          <a:xfrm>
            <a:off x="346207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0" name="Google Shape;1070;p6"/>
          <p:cNvSpPr/>
          <p:nvPr/>
        </p:nvSpPr>
        <p:spPr>
          <a:xfrm>
            <a:off x="3516450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1" name="Google Shape;1071;p6"/>
          <p:cNvSpPr/>
          <p:nvPr/>
        </p:nvSpPr>
        <p:spPr>
          <a:xfrm>
            <a:off x="3512738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2" name="Google Shape;1072;p6"/>
          <p:cNvSpPr/>
          <p:nvPr/>
        </p:nvSpPr>
        <p:spPr>
          <a:xfrm>
            <a:off x="356477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3" name="Google Shape;1073;p6"/>
          <p:cNvSpPr/>
          <p:nvPr/>
        </p:nvSpPr>
        <p:spPr>
          <a:xfrm>
            <a:off x="3613124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6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4" name="Google Shape;1074;p6"/>
          <p:cNvSpPr/>
          <p:nvPr/>
        </p:nvSpPr>
        <p:spPr>
          <a:xfrm>
            <a:off x="3684685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6"/>
          <p:cNvSpPr/>
          <p:nvPr/>
        </p:nvSpPr>
        <p:spPr>
          <a:xfrm>
            <a:off x="3632621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6" name="Google Shape;1076;p6"/>
          <p:cNvSpPr/>
          <p:nvPr/>
        </p:nvSpPr>
        <p:spPr>
          <a:xfrm>
            <a:off x="3570823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7" name="Google Shape;1077;p6"/>
          <p:cNvSpPr/>
          <p:nvPr/>
        </p:nvSpPr>
        <p:spPr>
          <a:xfrm>
            <a:off x="3460206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6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p6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0" name="Google Shape;1080;p6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1" name="Google Shape;1081;p6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2" name="Google Shape;1082;p6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3" name="Google Shape;1083;p6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4" name="Google Shape;1084;p6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5" name="Google Shape;1085;p6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6" name="Google Shape;1086;p6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7" name="Google Shape;1087;p6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8" name="Google Shape;1088;p6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9" name="Google Shape;1089;p6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0" name="Google Shape;1090;p6"/>
          <p:cNvSpPr/>
          <p:nvPr/>
        </p:nvSpPr>
        <p:spPr>
          <a:xfrm>
            <a:off x="1678919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1" name="Google Shape;1091;p6"/>
          <p:cNvSpPr/>
          <p:nvPr/>
        </p:nvSpPr>
        <p:spPr>
          <a:xfrm>
            <a:off x="1727708" y="690417"/>
            <a:ext cx="19091" cy="39805"/>
          </a:xfrm>
          <a:custGeom>
            <a:avLst/>
            <a:gdLst/>
            <a:ahLst/>
            <a:cxnLst/>
            <a:rect l="l" t="t" r="r" b="b"/>
            <a:pathLst>
              <a:path w="612" h="1276" extrusionOk="0">
                <a:moveTo>
                  <a:pt x="303" y="1"/>
                </a:moveTo>
                <a:cubicBezTo>
                  <a:pt x="251" y="1"/>
                  <a:pt x="215" y="33"/>
                  <a:pt x="179" y="113"/>
                </a:cubicBezTo>
                <a:cubicBezTo>
                  <a:pt x="120" y="173"/>
                  <a:pt x="60" y="292"/>
                  <a:pt x="60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0" y="1156"/>
                </a:cubicBezTo>
                <a:lnTo>
                  <a:pt x="120" y="1231"/>
                </a:lnTo>
                <a:cubicBezTo>
                  <a:pt x="150" y="1260"/>
                  <a:pt x="194" y="1275"/>
                  <a:pt x="241" y="1275"/>
                </a:cubicBezTo>
                <a:cubicBezTo>
                  <a:pt x="287" y="1275"/>
                  <a:pt x="336" y="1260"/>
                  <a:pt x="373" y="1231"/>
                </a:cubicBezTo>
                <a:cubicBezTo>
                  <a:pt x="492" y="1037"/>
                  <a:pt x="552" y="858"/>
                  <a:pt x="552" y="664"/>
                </a:cubicBezTo>
                <a:cubicBezTo>
                  <a:pt x="611" y="545"/>
                  <a:pt x="611" y="486"/>
                  <a:pt x="552" y="352"/>
                </a:cubicBezTo>
                <a:cubicBezTo>
                  <a:pt x="552" y="292"/>
                  <a:pt x="492" y="173"/>
                  <a:pt x="433" y="113"/>
                </a:cubicBezTo>
                <a:lnTo>
                  <a:pt x="433" y="39"/>
                </a:lnTo>
                <a:cubicBezTo>
                  <a:pt x="379" y="15"/>
                  <a:pt x="337" y="1"/>
                  <a:pt x="30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2" name="Google Shape;1092;p6"/>
          <p:cNvSpPr/>
          <p:nvPr/>
        </p:nvSpPr>
        <p:spPr>
          <a:xfrm>
            <a:off x="1799269" y="672543"/>
            <a:ext cx="19091" cy="40023"/>
          </a:xfrm>
          <a:custGeom>
            <a:avLst/>
            <a:gdLst/>
            <a:ahLst/>
            <a:cxnLst/>
            <a:rect l="l" t="t" r="r" b="b"/>
            <a:pathLst>
              <a:path w="612" h="1283" extrusionOk="0">
                <a:moveTo>
                  <a:pt x="314" y="1"/>
                </a:moveTo>
                <a:cubicBezTo>
                  <a:pt x="180" y="1"/>
                  <a:pt x="120" y="61"/>
                  <a:pt x="60" y="120"/>
                </a:cubicBezTo>
                <a:cubicBezTo>
                  <a:pt x="1" y="239"/>
                  <a:pt x="1" y="314"/>
                  <a:pt x="1" y="433"/>
                </a:cubicBezTo>
                <a:lnTo>
                  <a:pt x="1" y="686"/>
                </a:lnTo>
                <a:cubicBezTo>
                  <a:pt x="60" y="865"/>
                  <a:pt x="60" y="984"/>
                  <a:pt x="180" y="1178"/>
                </a:cubicBezTo>
                <a:lnTo>
                  <a:pt x="180" y="1237"/>
                </a:lnTo>
                <a:lnTo>
                  <a:pt x="239" y="1237"/>
                </a:lnTo>
                <a:cubicBezTo>
                  <a:pt x="277" y="1267"/>
                  <a:pt x="325" y="1282"/>
                  <a:pt x="364" y="1282"/>
                </a:cubicBezTo>
                <a:cubicBezTo>
                  <a:pt x="403" y="1282"/>
                  <a:pt x="433" y="1267"/>
                  <a:pt x="433" y="1237"/>
                </a:cubicBezTo>
                <a:cubicBezTo>
                  <a:pt x="612" y="1059"/>
                  <a:pt x="612" y="805"/>
                  <a:pt x="612" y="612"/>
                </a:cubicBezTo>
                <a:cubicBezTo>
                  <a:pt x="612" y="493"/>
                  <a:pt x="552" y="433"/>
                  <a:pt x="552" y="314"/>
                </a:cubicBezTo>
                <a:cubicBezTo>
                  <a:pt x="493" y="239"/>
                  <a:pt x="433" y="120"/>
                  <a:pt x="373" y="61"/>
                </a:cubicBezTo>
                <a:lnTo>
                  <a:pt x="314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3" name="Google Shape;1093;p6"/>
          <p:cNvSpPr/>
          <p:nvPr/>
        </p:nvSpPr>
        <p:spPr>
          <a:xfrm>
            <a:off x="174676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4" name="Google Shape;1094;p6"/>
          <p:cNvSpPr/>
          <p:nvPr/>
        </p:nvSpPr>
        <p:spPr>
          <a:xfrm>
            <a:off x="1683099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" name="Google Shape;1095;p6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6" name="Google Shape;1096;p6"/>
          <p:cNvSpPr/>
          <p:nvPr/>
        </p:nvSpPr>
        <p:spPr>
          <a:xfrm>
            <a:off x="2178497" y="694566"/>
            <a:ext cx="21400" cy="31476"/>
          </a:xfrm>
          <a:custGeom>
            <a:avLst/>
            <a:gdLst/>
            <a:ahLst/>
            <a:cxnLst/>
            <a:rect l="l" t="t" r="r" b="b"/>
            <a:pathLst>
              <a:path w="686" h="1009" extrusionOk="0">
                <a:moveTo>
                  <a:pt x="435" y="1"/>
                </a:moveTo>
                <a:cubicBezTo>
                  <a:pt x="402" y="1"/>
                  <a:pt x="363" y="15"/>
                  <a:pt x="313" y="40"/>
                </a:cubicBezTo>
                <a:cubicBezTo>
                  <a:pt x="239" y="99"/>
                  <a:pt x="179" y="159"/>
                  <a:pt x="120" y="219"/>
                </a:cubicBezTo>
                <a:cubicBezTo>
                  <a:pt x="60" y="278"/>
                  <a:pt x="60" y="412"/>
                  <a:pt x="60" y="472"/>
                </a:cubicBezTo>
                <a:cubicBezTo>
                  <a:pt x="1" y="651"/>
                  <a:pt x="60" y="844"/>
                  <a:pt x="179" y="964"/>
                </a:cubicBezTo>
                <a:cubicBezTo>
                  <a:pt x="209" y="993"/>
                  <a:pt x="257" y="1008"/>
                  <a:pt x="306" y="1008"/>
                </a:cubicBezTo>
                <a:cubicBezTo>
                  <a:pt x="354" y="1008"/>
                  <a:pt x="403" y="993"/>
                  <a:pt x="433" y="964"/>
                </a:cubicBezTo>
                <a:cubicBezTo>
                  <a:pt x="552" y="844"/>
                  <a:pt x="611" y="651"/>
                  <a:pt x="611" y="531"/>
                </a:cubicBezTo>
                <a:cubicBezTo>
                  <a:pt x="611" y="472"/>
                  <a:pt x="686" y="412"/>
                  <a:pt x="611" y="353"/>
                </a:cubicBezTo>
                <a:cubicBezTo>
                  <a:pt x="611" y="278"/>
                  <a:pt x="611" y="219"/>
                  <a:pt x="552" y="99"/>
                </a:cubicBezTo>
                <a:cubicBezTo>
                  <a:pt x="517" y="30"/>
                  <a:pt x="482" y="1"/>
                  <a:pt x="4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7" name="Google Shape;1097;p6"/>
          <p:cNvSpPr/>
          <p:nvPr/>
        </p:nvSpPr>
        <p:spPr>
          <a:xfrm>
            <a:off x="221892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8" name="Google Shape;1098;p6"/>
          <p:cNvSpPr/>
          <p:nvPr/>
        </p:nvSpPr>
        <p:spPr>
          <a:xfrm>
            <a:off x="2273298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71" y="0"/>
                </a:moveTo>
                <a:cubicBezTo>
                  <a:pt x="215" y="0"/>
                  <a:pt x="155" y="29"/>
                  <a:pt x="120" y="99"/>
                </a:cubicBezTo>
                <a:cubicBezTo>
                  <a:pt x="60" y="159"/>
                  <a:pt x="60" y="293"/>
                  <a:pt x="1" y="352"/>
                </a:cubicBezTo>
                <a:lnTo>
                  <a:pt x="1" y="591"/>
                </a:lnTo>
                <a:cubicBezTo>
                  <a:pt x="1" y="784"/>
                  <a:pt x="1" y="963"/>
                  <a:pt x="120" y="1157"/>
                </a:cubicBezTo>
                <a:lnTo>
                  <a:pt x="179" y="1157"/>
                </a:lnTo>
                <a:cubicBezTo>
                  <a:pt x="217" y="1187"/>
                  <a:pt x="265" y="1201"/>
                  <a:pt x="312" y="1201"/>
                </a:cubicBezTo>
                <a:cubicBezTo>
                  <a:pt x="358" y="1201"/>
                  <a:pt x="403" y="1187"/>
                  <a:pt x="433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3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9" name="Google Shape;1099;p6"/>
          <p:cNvSpPr/>
          <p:nvPr/>
        </p:nvSpPr>
        <p:spPr>
          <a:xfrm>
            <a:off x="2269586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0" name="Google Shape;1100;p6"/>
          <p:cNvSpPr/>
          <p:nvPr/>
        </p:nvSpPr>
        <p:spPr>
          <a:xfrm>
            <a:off x="23216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1" name="Google Shape;1101;p6"/>
          <p:cNvSpPr/>
          <p:nvPr/>
        </p:nvSpPr>
        <p:spPr>
          <a:xfrm>
            <a:off x="2369972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314" y="1"/>
                </a:moveTo>
                <a:cubicBezTo>
                  <a:pt x="265" y="1"/>
                  <a:pt x="230" y="33"/>
                  <a:pt x="194" y="113"/>
                </a:cubicBezTo>
                <a:cubicBezTo>
                  <a:pt x="134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34" y="1231"/>
                </a:lnTo>
                <a:cubicBezTo>
                  <a:pt x="164" y="1260"/>
                  <a:pt x="209" y="1275"/>
                  <a:pt x="254" y="1275"/>
                </a:cubicBezTo>
                <a:cubicBezTo>
                  <a:pt x="298" y="1275"/>
                  <a:pt x="343" y="1260"/>
                  <a:pt x="373" y="1231"/>
                </a:cubicBezTo>
                <a:cubicBezTo>
                  <a:pt x="507" y="1037"/>
                  <a:pt x="566" y="858"/>
                  <a:pt x="626" y="664"/>
                </a:cubicBezTo>
                <a:cubicBezTo>
                  <a:pt x="626" y="545"/>
                  <a:pt x="626" y="486"/>
                  <a:pt x="566" y="352"/>
                </a:cubicBezTo>
                <a:cubicBezTo>
                  <a:pt x="566" y="292"/>
                  <a:pt x="507" y="173"/>
                  <a:pt x="432" y="113"/>
                </a:cubicBezTo>
                <a:lnTo>
                  <a:pt x="432" y="39"/>
                </a:lnTo>
                <a:cubicBezTo>
                  <a:pt x="385" y="15"/>
                  <a:pt x="347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2" name="Google Shape;1102;p6"/>
          <p:cNvSpPr/>
          <p:nvPr/>
        </p:nvSpPr>
        <p:spPr>
          <a:xfrm>
            <a:off x="2441533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35" y="61"/>
                  <a:pt x="75" y="120"/>
                </a:cubicBezTo>
                <a:cubicBezTo>
                  <a:pt x="75" y="239"/>
                  <a:pt x="1" y="314"/>
                  <a:pt x="1" y="433"/>
                </a:cubicBezTo>
                <a:lnTo>
                  <a:pt x="1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4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7" y="433"/>
                  <a:pt x="567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3" name="Google Shape;1103;p6"/>
          <p:cNvSpPr/>
          <p:nvPr/>
        </p:nvSpPr>
        <p:spPr>
          <a:xfrm>
            <a:off x="2389469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4" name="Google Shape;1104;p6"/>
          <p:cNvSpPr/>
          <p:nvPr/>
        </p:nvSpPr>
        <p:spPr>
          <a:xfrm>
            <a:off x="2325363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5" name="Google Shape;1105;p6"/>
          <p:cNvSpPr/>
          <p:nvPr/>
        </p:nvSpPr>
        <p:spPr>
          <a:xfrm>
            <a:off x="2215213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6" name="Google Shape;1106;p6"/>
          <p:cNvSpPr/>
          <p:nvPr/>
        </p:nvSpPr>
        <p:spPr>
          <a:xfrm>
            <a:off x="2807731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76" y="1"/>
                </a:moveTo>
                <a:cubicBezTo>
                  <a:pt x="34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5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58" y="30"/>
                  <a:pt x="423" y="1"/>
                  <a:pt x="37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7" name="Google Shape;1107;p6"/>
          <p:cNvSpPr/>
          <p:nvPr/>
        </p:nvSpPr>
        <p:spPr>
          <a:xfrm>
            <a:off x="2848160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8" name="Google Shape;1108;p6"/>
          <p:cNvSpPr/>
          <p:nvPr/>
        </p:nvSpPr>
        <p:spPr>
          <a:xfrm>
            <a:off x="2900692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5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2" y="963"/>
                  <a:pt x="552" y="784"/>
                  <a:pt x="626" y="591"/>
                </a:cubicBezTo>
                <a:cubicBezTo>
                  <a:pt x="552" y="531"/>
                  <a:pt x="552" y="412"/>
                  <a:pt x="552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9" name="Google Shape;1109;p6"/>
          <p:cNvSpPr/>
          <p:nvPr/>
        </p:nvSpPr>
        <p:spPr>
          <a:xfrm>
            <a:off x="289698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0" name="Google Shape;1110;p6"/>
          <p:cNvSpPr/>
          <p:nvPr/>
        </p:nvSpPr>
        <p:spPr>
          <a:xfrm>
            <a:off x="29490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1" name="Google Shape;1111;p6"/>
          <p:cNvSpPr/>
          <p:nvPr/>
        </p:nvSpPr>
        <p:spPr>
          <a:xfrm>
            <a:off x="2997334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15" y="1"/>
                </a:moveTo>
                <a:cubicBezTo>
                  <a:pt x="266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8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08" y="173"/>
                  <a:pt x="433" y="113"/>
                </a:cubicBezTo>
                <a:lnTo>
                  <a:pt x="433" y="39"/>
                </a:lnTo>
                <a:cubicBezTo>
                  <a:pt x="385" y="15"/>
                  <a:pt x="347" y="1"/>
                  <a:pt x="3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2" name="Google Shape;1112;p6"/>
          <p:cNvSpPr/>
          <p:nvPr/>
        </p:nvSpPr>
        <p:spPr>
          <a:xfrm>
            <a:off x="3068927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9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3" name="Google Shape;1113;p6"/>
          <p:cNvSpPr/>
          <p:nvPr/>
        </p:nvSpPr>
        <p:spPr>
          <a:xfrm>
            <a:off x="301686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4" name="Google Shape;1114;p6"/>
          <p:cNvSpPr/>
          <p:nvPr/>
        </p:nvSpPr>
        <p:spPr>
          <a:xfrm>
            <a:off x="295506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5" name="Google Shape;1115;p6"/>
          <p:cNvSpPr/>
          <p:nvPr/>
        </p:nvSpPr>
        <p:spPr>
          <a:xfrm>
            <a:off x="2844448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6" name="Google Shape;1116;p6"/>
          <p:cNvSpPr/>
          <p:nvPr/>
        </p:nvSpPr>
        <p:spPr>
          <a:xfrm>
            <a:off x="4050883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394" y="1"/>
                </a:moveTo>
                <a:cubicBezTo>
                  <a:pt x="353" y="1"/>
                  <a:pt x="303" y="15"/>
                  <a:pt x="254" y="40"/>
                </a:cubicBezTo>
                <a:cubicBezTo>
                  <a:pt x="180" y="99"/>
                  <a:pt x="120" y="159"/>
                  <a:pt x="60" y="219"/>
                </a:cubicBezTo>
                <a:cubicBezTo>
                  <a:pt x="1" y="278"/>
                  <a:pt x="1" y="412"/>
                  <a:pt x="1" y="472"/>
                </a:cubicBezTo>
                <a:cubicBezTo>
                  <a:pt x="1" y="651"/>
                  <a:pt x="1" y="844"/>
                  <a:pt x="120" y="964"/>
                </a:cubicBezTo>
                <a:cubicBezTo>
                  <a:pt x="187" y="993"/>
                  <a:pt x="235" y="1008"/>
                  <a:pt x="274" y="1008"/>
                </a:cubicBezTo>
                <a:cubicBezTo>
                  <a:pt x="314" y="1008"/>
                  <a:pt x="343" y="993"/>
                  <a:pt x="373" y="964"/>
                </a:cubicBezTo>
                <a:lnTo>
                  <a:pt x="433" y="964"/>
                </a:lnTo>
                <a:cubicBezTo>
                  <a:pt x="492" y="844"/>
                  <a:pt x="552" y="651"/>
                  <a:pt x="552" y="531"/>
                </a:cubicBezTo>
                <a:cubicBezTo>
                  <a:pt x="626" y="472"/>
                  <a:pt x="626" y="412"/>
                  <a:pt x="626" y="353"/>
                </a:cubicBezTo>
                <a:cubicBezTo>
                  <a:pt x="552" y="278"/>
                  <a:pt x="552" y="219"/>
                  <a:pt x="552" y="99"/>
                </a:cubicBezTo>
                <a:lnTo>
                  <a:pt x="492" y="99"/>
                </a:lnTo>
                <a:cubicBezTo>
                  <a:pt x="492" y="30"/>
                  <a:pt x="451" y="1"/>
                  <a:pt x="39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7" name="Google Shape;1117;p6"/>
          <p:cNvSpPr/>
          <p:nvPr/>
        </p:nvSpPr>
        <p:spPr>
          <a:xfrm>
            <a:off x="409131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8" name="Google Shape;1118;p6"/>
          <p:cNvSpPr/>
          <p:nvPr/>
        </p:nvSpPr>
        <p:spPr>
          <a:xfrm>
            <a:off x="4143844" y="696438"/>
            <a:ext cx="19528" cy="37496"/>
          </a:xfrm>
          <a:custGeom>
            <a:avLst/>
            <a:gdLst/>
            <a:ahLst/>
            <a:cxnLst/>
            <a:rect l="l" t="t" r="r" b="b"/>
            <a:pathLst>
              <a:path w="626" h="1202" extrusionOk="0">
                <a:moveTo>
                  <a:pt x="271" y="0"/>
                </a:moveTo>
                <a:cubicBezTo>
                  <a:pt x="215" y="0"/>
                  <a:pt x="154" y="29"/>
                  <a:pt x="119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60" y="963"/>
                  <a:pt x="179" y="1157"/>
                </a:cubicBezTo>
                <a:cubicBezTo>
                  <a:pt x="246" y="1187"/>
                  <a:pt x="294" y="1201"/>
                  <a:pt x="334" y="1201"/>
                </a:cubicBezTo>
                <a:cubicBezTo>
                  <a:pt x="373" y="1201"/>
                  <a:pt x="403" y="1187"/>
                  <a:pt x="432" y="1157"/>
                </a:cubicBezTo>
                <a:cubicBezTo>
                  <a:pt x="551" y="963"/>
                  <a:pt x="626" y="784"/>
                  <a:pt x="626" y="591"/>
                </a:cubicBezTo>
                <a:cubicBezTo>
                  <a:pt x="626" y="531"/>
                  <a:pt x="551" y="412"/>
                  <a:pt x="551" y="352"/>
                </a:cubicBez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8" y="15"/>
                  <a:pt x="311" y="0"/>
                  <a:pt x="27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9" name="Google Shape;1119;p6"/>
          <p:cNvSpPr/>
          <p:nvPr/>
        </p:nvSpPr>
        <p:spPr>
          <a:xfrm>
            <a:off x="4140132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0" name="Google Shape;1120;p6"/>
          <p:cNvSpPr/>
          <p:nvPr/>
        </p:nvSpPr>
        <p:spPr>
          <a:xfrm>
            <a:off x="4192165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1" name="Google Shape;1121;p6"/>
          <p:cNvSpPr/>
          <p:nvPr/>
        </p:nvSpPr>
        <p:spPr>
          <a:xfrm>
            <a:off x="4240486" y="690417"/>
            <a:ext cx="19559" cy="39805"/>
          </a:xfrm>
          <a:custGeom>
            <a:avLst/>
            <a:gdLst/>
            <a:ahLst/>
            <a:cxnLst/>
            <a:rect l="l" t="t" r="r" b="b"/>
            <a:pathLst>
              <a:path w="627" h="1276" extrusionOk="0">
                <a:moveTo>
                  <a:pt x="341" y="1"/>
                </a:moveTo>
                <a:cubicBezTo>
                  <a:pt x="288" y="1"/>
                  <a:pt x="230" y="33"/>
                  <a:pt x="195" y="113"/>
                </a:cubicBezTo>
                <a:cubicBezTo>
                  <a:pt x="135" y="173"/>
                  <a:pt x="61" y="292"/>
                  <a:pt x="61" y="352"/>
                </a:cubicBezTo>
                <a:cubicBezTo>
                  <a:pt x="1" y="411"/>
                  <a:pt x="1" y="545"/>
                  <a:pt x="1" y="605"/>
                </a:cubicBezTo>
                <a:cubicBezTo>
                  <a:pt x="1" y="784"/>
                  <a:pt x="1" y="977"/>
                  <a:pt x="61" y="1156"/>
                </a:cubicBezTo>
                <a:lnTo>
                  <a:pt x="135" y="1231"/>
                </a:lnTo>
                <a:cubicBezTo>
                  <a:pt x="165" y="1260"/>
                  <a:pt x="210" y="1275"/>
                  <a:pt x="254" y="1275"/>
                </a:cubicBezTo>
                <a:cubicBezTo>
                  <a:pt x="299" y="1275"/>
                  <a:pt x="344" y="1260"/>
                  <a:pt x="373" y="1231"/>
                </a:cubicBezTo>
                <a:cubicBezTo>
                  <a:pt x="507" y="1037"/>
                  <a:pt x="567" y="858"/>
                  <a:pt x="627" y="664"/>
                </a:cubicBezTo>
                <a:cubicBezTo>
                  <a:pt x="627" y="545"/>
                  <a:pt x="627" y="486"/>
                  <a:pt x="567" y="352"/>
                </a:cubicBezTo>
                <a:cubicBezTo>
                  <a:pt x="567" y="292"/>
                  <a:pt x="567" y="173"/>
                  <a:pt x="433" y="113"/>
                </a:cubicBezTo>
                <a:lnTo>
                  <a:pt x="433" y="39"/>
                </a:lnTo>
                <a:cubicBezTo>
                  <a:pt x="409" y="15"/>
                  <a:pt x="376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2" name="Google Shape;1122;p6"/>
          <p:cNvSpPr/>
          <p:nvPr/>
        </p:nvSpPr>
        <p:spPr>
          <a:xfrm>
            <a:off x="4312079" y="672543"/>
            <a:ext cx="19528" cy="40023"/>
          </a:xfrm>
          <a:custGeom>
            <a:avLst/>
            <a:gdLst/>
            <a:ahLst/>
            <a:cxnLst/>
            <a:rect l="l" t="t" r="r" b="b"/>
            <a:pathLst>
              <a:path w="626" h="1283" extrusionOk="0">
                <a:moveTo>
                  <a:pt x="313" y="1"/>
                </a:moveTo>
                <a:cubicBezTo>
                  <a:pt x="253" y="1"/>
                  <a:pt x="134" y="61"/>
                  <a:pt x="75" y="120"/>
                </a:cubicBezTo>
                <a:cubicBezTo>
                  <a:pt x="75" y="239"/>
                  <a:pt x="0" y="314"/>
                  <a:pt x="0" y="433"/>
                </a:cubicBezTo>
                <a:lnTo>
                  <a:pt x="0" y="686"/>
                </a:lnTo>
                <a:cubicBezTo>
                  <a:pt x="75" y="865"/>
                  <a:pt x="75" y="984"/>
                  <a:pt x="194" y="1178"/>
                </a:cubicBezTo>
                <a:lnTo>
                  <a:pt x="194" y="1237"/>
                </a:lnTo>
                <a:lnTo>
                  <a:pt x="253" y="1237"/>
                </a:lnTo>
                <a:cubicBezTo>
                  <a:pt x="283" y="1267"/>
                  <a:pt x="332" y="1282"/>
                  <a:pt x="380" y="1282"/>
                </a:cubicBezTo>
                <a:cubicBezTo>
                  <a:pt x="428" y="1282"/>
                  <a:pt x="477" y="1267"/>
                  <a:pt x="507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626" y="433"/>
                  <a:pt x="566" y="314"/>
                </a:cubicBezTo>
                <a:cubicBezTo>
                  <a:pt x="507" y="239"/>
                  <a:pt x="447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3" name="Google Shape;1123;p6"/>
          <p:cNvSpPr/>
          <p:nvPr/>
        </p:nvSpPr>
        <p:spPr>
          <a:xfrm>
            <a:off x="42600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Google Shape;1124;p6"/>
          <p:cNvSpPr/>
          <p:nvPr/>
        </p:nvSpPr>
        <p:spPr>
          <a:xfrm>
            <a:off x="419821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5" name="Google Shape;1125;p6"/>
          <p:cNvSpPr/>
          <p:nvPr/>
        </p:nvSpPr>
        <p:spPr>
          <a:xfrm>
            <a:off x="4087600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6" name="Google Shape;1126;p6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7" name="Google Shape;1127;p6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8" name="Google Shape;1128;p6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9" name="Google Shape;1129;p6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0" name="Google Shape;1130;p6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1" name="Google Shape;1131;p6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2" name="Google Shape;1132;p6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3" name="Google Shape;1133;p6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4" name="Google Shape;1134;p6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5" name="Google Shape;1135;p6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6" name="Google Shape;1136;p6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7" name="Google Shape;1137;p6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8" name="Google Shape;1138;p6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9" name="Google Shape;1139;p6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0" name="Google Shape;1140;p6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1" name="Google Shape;1141;p6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2" name="Google Shape;1142;p6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3" name="Google Shape;1143;p6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4" name="Google Shape;1144;p6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5" name="Google Shape;1145;p6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6" name="Google Shape;1146;p6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7" name="Google Shape;1147;p6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8" name="Google Shape;1148;p6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9" name="Google Shape;1149;p6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0" name="Google Shape;1150;p6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1" name="Google Shape;1151;p6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2" name="Google Shape;1152;p6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3" name="Google Shape;1153;p6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4" name="Google Shape;1154;p6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5" name="Google Shape;1155;p6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6" name="Google Shape;1156;p6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7" name="Google Shape;1157;p6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8" name="Google Shape;1158;p6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9" name="Google Shape;1159;p6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0" name="Google Shape;1160;p6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1" name="Google Shape;1161;p6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2" name="Google Shape;1162;p6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3" name="Google Shape;1163;p6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4" name="Google Shape;1164;p6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5" name="Google Shape;1165;p6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6" name="Google Shape;1166;p6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7" name="Google Shape;1167;p6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8" name="Google Shape;1168;p6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9" name="Google Shape;1169;p6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0" name="Google Shape;1170;p6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1" name="Google Shape;1171;p6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2" name="Google Shape;1172;p6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3" name="Google Shape;1173;p6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4" name="Google Shape;1174;p6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5" name="Google Shape;1175;p6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6" name="Google Shape;1176;p6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7" name="Google Shape;1177;p6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8" name="Google Shape;1178;p6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9" name="Google Shape;1179;p6"/>
          <p:cNvSpPr txBox="1">
            <a:spLocks noGrp="1"/>
          </p:cNvSpPr>
          <p:nvPr>
            <p:ph type="title"/>
          </p:nvPr>
        </p:nvSpPr>
        <p:spPr>
          <a:xfrm>
            <a:off x="1152725" y="849425"/>
            <a:ext cx="7000200" cy="54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b="1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180" name="Google Shape;1180;p6"/>
          <p:cNvGrpSpPr/>
          <p:nvPr/>
        </p:nvGrpSpPr>
        <p:grpSpPr>
          <a:xfrm>
            <a:off x="8161422" y="1364994"/>
            <a:ext cx="350390" cy="1470478"/>
            <a:chOff x="8180472" y="1441194"/>
            <a:chExt cx="350390" cy="1470478"/>
          </a:xfrm>
        </p:grpSpPr>
        <p:sp>
          <p:nvSpPr>
            <p:cNvPr id="1181" name="Google Shape;1181;p6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6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3" name="Google Shape;1183;p6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4" name="Google Shape;1184;p6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6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6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6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8" name="Google Shape;1188;p6"/>
          <p:cNvGrpSpPr/>
          <p:nvPr/>
        </p:nvGrpSpPr>
        <p:grpSpPr>
          <a:xfrm>
            <a:off x="727209" y="3244569"/>
            <a:ext cx="350390" cy="1470478"/>
            <a:chOff x="8180472" y="1441194"/>
            <a:chExt cx="350390" cy="1470478"/>
          </a:xfrm>
        </p:grpSpPr>
        <p:sp>
          <p:nvSpPr>
            <p:cNvPr id="1189" name="Google Shape;1189;p6"/>
            <p:cNvSpPr/>
            <p:nvPr/>
          </p:nvSpPr>
          <p:spPr>
            <a:xfrm>
              <a:off x="8218121" y="1441194"/>
              <a:ext cx="232476" cy="203480"/>
            </a:xfrm>
            <a:custGeom>
              <a:avLst/>
              <a:gdLst/>
              <a:ahLst/>
              <a:cxnLst/>
              <a:rect l="l" t="t" r="r" b="b"/>
              <a:pathLst>
                <a:path w="12844" h="11242" extrusionOk="0">
                  <a:moveTo>
                    <a:pt x="4732" y="1"/>
                  </a:moveTo>
                  <a:cubicBezTo>
                    <a:pt x="4305" y="1"/>
                    <a:pt x="3751" y="152"/>
                    <a:pt x="3033" y="550"/>
                  </a:cubicBezTo>
                  <a:cubicBezTo>
                    <a:pt x="1" y="2329"/>
                    <a:pt x="1379" y="10249"/>
                    <a:pt x="2106" y="10976"/>
                  </a:cubicBezTo>
                  <a:cubicBezTo>
                    <a:pt x="2250" y="11149"/>
                    <a:pt x="2690" y="11242"/>
                    <a:pt x="3310" y="11242"/>
                  </a:cubicBezTo>
                  <a:cubicBezTo>
                    <a:pt x="5392" y="11242"/>
                    <a:pt x="9498" y="10189"/>
                    <a:pt x="11179" y="7543"/>
                  </a:cubicBezTo>
                  <a:cubicBezTo>
                    <a:pt x="12843" y="4808"/>
                    <a:pt x="11484" y="584"/>
                    <a:pt x="8673" y="584"/>
                  </a:cubicBezTo>
                  <a:cubicBezTo>
                    <a:pt x="7929" y="584"/>
                    <a:pt x="7084" y="880"/>
                    <a:pt x="6166" y="1578"/>
                  </a:cubicBezTo>
                  <a:cubicBezTo>
                    <a:pt x="6166" y="1578"/>
                    <a:pt x="6108" y="1"/>
                    <a:pt x="473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6"/>
            <p:cNvSpPr/>
            <p:nvPr/>
          </p:nvSpPr>
          <p:spPr>
            <a:xfrm>
              <a:off x="8180472" y="1493740"/>
              <a:ext cx="183281" cy="193760"/>
            </a:xfrm>
            <a:custGeom>
              <a:avLst/>
              <a:gdLst/>
              <a:ahLst/>
              <a:cxnLst/>
              <a:rect l="l" t="t" r="r" b="b"/>
              <a:pathLst>
                <a:path w="10126" h="10705" extrusionOk="0">
                  <a:moveTo>
                    <a:pt x="9938" y="1"/>
                  </a:moveTo>
                  <a:cubicBezTo>
                    <a:pt x="9874" y="1"/>
                    <a:pt x="9825" y="83"/>
                    <a:pt x="9825" y="153"/>
                  </a:cubicBezTo>
                  <a:cubicBezTo>
                    <a:pt x="9599" y="680"/>
                    <a:pt x="9299" y="1306"/>
                    <a:pt x="9098" y="1807"/>
                  </a:cubicBezTo>
                  <a:cubicBezTo>
                    <a:pt x="8873" y="2033"/>
                    <a:pt x="8772" y="2334"/>
                    <a:pt x="8672" y="2660"/>
                  </a:cubicBezTo>
                  <a:lnTo>
                    <a:pt x="8146" y="3386"/>
                  </a:lnTo>
                  <a:cubicBezTo>
                    <a:pt x="7519" y="4439"/>
                    <a:pt x="6893" y="5366"/>
                    <a:pt x="6066" y="6193"/>
                  </a:cubicBezTo>
                  <a:cubicBezTo>
                    <a:pt x="5639" y="6720"/>
                    <a:pt x="5213" y="7046"/>
                    <a:pt x="4812" y="7447"/>
                  </a:cubicBezTo>
                  <a:cubicBezTo>
                    <a:pt x="4286" y="7873"/>
                    <a:pt x="3860" y="8299"/>
                    <a:pt x="3334" y="8599"/>
                  </a:cubicBezTo>
                  <a:cubicBezTo>
                    <a:pt x="2406" y="9326"/>
                    <a:pt x="1253" y="9752"/>
                    <a:pt x="101" y="10279"/>
                  </a:cubicBezTo>
                  <a:cubicBezTo>
                    <a:pt x="0" y="10279"/>
                    <a:pt x="0" y="10379"/>
                    <a:pt x="0" y="10479"/>
                  </a:cubicBezTo>
                  <a:cubicBezTo>
                    <a:pt x="101" y="10579"/>
                    <a:pt x="201" y="10705"/>
                    <a:pt x="326" y="10705"/>
                  </a:cubicBezTo>
                  <a:cubicBezTo>
                    <a:pt x="527" y="10579"/>
                    <a:pt x="827" y="10479"/>
                    <a:pt x="1153" y="10379"/>
                  </a:cubicBezTo>
                  <a:cubicBezTo>
                    <a:pt x="1454" y="10279"/>
                    <a:pt x="1780" y="10178"/>
                    <a:pt x="2081" y="10078"/>
                  </a:cubicBezTo>
                  <a:lnTo>
                    <a:pt x="2933" y="9652"/>
                  </a:lnTo>
                  <a:cubicBezTo>
                    <a:pt x="3233" y="9552"/>
                    <a:pt x="3459" y="9326"/>
                    <a:pt x="3760" y="9226"/>
                  </a:cubicBezTo>
                  <a:cubicBezTo>
                    <a:pt x="4286" y="8925"/>
                    <a:pt x="4812" y="8499"/>
                    <a:pt x="5339" y="8073"/>
                  </a:cubicBezTo>
                  <a:cubicBezTo>
                    <a:pt x="5740" y="7672"/>
                    <a:pt x="6266" y="7246"/>
                    <a:pt x="6692" y="6820"/>
                  </a:cubicBezTo>
                  <a:cubicBezTo>
                    <a:pt x="7519" y="5893"/>
                    <a:pt x="8246" y="4840"/>
                    <a:pt x="8873" y="3687"/>
                  </a:cubicBezTo>
                  <a:cubicBezTo>
                    <a:pt x="9399" y="2660"/>
                    <a:pt x="9925" y="1507"/>
                    <a:pt x="10126" y="254"/>
                  </a:cubicBezTo>
                  <a:cubicBezTo>
                    <a:pt x="10126" y="153"/>
                    <a:pt x="10126" y="53"/>
                    <a:pt x="10025" y="53"/>
                  </a:cubicBezTo>
                  <a:cubicBezTo>
                    <a:pt x="9995" y="16"/>
                    <a:pt x="9965" y="1"/>
                    <a:pt x="9938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6"/>
            <p:cNvSpPr/>
            <p:nvPr/>
          </p:nvSpPr>
          <p:spPr>
            <a:xfrm>
              <a:off x="8256150" y="1780623"/>
              <a:ext cx="274712" cy="634218"/>
            </a:xfrm>
            <a:custGeom>
              <a:avLst/>
              <a:gdLst/>
              <a:ahLst/>
              <a:cxnLst/>
              <a:rect l="l" t="t" r="r" b="b"/>
              <a:pathLst>
                <a:path w="12758" h="29454" extrusionOk="0">
                  <a:moveTo>
                    <a:pt x="4169" y="1"/>
                  </a:moveTo>
                  <a:cubicBezTo>
                    <a:pt x="3919" y="1"/>
                    <a:pt x="4691" y="2871"/>
                    <a:pt x="3660" y="5644"/>
                  </a:cubicBezTo>
                  <a:cubicBezTo>
                    <a:pt x="2632" y="8351"/>
                    <a:pt x="1" y="12311"/>
                    <a:pt x="953" y="15243"/>
                  </a:cubicBezTo>
                  <a:cubicBezTo>
                    <a:pt x="2006" y="18175"/>
                    <a:pt x="2733" y="18902"/>
                    <a:pt x="2507" y="19729"/>
                  </a:cubicBezTo>
                  <a:cubicBezTo>
                    <a:pt x="2306" y="20682"/>
                    <a:pt x="327" y="22035"/>
                    <a:pt x="527" y="24642"/>
                  </a:cubicBezTo>
                  <a:cubicBezTo>
                    <a:pt x="753" y="27248"/>
                    <a:pt x="4813" y="29454"/>
                    <a:pt x="4813" y="29454"/>
                  </a:cubicBezTo>
                  <a:cubicBezTo>
                    <a:pt x="6893" y="28401"/>
                    <a:pt x="10452" y="23689"/>
                    <a:pt x="10352" y="21083"/>
                  </a:cubicBezTo>
                  <a:cubicBezTo>
                    <a:pt x="10352" y="18476"/>
                    <a:pt x="8146" y="16396"/>
                    <a:pt x="8672" y="14717"/>
                  </a:cubicBezTo>
                  <a:cubicBezTo>
                    <a:pt x="9199" y="13163"/>
                    <a:pt x="12758" y="8977"/>
                    <a:pt x="11705" y="6045"/>
                  </a:cubicBezTo>
                  <a:cubicBezTo>
                    <a:pt x="10778" y="3138"/>
                    <a:pt x="5239" y="406"/>
                    <a:pt x="4186" y="5"/>
                  </a:cubicBezTo>
                  <a:cubicBezTo>
                    <a:pt x="4180" y="2"/>
                    <a:pt x="4174" y="1"/>
                    <a:pt x="416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6"/>
            <p:cNvSpPr/>
            <p:nvPr/>
          </p:nvSpPr>
          <p:spPr>
            <a:xfrm>
              <a:off x="8310111" y="1819985"/>
              <a:ext cx="101483" cy="692421"/>
            </a:xfrm>
            <a:custGeom>
              <a:avLst/>
              <a:gdLst/>
              <a:ahLst/>
              <a:cxnLst/>
              <a:rect l="l" t="t" r="r" b="b"/>
              <a:pathLst>
                <a:path w="4713" h="32157" extrusionOk="0">
                  <a:moveTo>
                    <a:pt x="2833" y="1"/>
                  </a:moveTo>
                  <a:cubicBezTo>
                    <a:pt x="2800" y="1"/>
                    <a:pt x="2766" y="15"/>
                    <a:pt x="2733" y="57"/>
                  </a:cubicBezTo>
                  <a:cubicBezTo>
                    <a:pt x="2633" y="157"/>
                    <a:pt x="2633" y="257"/>
                    <a:pt x="2733" y="357"/>
                  </a:cubicBezTo>
                  <a:cubicBezTo>
                    <a:pt x="3134" y="884"/>
                    <a:pt x="3460" y="1510"/>
                    <a:pt x="3660" y="2137"/>
                  </a:cubicBezTo>
                  <a:cubicBezTo>
                    <a:pt x="3886" y="2763"/>
                    <a:pt x="3986" y="3390"/>
                    <a:pt x="3986" y="4117"/>
                  </a:cubicBezTo>
                  <a:cubicBezTo>
                    <a:pt x="4086" y="4743"/>
                    <a:pt x="3986" y="5370"/>
                    <a:pt x="3886" y="6097"/>
                  </a:cubicBezTo>
                  <a:cubicBezTo>
                    <a:pt x="3760" y="6723"/>
                    <a:pt x="3560" y="7450"/>
                    <a:pt x="3359" y="8077"/>
                  </a:cubicBezTo>
                  <a:cubicBezTo>
                    <a:pt x="3034" y="9455"/>
                    <a:pt x="2633" y="10708"/>
                    <a:pt x="2307" y="12062"/>
                  </a:cubicBezTo>
                  <a:cubicBezTo>
                    <a:pt x="2106" y="12788"/>
                    <a:pt x="2006" y="13515"/>
                    <a:pt x="2006" y="14242"/>
                  </a:cubicBezTo>
                  <a:cubicBezTo>
                    <a:pt x="2006" y="14969"/>
                    <a:pt x="2106" y="15721"/>
                    <a:pt x="2407" y="16448"/>
                  </a:cubicBezTo>
                  <a:lnTo>
                    <a:pt x="2833" y="17375"/>
                  </a:lnTo>
                  <a:cubicBezTo>
                    <a:pt x="2933" y="17701"/>
                    <a:pt x="3034" y="18001"/>
                    <a:pt x="3134" y="18327"/>
                  </a:cubicBezTo>
                  <a:cubicBezTo>
                    <a:pt x="3359" y="18954"/>
                    <a:pt x="3460" y="19681"/>
                    <a:pt x="3560" y="20307"/>
                  </a:cubicBezTo>
                  <a:cubicBezTo>
                    <a:pt x="3660" y="21661"/>
                    <a:pt x="3560" y="23014"/>
                    <a:pt x="3359" y="24367"/>
                  </a:cubicBezTo>
                  <a:cubicBezTo>
                    <a:pt x="3034" y="25746"/>
                    <a:pt x="2633" y="26999"/>
                    <a:pt x="2106" y="28252"/>
                  </a:cubicBezTo>
                  <a:cubicBezTo>
                    <a:pt x="1580" y="29505"/>
                    <a:pt x="853" y="30758"/>
                    <a:pt x="1" y="31786"/>
                  </a:cubicBezTo>
                  <a:cubicBezTo>
                    <a:pt x="1" y="31886"/>
                    <a:pt x="1" y="32012"/>
                    <a:pt x="126" y="32112"/>
                  </a:cubicBezTo>
                  <a:cubicBezTo>
                    <a:pt x="160" y="32145"/>
                    <a:pt x="193" y="32156"/>
                    <a:pt x="223" y="32156"/>
                  </a:cubicBezTo>
                  <a:cubicBezTo>
                    <a:pt x="282" y="32156"/>
                    <a:pt x="327" y="32112"/>
                    <a:pt x="327" y="32112"/>
                  </a:cubicBezTo>
                  <a:cubicBezTo>
                    <a:pt x="2106" y="29906"/>
                    <a:pt x="3460" y="27300"/>
                    <a:pt x="4086" y="24493"/>
                  </a:cubicBezTo>
                  <a:cubicBezTo>
                    <a:pt x="4387" y="23114"/>
                    <a:pt x="4387" y="21661"/>
                    <a:pt x="4287" y="20207"/>
                  </a:cubicBezTo>
                  <a:cubicBezTo>
                    <a:pt x="4186" y="19580"/>
                    <a:pt x="4086" y="18854"/>
                    <a:pt x="3886" y="18102"/>
                  </a:cubicBezTo>
                  <a:cubicBezTo>
                    <a:pt x="3760" y="17801"/>
                    <a:pt x="3660" y="17475"/>
                    <a:pt x="3560" y="17074"/>
                  </a:cubicBezTo>
                  <a:lnTo>
                    <a:pt x="3134" y="16122"/>
                  </a:lnTo>
                  <a:cubicBezTo>
                    <a:pt x="2933" y="15495"/>
                    <a:pt x="2833" y="14869"/>
                    <a:pt x="2833" y="14242"/>
                  </a:cubicBezTo>
                  <a:cubicBezTo>
                    <a:pt x="2833" y="13616"/>
                    <a:pt x="2933" y="12889"/>
                    <a:pt x="3034" y="12262"/>
                  </a:cubicBezTo>
                  <a:cubicBezTo>
                    <a:pt x="3359" y="10909"/>
                    <a:pt x="3760" y="9656"/>
                    <a:pt x="4086" y="8302"/>
                  </a:cubicBezTo>
                  <a:cubicBezTo>
                    <a:pt x="4287" y="7575"/>
                    <a:pt x="4387" y="6949"/>
                    <a:pt x="4512" y="6197"/>
                  </a:cubicBezTo>
                  <a:cubicBezTo>
                    <a:pt x="4613" y="5470"/>
                    <a:pt x="4713" y="4743"/>
                    <a:pt x="4613" y="4016"/>
                  </a:cubicBezTo>
                  <a:cubicBezTo>
                    <a:pt x="4512" y="3290"/>
                    <a:pt x="4387" y="2663"/>
                    <a:pt x="4086" y="1936"/>
                  </a:cubicBezTo>
                  <a:cubicBezTo>
                    <a:pt x="3886" y="1310"/>
                    <a:pt x="3560" y="683"/>
                    <a:pt x="3034" y="57"/>
                  </a:cubicBezTo>
                  <a:cubicBezTo>
                    <a:pt x="2967" y="57"/>
                    <a:pt x="2900" y="1"/>
                    <a:pt x="2833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6"/>
            <p:cNvSpPr/>
            <p:nvPr/>
          </p:nvSpPr>
          <p:spPr>
            <a:xfrm>
              <a:off x="8364094" y="2531254"/>
              <a:ext cx="107942" cy="237094"/>
            </a:xfrm>
            <a:custGeom>
              <a:avLst/>
              <a:gdLst/>
              <a:ahLst/>
              <a:cxnLst/>
              <a:rect l="l" t="t" r="r" b="b"/>
              <a:pathLst>
                <a:path w="5013" h="11011" extrusionOk="0">
                  <a:moveTo>
                    <a:pt x="3295" y="1"/>
                  </a:moveTo>
                  <a:cubicBezTo>
                    <a:pt x="2151" y="1"/>
                    <a:pt x="1565" y="1005"/>
                    <a:pt x="1253" y="1987"/>
                  </a:cubicBezTo>
                  <a:cubicBezTo>
                    <a:pt x="627" y="3767"/>
                    <a:pt x="326" y="5646"/>
                    <a:pt x="226" y="7526"/>
                  </a:cubicBezTo>
                  <a:lnTo>
                    <a:pt x="226" y="7752"/>
                  </a:lnTo>
                  <a:cubicBezTo>
                    <a:pt x="126" y="8378"/>
                    <a:pt x="126" y="9005"/>
                    <a:pt x="126" y="9506"/>
                  </a:cubicBezTo>
                  <a:cubicBezTo>
                    <a:pt x="0" y="10032"/>
                    <a:pt x="226" y="10559"/>
                    <a:pt x="627" y="10884"/>
                  </a:cubicBezTo>
                  <a:cubicBezTo>
                    <a:pt x="752" y="10884"/>
                    <a:pt x="852" y="10985"/>
                    <a:pt x="953" y="10985"/>
                  </a:cubicBezTo>
                  <a:cubicBezTo>
                    <a:pt x="1005" y="11002"/>
                    <a:pt x="1065" y="11011"/>
                    <a:pt x="1129" y="11011"/>
                  </a:cubicBezTo>
                  <a:cubicBezTo>
                    <a:pt x="1425" y="11011"/>
                    <a:pt x="1797" y="10827"/>
                    <a:pt x="1880" y="10559"/>
                  </a:cubicBezTo>
                  <a:cubicBezTo>
                    <a:pt x="2406" y="10133"/>
                    <a:pt x="2732" y="9406"/>
                    <a:pt x="3033" y="8879"/>
                  </a:cubicBezTo>
                  <a:cubicBezTo>
                    <a:pt x="4186" y="6899"/>
                    <a:pt x="4812" y="4619"/>
                    <a:pt x="4913" y="2313"/>
                  </a:cubicBezTo>
                  <a:cubicBezTo>
                    <a:pt x="5013" y="1260"/>
                    <a:pt x="4712" y="107"/>
                    <a:pt x="3459" y="7"/>
                  </a:cubicBezTo>
                  <a:cubicBezTo>
                    <a:pt x="3403" y="3"/>
                    <a:pt x="3349" y="1"/>
                    <a:pt x="3295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6"/>
            <p:cNvSpPr/>
            <p:nvPr/>
          </p:nvSpPr>
          <p:spPr>
            <a:xfrm>
              <a:off x="8292303" y="2821731"/>
              <a:ext cx="88003" cy="89941"/>
            </a:xfrm>
            <a:custGeom>
              <a:avLst/>
              <a:gdLst/>
              <a:ahLst/>
              <a:cxnLst/>
              <a:rect l="l" t="t" r="r" b="b"/>
              <a:pathLst>
                <a:path w="4087" h="4177" extrusionOk="0">
                  <a:moveTo>
                    <a:pt x="2833" y="1"/>
                  </a:moveTo>
                  <a:cubicBezTo>
                    <a:pt x="2507" y="1"/>
                    <a:pt x="2307" y="1"/>
                    <a:pt x="1981" y="101"/>
                  </a:cubicBezTo>
                  <a:cubicBezTo>
                    <a:pt x="1354" y="402"/>
                    <a:pt x="828" y="828"/>
                    <a:pt x="627" y="1555"/>
                  </a:cubicBezTo>
                  <a:cubicBezTo>
                    <a:pt x="1" y="2507"/>
                    <a:pt x="527" y="3660"/>
                    <a:pt x="1354" y="4061"/>
                  </a:cubicBezTo>
                  <a:cubicBezTo>
                    <a:pt x="1540" y="4141"/>
                    <a:pt x="1750" y="4177"/>
                    <a:pt x="1964" y="4177"/>
                  </a:cubicBezTo>
                  <a:cubicBezTo>
                    <a:pt x="2356" y="4177"/>
                    <a:pt x="2758" y="4055"/>
                    <a:pt x="3034" y="3861"/>
                  </a:cubicBezTo>
                  <a:cubicBezTo>
                    <a:pt x="3560" y="3535"/>
                    <a:pt x="3861" y="3034"/>
                    <a:pt x="4086" y="2507"/>
                  </a:cubicBezTo>
                  <a:lnTo>
                    <a:pt x="4086" y="1555"/>
                  </a:lnTo>
                  <a:cubicBezTo>
                    <a:pt x="4086" y="1354"/>
                    <a:pt x="3961" y="1029"/>
                    <a:pt x="3861" y="728"/>
                  </a:cubicBezTo>
                  <a:cubicBezTo>
                    <a:pt x="3861" y="527"/>
                    <a:pt x="3660" y="302"/>
                    <a:pt x="3460" y="101"/>
                  </a:cubicBezTo>
                  <a:cubicBezTo>
                    <a:pt x="3234" y="1"/>
                    <a:pt x="3034" y="1"/>
                    <a:pt x="28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6"/>
            <p:cNvSpPr/>
            <p:nvPr/>
          </p:nvSpPr>
          <p:spPr>
            <a:xfrm>
              <a:off x="8445035" y="2807175"/>
              <a:ext cx="43194" cy="52905"/>
            </a:xfrm>
            <a:custGeom>
              <a:avLst/>
              <a:gdLst/>
              <a:ahLst/>
              <a:cxnLst/>
              <a:rect l="l" t="t" r="r" b="b"/>
              <a:pathLst>
                <a:path w="2006" h="2457" extrusionOk="0">
                  <a:moveTo>
                    <a:pt x="1066" y="0"/>
                  </a:moveTo>
                  <a:cubicBezTo>
                    <a:pt x="872" y="0"/>
                    <a:pt x="690" y="50"/>
                    <a:pt x="527" y="151"/>
                  </a:cubicBezTo>
                  <a:cubicBezTo>
                    <a:pt x="226" y="451"/>
                    <a:pt x="1" y="777"/>
                    <a:pt x="1" y="1203"/>
                  </a:cubicBezTo>
                  <a:cubicBezTo>
                    <a:pt x="1" y="1504"/>
                    <a:pt x="1" y="1705"/>
                    <a:pt x="126" y="1930"/>
                  </a:cubicBezTo>
                  <a:cubicBezTo>
                    <a:pt x="226" y="1930"/>
                    <a:pt x="226" y="2030"/>
                    <a:pt x="327" y="2131"/>
                  </a:cubicBezTo>
                  <a:lnTo>
                    <a:pt x="427" y="2231"/>
                  </a:lnTo>
                  <a:cubicBezTo>
                    <a:pt x="427" y="2231"/>
                    <a:pt x="527" y="2331"/>
                    <a:pt x="627" y="2331"/>
                  </a:cubicBezTo>
                  <a:cubicBezTo>
                    <a:pt x="853" y="2456"/>
                    <a:pt x="953" y="2456"/>
                    <a:pt x="1254" y="2456"/>
                  </a:cubicBezTo>
                  <a:cubicBezTo>
                    <a:pt x="1379" y="2456"/>
                    <a:pt x="1580" y="2331"/>
                    <a:pt x="1680" y="2231"/>
                  </a:cubicBezTo>
                  <a:cubicBezTo>
                    <a:pt x="1880" y="2030"/>
                    <a:pt x="1880" y="1705"/>
                    <a:pt x="2006" y="1504"/>
                  </a:cubicBezTo>
                  <a:cubicBezTo>
                    <a:pt x="2006" y="1203"/>
                    <a:pt x="1880" y="978"/>
                    <a:pt x="1680" y="777"/>
                  </a:cubicBezTo>
                  <a:cubicBezTo>
                    <a:pt x="1780" y="777"/>
                    <a:pt x="1780" y="677"/>
                    <a:pt x="1880" y="677"/>
                  </a:cubicBezTo>
                  <a:cubicBezTo>
                    <a:pt x="1880" y="451"/>
                    <a:pt x="1780" y="251"/>
                    <a:pt x="1680" y="151"/>
                  </a:cubicBezTo>
                  <a:cubicBezTo>
                    <a:pt x="1467" y="50"/>
                    <a:pt x="1260" y="0"/>
                    <a:pt x="106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9" name="Google Shape;1779;p11"/>
          <p:cNvSpPr/>
          <p:nvPr/>
        </p:nvSpPr>
        <p:spPr>
          <a:xfrm>
            <a:off x="8271482" y="81322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0" name="Google Shape;1780;p11"/>
          <p:cNvSpPr/>
          <p:nvPr/>
        </p:nvSpPr>
        <p:spPr>
          <a:xfrm>
            <a:off x="8272197" y="148791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1" name="Google Shape;1781;p11"/>
          <p:cNvSpPr/>
          <p:nvPr/>
        </p:nvSpPr>
        <p:spPr>
          <a:xfrm>
            <a:off x="8271475" y="216153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2" name="Google Shape;1782;p11"/>
          <p:cNvSpPr/>
          <p:nvPr/>
        </p:nvSpPr>
        <p:spPr>
          <a:xfrm>
            <a:off x="8271619" y="283781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3" name="Google Shape;1783;p11"/>
          <p:cNvSpPr/>
          <p:nvPr/>
        </p:nvSpPr>
        <p:spPr>
          <a:xfrm>
            <a:off x="8271619" y="351242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4" name="Google Shape;1784;p11"/>
          <p:cNvSpPr/>
          <p:nvPr/>
        </p:nvSpPr>
        <p:spPr>
          <a:xfrm>
            <a:off x="8272052" y="418702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5" name="Google Shape;1785;p11"/>
          <p:cNvSpPr/>
          <p:nvPr/>
        </p:nvSpPr>
        <p:spPr>
          <a:xfrm>
            <a:off x="912115" y="694566"/>
            <a:ext cx="19559" cy="31476"/>
          </a:xfrm>
          <a:custGeom>
            <a:avLst/>
            <a:gdLst/>
            <a:ahLst/>
            <a:cxnLst/>
            <a:rect l="l" t="t" r="r" b="b"/>
            <a:pathLst>
              <a:path w="627" h="1009" extrusionOk="0">
                <a:moveTo>
                  <a:pt x="415" y="1"/>
                </a:moveTo>
                <a:cubicBezTo>
                  <a:pt x="375" y="1"/>
                  <a:pt x="338" y="15"/>
                  <a:pt x="313" y="40"/>
                </a:cubicBezTo>
                <a:cubicBezTo>
                  <a:pt x="254" y="99"/>
                  <a:pt x="194" y="159"/>
                  <a:pt x="135" y="219"/>
                </a:cubicBezTo>
                <a:cubicBezTo>
                  <a:pt x="75" y="278"/>
                  <a:pt x="75" y="412"/>
                  <a:pt x="75" y="472"/>
                </a:cubicBezTo>
                <a:cubicBezTo>
                  <a:pt x="0" y="651"/>
                  <a:pt x="75" y="844"/>
                  <a:pt x="194" y="964"/>
                </a:cubicBezTo>
                <a:cubicBezTo>
                  <a:pt x="224" y="993"/>
                  <a:pt x="269" y="1008"/>
                  <a:pt x="315" y="1008"/>
                </a:cubicBezTo>
                <a:cubicBezTo>
                  <a:pt x="362" y="1008"/>
                  <a:pt x="410" y="993"/>
                  <a:pt x="447" y="964"/>
                </a:cubicBezTo>
                <a:cubicBezTo>
                  <a:pt x="567" y="844"/>
                  <a:pt x="626" y="651"/>
                  <a:pt x="626" y="531"/>
                </a:cubicBezTo>
                <a:lnTo>
                  <a:pt x="626" y="353"/>
                </a:lnTo>
                <a:cubicBezTo>
                  <a:pt x="626" y="278"/>
                  <a:pt x="626" y="219"/>
                  <a:pt x="567" y="99"/>
                </a:cubicBezTo>
                <a:cubicBezTo>
                  <a:pt x="532" y="30"/>
                  <a:pt x="471" y="1"/>
                  <a:pt x="41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6" name="Google Shape;1786;p11"/>
          <p:cNvSpPr/>
          <p:nvPr/>
        </p:nvSpPr>
        <p:spPr>
          <a:xfrm>
            <a:off x="95301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7" name="Google Shape;1787;p11"/>
          <p:cNvSpPr/>
          <p:nvPr/>
        </p:nvSpPr>
        <p:spPr>
          <a:xfrm>
            <a:off x="1007384" y="696438"/>
            <a:ext cx="17220" cy="37496"/>
          </a:xfrm>
          <a:custGeom>
            <a:avLst/>
            <a:gdLst/>
            <a:ahLst/>
            <a:cxnLst/>
            <a:rect l="l" t="t" r="r" b="b"/>
            <a:pathLst>
              <a:path w="552" h="1202" extrusionOk="0">
                <a:moveTo>
                  <a:pt x="265" y="0"/>
                </a:moveTo>
                <a:cubicBezTo>
                  <a:pt x="210" y="0"/>
                  <a:pt x="155" y="29"/>
                  <a:pt x="120" y="99"/>
                </a:cubicBezTo>
                <a:cubicBezTo>
                  <a:pt x="60" y="159"/>
                  <a:pt x="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20" y="1157"/>
                </a:cubicBezTo>
                <a:lnTo>
                  <a:pt x="179" y="1157"/>
                </a:lnTo>
                <a:cubicBezTo>
                  <a:pt x="209" y="1187"/>
                  <a:pt x="257" y="1201"/>
                  <a:pt x="306" y="1201"/>
                </a:cubicBezTo>
                <a:cubicBezTo>
                  <a:pt x="354" y="1201"/>
                  <a:pt x="403" y="1187"/>
                  <a:pt x="432" y="1157"/>
                </a:cubicBezTo>
                <a:cubicBezTo>
                  <a:pt x="552" y="963"/>
                  <a:pt x="552" y="784"/>
                  <a:pt x="552" y="591"/>
                </a:cubicBezTo>
                <a:lnTo>
                  <a:pt x="552" y="352"/>
                </a:lnTo>
                <a:cubicBezTo>
                  <a:pt x="492" y="218"/>
                  <a:pt x="492" y="159"/>
                  <a:pt x="432" y="99"/>
                </a:cubicBezTo>
                <a:lnTo>
                  <a:pt x="373" y="39"/>
                </a:lnTo>
                <a:cubicBezTo>
                  <a:pt x="342" y="15"/>
                  <a:pt x="304" y="0"/>
                  <a:pt x="26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8" name="Google Shape;1788;p11"/>
          <p:cNvSpPr/>
          <p:nvPr/>
        </p:nvSpPr>
        <p:spPr>
          <a:xfrm>
            <a:off x="1046180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9" name="Google Shape;1789;p11"/>
          <p:cNvSpPr/>
          <p:nvPr/>
        </p:nvSpPr>
        <p:spPr>
          <a:xfrm>
            <a:off x="1104058" y="690417"/>
            <a:ext cx="19528" cy="39805"/>
          </a:xfrm>
          <a:custGeom>
            <a:avLst/>
            <a:gdLst/>
            <a:ahLst/>
            <a:cxnLst/>
            <a:rect l="l" t="t" r="r" b="b"/>
            <a:pathLst>
              <a:path w="626" h="1276" extrusionOk="0">
                <a:moveTo>
                  <a:pt x="292" y="1"/>
                </a:moveTo>
                <a:cubicBezTo>
                  <a:pt x="227" y="1"/>
                  <a:pt x="179" y="33"/>
                  <a:pt x="179" y="113"/>
                </a:cubicBezTo>
                <a:cubicBezTo>
                  <a:pt x="60" y="173"/>
                  <a:pt x="60" y="292"/>
                  <a:pt x="60" y="352"/>
                </a:cubicBezTo>
                <a:cubicBezTo>
                  <a:pt x="0" y="411"/>
                  <a:pt x="0" y="545"/>
                  <a:pt x="0" y="605"/>
                </a:cubicBezTo>
                <a:cubicBezTo>
                  <a:pt x="0" y="784"/>
                  <a:pt x="0" y="977"/>
                  <a:pt x="60" y="1156"/>
                </a:cubicBezTo>
                <a:lnTo>
                  <a:pt x="119" y="1231"/>
                </a:lnTo>
                <a:cubicBezTo>
                  <a:pt x="149" y="1260"/>
                  <a:pt x="198" y="1275"/>
                  <a:pt x="246" y="1275"/>
                </a:cubicBezTo>
                <a:cubicBezTo>
                  <a:pt x="294" y="1275"/>
                  <a:pt x="343" y="1260"/>
                  <a:pt x="373" y="1231"/>
                </a:cubicBezTo>
                <a:cubicBezTo>
                  <a:pt x="492" y="1037"/>
                  <a:pt x="551" y="858"/>
                  <a:pt x="551" y="664"/>
                </a:cubicBezTo>
                <a:cubicBezTo>
                  <a:pt x="551" y="545"/>
                  <a:pt x="626" y="486"/>
                  <a:pt x="551" y="352"/>
                </a:cubicBezTo>
                <a:cubicBezTo>
                  <a:pt x="551" y="292"/>
                  <a:pt x="492" y="173"/>
                  <a:pt x="432" y="113"/>
                </a:cubicBezTo>
                <a:lnTo>
                  <a:pt x="432" y="39"/>
                </a:lnTo>
                <a:cubicBezTo>
                  <a:pt x="385" y="15"/>
                  <a:pt x="334" y="1"/>
                  <a:pt x="29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0" name="Google Shape;1790;p11"/>
          <p:cNvSpPr/>
          <p:nvPr/>
        </p:nvSpPr>
        <p:spPr>
          <a:xfrm>
            <a:off x="1175619" y="672543"/>
            <a:ext cx="19559" cy="40023"/>
          </a:xfrm>
          <a:custGeom>
            <a:avLst/>
            <a:gdLst/>
            <a:ahLst/>
            <a:cxnLst/>
            <a:rect l="l" t="t" r="r" b="b"/>
            <a:pathLst>
              <a:path w="627" h="1283" extrusionOk="0">
                <a:moveTo>
                  <a:pt x="313" y="1"/>
                </a:moveTo>
                <a:cubicBezTo>
                  <a:pt x="194" y="1"/>
                  <a:pt x="120" y="61"/>
                  <a:pt x="60" y="120"/>
                </a:cubicBezTo>
                <a:cubicBezTo>
                  <a:pt x="0" y="239"/>
                  <a:pt x="0" y="314"/>
                  <a:pt x="0" y="433"/>
                </a:cubicBezTo>
                <a:lnTo>
                  <a:pt x="0" y="686"/>
                </a:lnTo>
                <a:cubicBezTo>
                  <a:pt x="0" y="865"/>
                  <a:pt x="60" y="984"/>
                  <a:pt x="194" y="1178"/>
                </a:cubicBezTo>
                <a:lnTo>
                  <a:pt x="194" y="1237"/>
                </a:lnTo>
                <a:lnTo>
                  <a:pt x="254" y="1237"/>
                </a:lnTo>
                <a:cubicBezTo>
                  <a:pt x="283" y="1267"/>
                  <a:pt x="328" y="1282"/>
                  <a:pt x="365" y="1282"/>
                </a:cubicBezTo>
                <a:cubicBezTo>
                  <a:pt x="403" y="1282"/>
                  <a:pt x="432" y="1267"/>
                  <a:pt x="432" y="1237"/>
                </a:cubicBezTo>
                <a:cubicBezTo>
                  <a:pt x="626" y="1059"/>
                  <a:pt x="626" y="805"/>
                  <a:pt x="626" y="612"/>
                </a:cubicBezTo>
                <a:cubicBezTo>
                  <a:pt x="626" y="493"/>
                  <a:pt x="566" y="433"/>
                  <a:pt x="566" y="314"/>
                </a:cubicBezTo>
                <a:cubicBezTo>
                  <a:pt x="492" y="239"/>
                  <a:pt x="432" y="120"/>
                  <a:pt x="373" y="61"/>
                </a:cubicBezTo>
                <a:lnTo>
                  <a:pt x="31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1" name="Google Shape;1791;p11"/>
          <p:cNvSpPr/>
          <p:nvPr/>
        </p:nvSpPr>
        <p:spPr>
          <a:xfrm>
            <a:off x="1114029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2" name="Google Shape;1792;p11"/>
          <p:cNvSpPr/>
          <p:nvPr/>
        </p:nvSpPr>
        <p:spPr>
          <a:xfrm>
            <a:off x="949299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3" name="Google Shape;1793;p11"/>
          <p:cNvSpPr/>
          <p:nvPr/>
        </p:nvSpPr>
        <p:spPr>
          <a:xfrm>
            <a:off x="1535765" y="694566"/>
            <a:ext cx="21431" cy="31476"/>
          </a:xfrm>
          <a:custGeom>
            <a:avLst/>
            <a:gdLst/>
            <a:ahLst/>
            <a:cxnLst/>
            <a:rect l="l" t="t" r="r" b="b"/>
            <a:pathLst>
              <a:path w="687" h="1009" extrusionOk="0">
                <a:moveTo>
                  <a:pt x="411" y="1"/>
                </a:moveTo>
                <a:cubicBezTo>
                  <a:pt x="373" y="1"/>
                  <a:pt x="339" y="15"/>
                  <a:pt x="314" y="40"/>
                </a:cubicBezTo>
                <a:lnTo>
                  <a:pt x="120" y="219"/>
                </a:lnTo>
                <a:cubicBezTo>
                  <a:pt x="61" y="278"/>
                  <a:pt x="61" y="412"/>
                  <a:pt x="61" y="472"/>
                </a:cubicBezTo>
                <a:cubicBezTo>
                  <a:pt x="1" y="651"/>
                  <a:pt x="61" y="844"/>
                  <a:pt x="195" y="964"/>
                </a:cubicBezTo>
                <a:cubicBezTo>
                  <a:pt x="224" y="993"/>
                  <a:pt x="269" y="1008"/>
                  <a:pt x="314" y="1008"/>
                </a:cubicBezTo>
                <a:cubicBezTo>
                  <a:pt x="359" y="1008"/>
                  <a:pt x="403" y="993"/>
                  <a:pt x="433" y="964"/>
                </a:cubicBezTo>
                <a:cubicBezTo>
                  <a:pt x="567" y="844"/>
                  <a:pt x="627" y="651"/>
                  <a:pt x="627" y="531"/>
                </a:cubicBezTo>
                <a:cubicBezTo>
                  <a:pt x="627" y="472"/>
                  <a:pt x="686" y="412"/>
                  <a:pt x="627" y="353"/>
                </a:cubicBezTo>
                <a:cubicBezTo>
                  <a:pt x="627" y="278"/>
                  <a:pt x="627" y="219"/>
                  <a:pt x="567" y="99"/>
                </a:cubicBezTo>
                <a:cubicBezTo>
                  <a:pt x="523" y="30"/>
                  <a:pt x="464" y="1"/>
                  <a:pt x="4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4" name="Google Shape;1794;p11"/>
          <p:cNvSpPr/>
          <p:nvPr/>
        </p:nvSpPr>
        <p:spPr>
          <a:xfrm>
            <a:off x="1576662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5" name="Google Shape;1795;p11"/>
          <p:cNvSpPr/>
          <p:nvPr/>
        </p:nvSpPr>
        <p:spPr>
          <a:xfrm>
            <a:off x="1630598" y="696438"/>
            <a:ext cx="17688" cy="37496"/>
          </a:xfrm>
          <a:custGeom>
            <a:avLst/>
            <a:gdLst/>
            <a:ahLst/>
            <a:cxnLst/>
            <a:rect l="l" t="t" r="r" b="b"/>
            <a:pathLst>
              <a:path w="567" h="1202" extrusionOk="0">
                <a:moveTo>
                  <a:pt x="276" y="0"/>
                </a:moveTo>
                <a:cubicBezTo>
                  <a:pt x="224" y="0"/>
                  <a:pt x="169" y="29"/>
                  <a:pt x="134" y="99"/>
                </a:cubicBezTo>
                <a:cubicBezTo>
                  <a:pt x="60" y="159"/>
                  <a:pt x="60" y="293"/>
                  <a:pt x="0" y="352"/>
                </a:cubicBezTo>
                <a:lnTo>
                  <a:pt x="0" y="591"/>
                </a:lnTo>
                <a:cubicBezTo>
                  <a:pt x="0" y="784"/>
                  <a:pt x="0" y="963"/>
                  <a:pt x="134" y="1157"/>
                </a:cubicBezTo>
                <a:lnTo>
                  <a:pt x="194" y="1157"/>
                </a:lnTo>
                <a:cubicBezTo>
                  <a:pt x="224" y="1187"/>
                  <a:pt x="268" y="1201"/>
                  <a:pt x="313" y="1201"/>
                </a:cubicBezTo>
                <a:cubicBezTo>
                  <a:pt x="358" y="1201"/>
                  <a:pt x="402" y="1187"/>
                  <a:pt x="432" y="1157"/>
                </a:cubicBezTo>
                <a:cubicBezTo>
                  <a:pt x="566" y="963"/>
                  <a:pt x="566" y="784"/>
                  <a:pt x="566" y="591"/>
                </a:cubicBezTo>
                <a:lnTo>
                  <a:pt x="566" y="352"/>
                </a:lnTo>
                <a:cubicBezTo>
                  <a:pt x="507" y="218"/>
                  <a:pt x="507" y="159"/>
                  <a:pt x="432" y="99"/>
                </a:cubicBezTo>
                <a:lnTo>
                  <a:pt x="373" y="39"/>
                </a:lnTo>
                <a:cubicBezTo>
                  <a:pt x="348" y="15"/>
                  <a:pt x="313" y="0"/>
                  <a:pt x="27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6" name="Google Shape;1796;p11"/>
          <p:cNvSpPr/>
          <p:nvPr/>
        </p:nvSpPr>
        <p:spPr>
          <a:xfrm>
            <a:off x="1626855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7" name="Google Shape;1797;p11"/>
          <p:cNvSpPr/>
          <p:nvPr/>
        </p:nvSpPr>
        <p:spPr>
          <a:xfrm>
            <a:off x="1572482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8" name="Google Shape;1798;p11"/>
          <p:cNvSpPr/>
          <p:nvPr/>
        </p:nvSpPr>
        <p:spPr>
          <a:xfrm>
            <a:off x="334903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9" name="Google Shape;1799;p11"/>
          <p:cNvSpPr/>
          <p:nvPr/>
        </p:nvSpPr>
        <p:spPr>
          <a:xfrm>
            <a:off x="334903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0" name="Google Shape;1800;p11"/>
          <p:cNvSpPr/>
          <p:nvPr/>
        </p:nvSpPr>
        <p:spPr>
          <a:xfrm>
            <a:off x="334903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1" name="Google Shape;1801;p11"/>
          <p:cNvSpPr/>
          <p:nvPr/>
        </p:nvSpPr>
        <p:spPr>
          <a:xfrm>
            <a:off x="334903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2" name="Google Shape;1802;p11"/>
          <p:cNvSpPr/>
          <p:nvPr/>
        </p:nvSpPr>
        <p:spPr>
          <a:xfrm>
            <a:off x="334903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3" name="Google Shape;1803;p11"/>
          <p:cNvSpPr/>
          <p:nvPr/>
        </p:nvSpPr>
        <p:spPr>
          <a:xfrm>
            <a:off x="334903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4" name="Google Shape;1804;p11"/>
          <p:cNvSpPr/>
          <p:nvPr/>
        </p:nvSpPr>
        <p:spPr>
          <a:xfrm>
            <a:off x="334903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5" name="Google Shape;1805;p11"/>
          <p:cNvSpPr/>
          <p:nvPr/>
        </p:nvSpPr>
        <p:spPr>
          <a:xfrm>
            <a:off x="334903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6" name="Google Shape;1806;p11"/>
          <p:cNvSpPr/>
          <p:nvPr/>
        </p:nvSpPr>
        <p:spPr>
          <a:xfrm>
            <a:off x="334903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7" name="Google Shape;1807;p11"/>
          <p:cNvSpPr/>
          <p:nvPr/>
        </p:nvSpPr>
        <p:spPr>
          <a:xfrm>
            <a:off x="334903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8" name="Google Shape;1808;p11"/>
          <p:cNvSpPr/>
          <p:nvPr/>
        </p:nvSpPr>
        <p:spPr>
          <a:xfrm>
            <a:off x="334903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9" name="Google Shape;1809;p11"/>
          <p:cNvSpPr/>
          <p:nvPr/>
        </p:nvSpPr>
        <p:spPr>
          <a:xfrm>
            <a:off x="334903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0" name="Google Shape;1810;p11"/>
          <p:cNvSpPr/>
          <p:nvPr/>
        </p:nvSpPr>
        <p:spPr>
          <a:xfrm>
            <a:off x="334903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1" name="Google Shape;1811;p11"/>
          <p:cNvSpPr/>
          <p:nvPr/>
        </p:nvSpPr>
        <p:spPr>
          <a:xfrm>
            <a:off x="334903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2" name="Google Shape;1812;p11"/>
          <p:cNvSpPr/>
          <p:nvPr/>
        </p:nvSpPr>
        <p:spPr>
          <a:xfrm>
            <a:off x="334903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3" name="Google Shape;1813;p11"/>
          <p:cNvSpPr/>
          <p:nvPr/>
        </p:nvSpPr>
        <p:spPr>
          <a:xfrm>
            <a:off x="334903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4" name="Google Shape;1814;p11"/>
          <p:cNvSpPr/>
          <p:nvPr/>
        </p:nvSpPr>
        <p:spPr>
          <a:xfrm>
            <a:off x="334903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5" name="Google Shape;1815;p11"/>
          <p:cNvSpPr/>
          <p:nvPr/>
        </p:nvSpPr>
        <p:spPr>
          <a:xfrm>
            <a:off x="334903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6" name="Google Shape;1816;p11"/>
          <p:cNvSpPr/>
          <p:nvPr/>
        </p:nvSpPr>
        <p:spPr>
          <a:xfrm>
            <a:off x="495075" y="646175"/>
            <a:ext cx="8153847" cy="426114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7" name="Google Shape;1817;p11"/>
          <p:cNvSpPr/>
          <p:nvPr/>
        </p:nvSpPr>
        <p:spPr>
          <a:xfrm>
            <a:off x="617468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8" name="Google Shape;1818;p11"/>
          <p:cNvSpPr/>
          <p:nvPr/>
        </p:nvSpPr>
        <p:spPr>
          <a:xfrm>
            <a:off x="617468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9" name="Google Shape;1819;p11"/>
          <p:cNvSpPr/>
          <p:nvPr/>
        </p:nvSpPr>
        <p:spPr>
          <a:xfrm>
            <a:off x="617468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0" name="Google Shape;1820;p11"/>
          <p:cNvSpPr/>
          <p:nvPr/>
        </p:nvSpPr>
        <p:spPr>
          <a:xfrm>
            <a:off x="617468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1" name="Google Shape;1821;p11"/>
          <p:cNvSpPr/>
          <p:nvPr/>
        </p:nvSpPr>
        <p:spPr>
          <a:xfrm>
            <a:off x="617468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2" name="Google Shape;1822;p11"/>
          <p:cNvSpPr/>
          <p:nvPr/>
        </p:nvSpPr>
        <p:spPr>
          <a:xfrm>
            <a:off x="617468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3" name="Google Shape;1823;p11"/>
          <p:cNvSpPr/>
          <p:nvPr/>
        </p:nvSpPr>
        <p:spPr>
          <a:xfrm>
            <a:off x="617468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4" name="Google Shape;1824;p11"/>
          <p:cNvSpPr/>
          <p:nvPr/>
        </p:nvSpPr>
        <p:spPr>
          <a:xfrm>
            <a:off x="617468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5" name="Google Shape;1825;p11"/>
          <p:cNvSpPr/>
          <p:nvPr/>
        </p:nvSpPr>
        <p:spPr>
          <a:xfrm>
            <a:off x="617468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6" name="Google Shape;1826;p11"/>
          <p:cNvSpPr/>
          <p:nvPr/>
        </p:nvSpPr>
        <p:spPr>
          <a:xfrm>
            <a:off x="617468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7" name="Google Shape;1827;p11"/>
          <p:cNvSpPr/>
          <p:nvPr/>
        </p:nvSpPr>
        <p:spPr>
          <a:xfrm>
            <a:off x="617468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8" name="Google Shape;1828;p11"/>
          <p:cNvSpPr/>
          <p:nvPr/>
        </p:nvSpPr>
        <p:spPr>
          <a:xfrm>
            <a:off x="617468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9" name="Google Shape;1829;p11"/>
          <p:cNvSpPr/>
          <p:nvPr/>
        </p:nvSpPr>
        <p:spPr>
          <a:xfrm>
            <a:off x="617468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0" name="Google Shape;1830;p11"/>
          <p:cNvSpPr/>
          <p:nvPr/>
        </p:nvSpPr>
        <p:spPr>
          <a:xfrm>
            <a:off x="617468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1" name="Google Shape;1831;p11"/>
          <p:cNvSpPr/>
          <p:nvPr/>
        </p:nvSpPr>
        <p:spPr>
          <a:xfrm>
            <a:off x="617468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2" name="Google Shape;1832;p11"/>
          <p:cNvSpPr/>
          <p:nvPr/>
        </p:nvSpPr>
        <p:spPr>
          <a:xfrm>
            <a:off x="617468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3" name="Google Shape;1833;p11"/>
          <p:cNvSpPr/>
          <p:nvPr/>
        </p:nvSpPr>
        <p:spPr>
          <a:xfrm>
            <a:off x="617468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4" name="Google Shape;1834;p11"/>
          <p:cNvSpPr/>
          <p:nvPr/>
        </p:nvSpPr>
        <p:spPr>
          <a:xfrm>
            <a:off x="307951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5" name="Google Shape;1835;p11"/>
          <p:cNvSpPr/>
          <p:nvPr/>
        </p:nvSpPr>
        <p:spPr>
          <a:xfrm>
            <a:off x="307951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6" name="Google Shape;1836;p11"/>
          <p:cNvSpPr/>
          <p:nvPr/>
        </p:nvSpPr>
        <p:spPr>
          <a:xfrm>
            <a:off x="307951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7" name="Google Shape;1837;p11"/>
          <p:cNvSpPr/>
          <p:nvPr/>
        </p:nvSpPr>
        <p:spPr>
          <a:xfrm>
            <a:off x="307951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8" name="Google Shape;1838;p11"/>
          <p:cNvSpPr/>
          <p:nvPr/>
        </p:nvSpPr>
        <p:spPr>
          <a:xfrm>
            <a:off x="307951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9" name="Google Shape;1839;p11"/>
          <p:cNvSpPr/>
          <p:nvPr/>
        </p:nvSpPr>
        <p:spPr>
          <a:xfrm>
            <a:off x="307951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0" name="Google Shape;1840;p11"/>
          <p:cNvSpPr/>
          <p:nvPr/>
        </p:nvSpPr>
        <p:spPr>
          <a:xfrm>
            <a:off x="307951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1" name="Google Shape;1841;p11"/>
          <p:cNvSpPr/>
          <p:nvPr/>
        </p:nvSpPr>
        <p:spPr>
          <a:xfrm>
            <a:off x="307951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2" name="Google Shape;1842;p11"/>
          <p:cNvSpPr/>
          <p:nvPr/>
        </p:nvSpPr>
        <p:spPr>
          <a:xfrm>
            <a:off x="307951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3" name="Google Shape;1843;p11"/>
          <p:cNvSpPr/>
          <p:nvPr/>
        </p:nvSpPr>
        <p:spPr>
          <a:xfrm>
            <a:off x="307951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4" name="Google Shape;1844;p11"/>
          <p:cNvSpPr/>
          <p:nvPr/>
        </p:nvSpPr>
        <p:spPr>
          <a:xfrm>
            <a:off x="307951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5" name="Google Shape;1845;p11"/>
          <p:cNvSpPr/>
          <p:nvPr/>
        </p:nvSpPr>
        <p:spPr>
          <a:xfrm>
            <a:off x="307951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6" name="Google Shape;1846;p11"/>
          <p:cNvSpPr/>
          <p:nvPr/>
        </p:nvSpPr>
        <p:spPr>
          <a:xfrm>
            <a:off x="307951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7" name="Google Shape;1847;p11"/>
          <p:cNvSpPr/>
          <p:nvPr/>
        </p:nvSpPr>
        <p:spPr>
          <a:xfrm>
            <a:off x="307951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8" name="Google Shape;1848;p11"/>
          <p:cNvSpPr/>
          <p:nvPr/>
        </p:nvSpPr>
        <p:spPr>
          <a:xfrm>
            <a:off x="307951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9" name="Google Shape;1849;p11"/>
          <p:cNvSpPr/>
          <p:nvPr/>
        </p:nvSpPr>
        <p:spPr>
          <a:xfrm>
            <a:off x="307951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0" name="Google Shape;1850;p11"/>
          <p:cNvSpPr/>
          <p:nvPr/>
        </p:nvSpPr>
        <p:spPr>
          <a:xfrm>
            <a:off x="307951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1" name="Google Shape;1851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852" name="Google Shape;1852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1853" name="Google Shape;1853;p11"/>
          <p:cNvGrpSpPr/>
          <p:nvPr/>
        </p:nvGrpSpPr>
        <p:grpSpPr>
          <a:xfrm rot="10800000" flipH="1">
            <a:off x="867203" y="2673642"/>
            <a:ext cx="2092559" cy="2131825"/>
            <a:chOff x="886253" y="764529"/>
            <a:chExt cx="2092559" cy="2131825"/>
          </a:xfrm>
        </p:grpSpPr>
        <p:grpSp>
          <p:nvGrpSpPr>
            <p:cNvPr id="1854" name="Google Shape;1854;p11"/>
            <p:cNvGrpSpPr/>
            <p:nvPr/>
          </p:nvGrpSpPr>
          <p:grpSpPr>
            <a:xfrm rot="10800000">
              <a:off x="886253" y="915736"/>
              <a:ext cx="350390" cy="1470478"/>
              <a:chOff x="8180472" y="1441194"/>
              <a:chExt cx="350390" cy="1470478"/>
            </a:xfrm>
          </p:grpSpPr>
          <p:sp>
            <p:nvSpPr>
              <p:cNvPr id="1855" name="Google Shape;1855;p11"/>
              <p:cNvSpPr/>
              <p:nvPr/>
            </p:nvSpPr>
            <p:spPr>
              <a:xfrm>
                <a:off x="8218121" y="1441194"/>
                <a:ext cx="232476" cy="203480"/>
              </a:xfrm>
              <a:custGeom>
                <a:avLst/>
                <a:gdLst/>
                <a:ahLst/>
                <a:cxnLst/>
                <a:rect l="l" t="t" r="r" b="b"/>
                <a:pathLst>
                  <a:path w="12844" h="11242" extrusionOk="0">
                    <a:moveTo>
                      <a:pt x="4732" y="1"/>
                    </a:moveTo>
                    <a:cubicBezTo>
                      <a:pt x="4305" y="1"/>
                      <a:pt x="3751" y="152"/>
                      <a:pt x="3033" y="550"/>
                    </a:cubicBezTo>
                    <a:cubicBezTo>
                      <a:pt x="1" y="2329"/>
                      <a:pt x="1379" y="10249"/>
                      <a:pt x="2106" y="10976"/>
                    </a:cubicBezTo>
                    <a:cubicBezTo>
                      <a:pt x="2250" y="11149"/>
                      <a:pt x="2690" y="11242"/>
                      <a:pt x="3310" y="11242"/>
                    </a:cubicBezTo>
                    <a:cubicBezTo>
                      <a:pt x="5392" y="11242"/>
                      <a:pt x="9498" y="10189"/>
                      <a:pt x="11179" y="7543"/>
                    </a:cubicBezTo>
                    <a:cubicBezTo>
                      <a:pt x="12843" y="4808"/>
                      <a:pt x="11484" y="584"/>
                      <a:pt x="8673" y="584"/>
                    </a:cubicBezTo>
                    <a:cubicBezTo>
                      <a:pt x="7929" y="584"/>
                      <a:pt x="7084" y="880"/>
                      <a:pt x="6166" y="1578"/>
                    </a:cubicBezTo>
                    <a:cubicBezTo>
                      <a:pt x="6166" y="1578"/>
                      <a:pt x="6108" y="1"/>
                      <a:pt x="473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11"/>
              <p:cNvSpPr/>
              <p:nvPr/>
            </p:nvSpPr>
            <p:spPr>
              <a:xfrm>
                <a:off x="8180472" y="1493740"/>
                <a:ext cx="183281" cy="193760"/>
              </a:xfrm>
              <a:custGeom>
                <a:avLst/>
                <a:gdLst/>
                <a:ahLst/>
                <a:cxnLst/>
                <a:rect l="l" t="t" r="r" b="b"/>
                <a:pathLst>
                  <a:path w="10126" h="10705" extrusionOk="0">
                    <a:moveTo>
                      <a:pt x="9938" y="1"/>
                    </a:moveTo>
                    <a:cubicBezTo>
                      <a:pt x="9874" y="1"/>
                      <a:pt x="9825" y="83"/>
                      <a:pt x="9825" y="153"/>
                    </a:cubicBezTo>
                    <a:cubicBezTo>
                      <a:pt x="9599" y="680"/>
                      <a:pt x="9299" y="1306"/>
                      <a:pt x="9098" y="1807"/>
                    </a:cubicBezTo>
                    <a:cubicBezTo>
                      <a:pt x="8873" y="2033"/>
                      <a:pt x="8772" y="2334"/>
                      <a:pt x="8672" y="2660"/>
                    </a:cubicBezTo>
                    <a:lnTo>
                      <a:pt x="8146" y="3386"/>
                    </a:lnTo>
                    <a:cubicBezTo>
                      <a:pt x="7519" y="4439"/>
                      <a:pt x="6893" y="5366"/>
                      <a:pt x="6066" y="6193"/>
                    </a:cubicBezTo>
                    <a:cubicBezTo>
                      <a:pt x="5639" y="6720"/>
                      <a:pt x="5213" y="7046"/>
                      <a:pt x="4812" y="7447"/>
                    </a:cubicBezTo>
                    <a:cubicBezTo>
                      <a:pt x="4286" y="7873"/>
                      <a:pt x="3860" y="8299"/>
                      <a:pt x="3334" y="8599"/>
                    </a:cubicBezTo>
                    <a:cubicBezTo>
                      <a:pt x="2406" y="9326"/>
                      <a:pt x="1253" y="9752"/>
                      <a:pt x="101" y="10279"/>
                    </a:cubicBezTo>
                    <a:cubicBezTo>
                      <a:pt x="0" y="10279"/>
                      <a:pt x="0" y="10379"/>
                      <a:pt x="0" y="10479"/>
                    </a:cubicBezTo>
                    <a:cubicBezTo>
                      <a:pt x="101" y="10579"/>
                      <a:pt x="201" y="10705"/>
                      <a:pt x="326" y="10705"/>
                    </a:cubicBezTo>
                    <a:cubicBezTo>
                      <a:pt x="527" y="10579"/>
                      <a:pt x="827" y="10479"/>
                      <a:pt x="1153" y="10379"/>
                    </a:cubicBezTo>
                    <a:cubicBezTo>
                      <a:pt x="1454" y="10279"/>
                      <a:pt x="1780" y="10178"/>
                      <a:pt x="2081" y="10078"/>
                    </a:cubicBezTo>
                    <a:lnTo>
                      <a:pt x="2933" y="9652"/>
                    </a:lnTo>
                    <a:cubicBezTo>
                      <a:pt x="3233" y="9552"/>
                      <a:pt x="3459" y="9326"/>
                      <a:pt x="3760" y="9226"/>
                    </a:cubicBezTo>
                    <a:cubicBezTo>
                      <a:pt x="4286" y="8925"/>
                      <a:pt x="4812" y="8499"/>
                      <a:pt x="5339" y="8073"/>
                    </a:cubicBezTo>
                    <a:cubicBezTo>
                      <a:pt x="5740" y="7672"/>
                      <a:pt x="6266" y="7246"/>
                      <a:pt x="6692" y="6820"/>
                    </a:cubicBezTo>
                    <a:cubicBezTo>
                      <a:pt x="7519" y="5893"/>
                      <a:pt x="8246" y="4840"/>
                      <a:pt x="8873" y="3687"/>
                    </a:cubicBezTo>
                    <a:cubicBezTo>
                      <a:pt x="9399" y="2660"/>
                      <a:pt x="9925" y="1507"/>
                      <a:pt x="10126" y="254"/>
                    </a:cubicBezTo>
                    <a:cubicBezTo>
                      <a:pt x="10126" y="153"/>
                      <a:pt x="10126" y="53"/>
                      <a:pt x="10025" y="53"/>
                    </a:cubicBezTo>
                    <a:cubicBezTo>
                      <a:pt x="9995" y="16"/>
                      <a:pt x="9965" y="1"/>
                      <a:pt x="9938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11"/>
              <p:cNvSpPr/>
              <p:nvPr/>
            </p:nvSpPr>
            <p:spPr>
              <a:xfrm>
                <a:off x="8256150" y="1780623"/>
                <a:ext cx="274712" cy="634218"/>
              </a:xfrm>
              <a:custGeom>
                <a:avLst/>
                <a:gdLst/>
                <a:ahLst/>
                <a:cxnLst/>
                <a:rect l="l" t="t" r="r" b="b"/>
                <a:pathLst>
                  <a:path w="12758" h="29454" extrusionOk="0">
                    <a:moveTo>
                      <a:pt x="4169" y="1"/>
                    </a:moveTo>
                    <a:cubicBezTo>
                      <a:pt x="3919" y="1"/>
                      <a:pt x="4691" y="2871"/>
                      <a:pt x="3660" y="5644"/>
                    </a:cubicBezTo>
                    <a:cubicBezTo>
                      <a:pt x="2632" y="8351"/>
                      <a:pt x="1" y="12311"/>
                      <a:pt x="953" y="15243"/>
                    </a:cubicBezTo>
                    <a:cubicBezTo>
                      <a:pt x="2006" y="18175"/>
                      <a:pt x="2733" y="18902"/>
                      <a:pt x="2507" y="19729"/>
                    </a:cubicBezTo>
                    <a:cubicBezTo>
                      <a:pt x="2306" y="20682"/>
                      <a:pt x="327" y="22035"/>
                      <a:pt x="527" y="24642"/>
                    </a:cubicBezTo>
                    <a:cubicBezTo>
                      <a:pt x="753" y="27248"/>
                      <a:pt x="4813" y="29454"/>
                      <a:pt x="4813" y="29454"/>
                    </a:cubicBezTo>
                    <a:cubicBezTo>
                      <a:pt x="6893" y="28401"/>
                      <a:pt x="10452" y="23689"/>
                      <a:pt x="10352" y="21083"/>
                    </a:cubicBezTo>
                    <a:cubicBezTo>
                      <a:pt x="10352" y="18476"/>
                      <a:pt x="8146" y="16396"/>
                      <a:pt x="8672" y="14717"/>
                    </a:cubicBezTo>
                    <a:cubicBezTo>
                      <a:pt x="9199" y="13163"/>
                      <a:pt x="12758" y="8977"/>
                      <a:pt x="11705" y="6045"/>
                    </a:cubicBezTo>
                    <a:cubicBezTo>
                      <a:pt x="10778" y="3138"/>
                      <a:pt x="5239" y="406"/>
                      <a:pt x="4186" y="5"/>
                    </a:cubicBezTo>
                    <a:cubicBezTo>
                      <a:pt x="4180" y="2"/>
                      <a:pt x="4174" y="1"/>
                      <a:pt x="41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11"/>
              <p:cNvSpPr/>
              <p:nvPr/>
            </p:nvSpPr>
            <p:spPr>
              <a:xfrm>
                <a:off x="8310111" y="1819985"/>
                <a:ext cx="101483" cy="692421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2157" extrusionOk="0">
                    <a:moveTo>
                      <a:pt x="2833" y="1"/>
                    </a:moveTo>
                    <a:cubicBezTo>
                      <a:pt x="2800" y="1"/>
                      <a:pt x="2766" y="15"/>
                      <a:pt x="2733" y="57"/>
                    </a:cubicBezTo>
                    <a:cubicBezTo>
                      <a:pt x="2633" y="157"/>
                      <a:pt x="2633" y="257"/>
                      <a:pt x="2733" y="357"/>
                    </a:cubicBezTo>
                    <a:cubicBezTo>
                      <a:pt x="3134" y="884"/>
                      <a:pt x="3460" y="1510"/>
                      <a:pt x="3660" y="2137"/>
                    </a:cubicBezTo>
                    <a:cubicBezTo>
                      <a:pt x="3886" y="2763"/>
                      <a:pt x="3986" y="3390"/>
                      <a:pt x="3986" y="4117"/>
                    </a:cubicBezTo>
                    <a:cubicBezTo>
                      <a:pt x="4086" y="4743"/>
                      <a:pt x="3986" y="5370"/>
                      <a:pt x="3886" y="6097"/>
                    </a:cubicBezTo>
                    <a:cubicBezTo>
                      <a:pt x="3760" y="6723"/>
                      <a:pt x="3560" y="7450"/>
                      <a:pt x="3359" y="8077"/>
                    </a:cubicBezTo>
                    <a:cubicBezTo>
                      <a:pt x="3034" y="9455"/>
                      <a:pt x="2633" y="10708"/>
                      <a:pt x="2307" y="12062"/>
                    </a:cubicBezTo>
                    <a:cubicBezTo>
                      <a:pt x="2106" y="12788"/>
                      <a:pt x="2006" y="13515"/>
                      <a:pt x="2006" y="14242"/>
                    </a:cubicBezTo>
                    <a:cubicBezTo>
                      <a:pt x="2006" y="14969"/>
                      <a:pt x="2106" y="15721"/>
                      <a:pt x="2407" y="16448"/>
                    </a:cubicBezTo>
                    <a:lnTo>
                      <a:pt x="2833" y="17375"/>
                    </a:lnTo>
                    <a:cubicBezTo>
                      <a:pt x="2933" y="17701"/>
                      <a:pt x="3034" y="18001"/>
                      <a:pt x="3134" y="18327"/>
                    </a:cubicBezTo>
                    <a:cubicBezTo>
                      <a:pt x="3359" y="18954"/>
                      <a:pt x="3460" y="19681"/>
                      <a:pt x="3560" y="20307"/>
                    </a:cubicBezTo>
                    <a:cubicBezTo>
                      <a:pt x="3660" y="21661"/>
                      <a:pt x="3560" y="23014"/>
                      <a:pt x="3359" y="24367"/>
                    </a:cubicBezTo>
                    <a:cubicBezTo>
                      <a:pt x="3034" y="25746"/>
                      <a:pt x="2633" y="26999"/>
                      <a:pt x="2106" y="28252"/>
                    </a:cubicBezTo>
                    <a:cubicBezTo>
                      <a:pt x="1580" y="29505"/>
                      <a:pt x="853" y="30758"/>
                      <a:pt x="1" y="31786"/>
                    </a:cubicBezTo>
                    <a:cubicBezTo>
                      <a:pt x="1" y="31886"/>
                      <a:pt x="1" y="32012"/>
                      <a:pt x="126" y="32112"/>
                    </a:cubicBezTo>
                    <a:cubicBezTo>
                      <a:pt x="160" y="32145"/>
                      <a:pt x="193" y="32156"/>
                      <a:pt x="223" y="32156"/>
                    </a:cubicBezTo>
                    <a:cubicBezTo>
                      <a:pt x="282" y="32156"/>
                      <a:pt x="327" y="32112"/>
                      <a:pt x="327" y="32112"/>
                    </a:cubicBezTo>
                    <a:cubicBezTo>
                      <a:pt x="2106" y="29906"/>
                      <a:pt x="3460" y="27300"/>
                      <a:pt x="4086" y="24493"/>
                    </a:cubicBezTo>
                    <a:cubicBezTo>
                      <a:pt x="4387" y="23114"/>
                      <a:pt x="4387" y="21661"/>
                      <a:pt x="4287" y="20207"/>
                    </a:cubicBezTo>
                    <a:cubicBezTo>
                      <a:pt x="4186" y="19580"/>
                      <a:pt x="4086" y="18854"/>
                      <a:pt x="3886" y="18102"/>
                    </a:cubicBezTo>
                    <a:cubicBezTo>
                      <a:pt x="3760" y="17801"/>
                      <a:pt x="3660" y="17475"/>
                      <a:pt x="3560" y="17074"/>
                    </a:cubicBezTo>
                    <a:lnTo>
                      <a:pt x="3134" y="16122"/>
                    </a:lnTo>
                    <a:cubicBezTo>
                      <a:pt x="2933" y="15495"/>
                      <a:pt x="2833" y="14869"/>
                      <a:pt x="2833" y="14242"/>
                    </a:cubicBezTo>
                    <a:cubicBezTo>
                      <a:pt x="2833" y="13616"/>
                      <a:pt x="2933" y="12889"/>
                      <a:pt x="3034" y="12262"/>
                    </a:cubicBezTo>
                    <a:cubicBezTo>
                      <a:pt x="3359" y="10909"/>
                      <a:pt x="3760" y="9656"/>
                      <a:pt x="4086" y="8302"/>
                    </a:cubicBezTo>
                    <a:cubicBezTo>
                      <a:pt x="4287" y="7575"/>
                      <a:pt x="4387" y="6949"/>
                      <a:pt x="4512" y="6197"/>
                    </a:cubicBezTo>
                    <a:cubicBezTo>
                      <a:pt x="4613" y="5470"/>
                      <a:pt x="4713" y="4743"/>
                      <a:pt x="4613" y="4016"/>
                    </a:cubicBezTo>
                    <a:cubicBezTo>
                      <a:pt x="4512" y="3290"/>
                      <a:pt x="4387" y="2663"/>
                      <a:pt x="4086" y="1936"/>
                    </a:cubicBezTo>
                    <a:cubicBezTo>
                      <a:pt x="3886" y="1310"/>
                      <a:pt x="3560" y="683"/>
                      <a:pt x="3034" y="57"/>
                    </a:cubicBezTo>
                    <a:cubicBezTo>
                      <a:pt x="2967" y="57"/>
                      <a:pt x="2900" y="1"/>
                      <a:pt x="2833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2" name="Google Shape;1862;p11"/>
            <p:cNvGrpSpPr/>
            <p:nvPr/>
          </p:nvGrpSpPr>
          <p:grpSpPr>
            <a:xfrm rot="10800000">
              <a:off x="1268100" y="764529"/>
              <a:ext cx="1710712" cy="768478"/>
              <a:chOff x="6477428" y="4097776"/>
              <a:chExt cx="1710712" cy="768478"/>
            </a:xfrm>
          </p:grpSpPr>
          <p:sp>
            <p:nvSpPr>
              <p:cNvPr id="1863" name="Google Shape;1863;p11"/>
              <p:cNvSpPr/>
              <p:nvPr/>
            </p:nvSpPr>
            <p:spPr>
              <a:xfrm flipH="1">
                <a:off x="7796983" y="4506879"/>
                <a:ext cx="278946" cy="310982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9183" extrusionOk="0">
                    <a:moveTo>
                      <a:pt x="3326" y="0"/>
                    </a:moveTo>
                    <a:cubicBezTo>
                      <a:pt x="1217" y="0"/>
                      <a:pt x="1" y="2521"/>
                      <a:pt x="967" y="5097"/>
                    </a:cubicBezTo>
                    <a:cubicBezTo>
                      <a:pt x="1900" y="7748"/>
                      <a:pt x="5091" y="9183"/>
                      <a:pt x="6802" y="9183"/>
                    </a:cubicBezTo>
                    <a:cubicBezTo>
                      <a:pt x="7138" y="9183"/>
                      <a:pt x="7417" y="9127"/>
                      <a:pt x="7611" y="9015"/>
                    </a:cubicBezTo>
                    <a:cubicBezTo>
                      <a:pt x="8237" y="8642"/>
                      <a:pt x="7045" y="1134"/>
                      <a:pt x="4378" y="195"/>
                    </a:cubicBezTo>
                    <a:cubicBezTo>
                      <a:pt x="4009" y="62"/>
                      <a:pt x="3657" y="0"/>
                      <a:pt x="332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4" name="Google Shape;1864;p11"/>
              <p:cNvSpPr/>
              <p:nvPr/>
            </p:nvSpPr>
            <p:spPr>
              <a:xfrm flipH="1">
                <a:off x="7776292" y="4550464"/>
                <a:ext cx="220495" cy="288970"/>
              </a:xfrm>
              <a:custGeom>
                <a:avLst/>
                <a:gdLst/>
                <a:ahLst/>
                <a:cxnLst/>
                <a:rect l="l" t="t" r="r" b="b"/>
                <a:pathLst>
                  <a:path w="6511" h="8533" extrusionOk="0">
                    <a:moveTo>
                      <a:pt x="111" y="1"/>
                    </a:moveTo>
                    <a:cubicBezTo>
                      <a:pt x="95" y="1"/>
                      <a:pt x="77" y="8"/>
                      <a:pt x="60" y="26"/>
                    </a:cubicBezTo>
                    <a:cubicBezTo>
                      <a:pt x="0" y="26"/>
                      <a:pt x="0" y="85"/>
                      <a:pt x="0" y="160"/>
                    </a:cubicBezTo>
                    <a:cubicBezTo>
                      <a:pt x="0" y="160"/>
                      <a:pt x="179" y="770"/>
                      <a:pt x="551" y="1709"/>
                    </a:cubicBezTo>
                    <a:cubicBezTo>
                      <a:pt x="685" y="1947"/>
                      <a:pt x="805" y="2201"/>
                      <a:pt x="924" y="2454"/>
                    </a:cubicBezTo>
                    <a:cubicBezTo>
                      <a:pt x="983" y="2573"/>
                      <a:pt x="1058" y="2692"/>
                      <a:pt x="1117" y="2826"/>
                    </a:cubicBezTo>
                    <a:cubicBezTo>
                      <a:pt x="1177" y="3005"/>
                      <a:pt x="1237" y="3139"/>
                      <a:pt x="1356" y="3258"/>
                    </a:cubicBezTo>
                    <a:cubicBezTo>
                      <a:pt x="1490" y="3512"/>
                      <a:pt x="1669" y="3810"/>
                      <a:pt x="1803" y="4063"/>
                    </a:cubicBezTo>
                    <a:cubicBezTo>
                      <a:pt x="1981" y="4376"/>
                      <a:pt x="2175" y="4629"/>
                      <a:pt x="2354" y="4927"/>
                    </a:cubicBezTo>
                    <a:cubicBezTo>
                      <a:pt x="2548" y="5180"/>
                      <a:pt x="2786" y="5493"/>
                      <a:pt x="2980" y="5746"/>
                    </a:cubicBezTo>
                    <a:cubicBezTo>
                      <a:pt x="3158" y="5985"/>
                      <a:pt x="3412" y="6238"/>
                      <a:pt x="3590" y="6491"/>
                    </a:cubicBezTo>
                    <a:cubicBezTo>
                      <a:pt x="3725" y="6610"/>
                      <a:pt x="3844" y="6670"/>
                      <a:pt x="3903" y="6789"/>
                    </a:cubicBezTo>
                    <a:cubicBezTo>
                      <a:pt x="4037" y="6923"/>
                      <a:pt x="4157" y="7042"/>
                      <a:pt x="4276" y="7102"/>
                    </a:cubicBezTo>
                    <a:cubicBezTo>
                      <a:pt x="4469" y="7296"/>
                      <a:pt x="4708" y="7474"/>
                      <a:pt x="4901" y="7608"/>
                    </a:cubicBezTo>
                    <a:cubicBezTo>
                      <a:pt x="5080" y="7787"/>
                      <a:pt x="5274" y="7906"/>
                      <a:pt x="5453" y="8040"/>
                    </a:cubicBezTo>
                    <a:cubicBezTo>
                      <a:pt x="5646" y="8160"/>
                      <a:pt x="5765" y="8219"/>
                      <a:pt x="5900" y="8279"/>
                    </a:cubicBezTo>
                    <a:cubicBezTo>
                      <a:pt x="6198" y="8413"/>
                      <a:pt x="6332" y="8532"/>
                      <a:pt x="6332" y="8532"/>
                    </a:cubicBezTo>
                    <a:cubicBezTo>
                      <a:pt x="6391" y="8532"/>
                      <a:pt x="6451" y="8532"/>
                      <a:pt x="6451" y="8472"/>
                    </a:cubicBezTo>
                    <a:cubicBezTo>
                      <a:pt x="6510" y="8413"/>
                      <a:pt x="6510" y="8353"/>
                      <a:pt x="6451" y="8353"/>
                    </a:cubicBezTo>
                    <a:lnTo>
                      <a:pt x="6451" y="8279"/>
                    </a:lnTo>
                    <a:cubicBezTo>
                      <a:pt x="6451" y="8279"/>
                      <a:pt x="6272" y="8219"/>
                      <a:pt x="6078" y="8040"/>
                    </a:cubicBezTo>
                    <a:cubicBezTo>
                      <a:pt x="5959" y="7981"/>
                      <a:pt x="5765" y="7906"/>
                      <a:pt x="5646" y="7787"/>
                    </a:cubicBezTo>
                    <a:cubicBezTo>
                      <a:pt x="5453" y="7668"/>
                      <a:pt x="5274" y="7534"/>
                      <a:pt x="5080" y="7355"/>
                    </a:cubicBezTo>
                    <a:cubicBezTo>
                      <a:pt x="4901" y="7236"/>
                      <a:pt x="4708" y="7042"/>
                      <a:pt x="4529" y="6864"/>
                    </a:cubicBezTo>
                    <a:cubicBezTo>
                      <a:pt x="4276" y="6670"/>
                      <a:pt x="4157" y="6417"/>
                      <a:pt x="3903" y="6178"/>
                    </a:cubicBezTo>
                    <a:cubicBezTo>
                      <a:pt x="3725" y="5985"/>
                      <a:pt x="3531" y="5746"/>
                      <a:pt x="3292" y="5493"/>
                    </a:cubicBezTo>
                    <a:cubicBezTo>
                      <a:pt x="3099" y="5240"/>
                      <a:pt x="2920" y="4927"/>
                      <a:pt x="2726" y="4688"/>
                    </a:cubicBezTo>
                    <a:cubicBezTo>
                      <a:pt x="2548" y="4435"/>
                      <a:pt x="2354" y="4122"/>
                      <a:pt x="2175" y="3884"/>
                    </a:cubicBezTo>
                    <a:cubicBezTo>
                      <a:pt x="1981" y="3571"/>
                      <a:pt x="1862" y="3318"/>
                      <a:pt x="1669" y="3065"/>
                    </a:cubicBezTo>
                    <a:cubicBezTo>
                      <a:pt x="1549" y="2767"/>
                      <a:pt x="1356" y="2513"/>
                      <a:pt x="1237" y="2260"/>
                    </a:cubicBezTo>
                    <a:cubicBezTo>
                      <a:pt x="1117" y="2022"/>
                      <a:pt x="983" y="1769"/>
                      <a:pt x="864" y="1575"/>
                    </a:cubicBezTo>
                    <a:cubicBezTo>
                      <a:pt x="685" y="1143"/>
                      <a:pt x="492" y="770"/>
                      <a:pt x="373" y="458"/>
                    </a:cubicBezTo>
                    <a:cubicBezTo>
                      <a:pt x="238" y="219"/>
                      <a:pt x="179" y="85"/>
                      <a:pt x="179" y="85"/>
                    </a:cubicBezTo>
                    <a:cubicBezTo>
                      <a:pt x="179" y="43"/>
                      <a:pt x="149" y="1"/>
                      <a:pt x="1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5" name="Google Shape;1865;p11"/>
              <p:cNvSpPr/>
              <p:nvPr/>
            </p:nvSpPr>
            <p:spPr>
              <a:xfrm flipH="1">
                <a:off x="7906469" y="4561063"/>
                <a:ext cx="138779" cy="129026"/>
              </a:xfrm>
              <a:custGeom>
                <a:avLst/>
                <a:gdLst/>
                <a:ahLst/>
                <a:cxnLst/>
                <a:rect l="l" t="t" r="r" b="b"/>
                <a:pathLst>
                  <a:path w="4098" h="3810" extrusionOk="0">
                    <a:moveTo>
                      <a:pt x="3984" y="1"/>
                    </a:moveTo>
                    <a:cubicBezTo>
                      <a:pt x="3941" y="1"/>
                      <a:pt x="3904" y="43"/>
                      <a:pt x="3904" y="85"/>
                    </a:cubicBezTo>
                    <a:cubicBezTo>
                      <a:pt x="3725" y="338"/>
                      <a:pt x="3666" y="651"/>
                      <a:pt x="3532" y="889"/>
                    </a:cubicBezTo>
                    <a:cubicBezTo>
                      <a:pt x="3412" y="1202"/>
                      <a:pt x="3353" y="1456"/>
                      <a:pt x="3293" y="1768"/>
                    </a:cubicBezTo>
                    <a:cubicBezTo>
                      <a:pt x="3159" y="2081"/>
                      <a:pt x="3159" y="2379"/>
                      <a:pt x="3100" y="2692"/>
                    </a:cubicBezTo>
                    <a:lnTo>
                      <a:pt x="3100" y="3199"/>
                    </a:lnTo>
                    <a:cubicBezTo>
                      <a:pt x="2980" y="3124"/>
                      <a:pt x="2861" y="3065"/>
                      <a:pt x="2727" y="3005"/>
                    </a:cubicBezTo>
                    <a:cubicBezTo>
                      <a:pt x="2668" y="2945"/>
                      <a:pt x="2608" y="2945"/>
                      <a:pt x="2548" y="2886"/>
                    </a:cubicBezTo>
                    <a:lnTo>
                      <a:pt x="2295" y="2826"/>
                    </a:lnTo>
                    <a:cubicBezTo>
                      <a:pt x="2176" y="2752"/>
                      <a:pt x="2042" y="2692"/>
                      <a:pt x="1863" y="2692"/>
                    </a:cubicBezTo>
                    <a:lnTo>
                      <a:pt x="1669" y="2632"/>
                    </a:lnTo>
                    <a:cubicBezTo>
                      <a:pt x="1610" y="2573"/>
                      <a:pt x="1550" y="2573"/>
                      <a:pt x="1431" y="2573"/>
                    </a:cubicBezTo>
                    <a:lnTo>
                      <a:pt x="999" y="2454"/>
                    </a:lnTo>
                    <a:lnTo>
                      <a:pt x="552" y="2454"/>
                    </a:lnTo>
                    <a:cubicBezTo>
                      <a:pt x="433" y="2454"/>
                      <a:pt x="254" y="2379"/>
                      <a:pt x="120" y="2379"/>
                    </a:cubicBezTo>
                    <a:cubicBezTo>
                      <a:pt x="61" y="2379"/>
                      <a:pt x="1" y="2454"/>
                      <a:pt x="1" y="2513"/>
                    </a:cubicBezTo>
                    <a:cubicBezTo>
                      <a:pt x="1" y="2573"/>
                      <a:pt x="61" y="2632"/>
                      <a:pt x="61" y="2632"/>
                    </a:cubicBezTo>
                    <a:lnTo>
                      <a:pt x="120" y="2632"/>
                    </a:lnTo>
                    <a:cubicBezTo>
                      <a:pt x="254" y="2632"/>
                      <a:pt x="373" y="2692"/>
                      <a:pt x="552" y="2692"/>
                    </a:cubicBezTo>
                    <a:lnTo>
                      <a:pt x="746" y="2752"/>
                    </a:lnTo>
                    <a:cubicBezTo>
                      <a:pt x="805" y="2752"/>
                      <a:pt x="865" y="2752"/>
                      <a:pt x="925" y="2826"/>
                    </a:cubicBezTo>
                    <a:lnTo>
                      <a:pt x="1372" y="2886"/>
                    </a:lnTo>
                    <a:cubicBezTo>
                      <a:pt x="1431" y="2886"/>
                      <a:pt x="1491" y="2945"/>
                      <a:pt x="1550" y="2945"/>
                    </a:cubicBezTo>
                    <a:lnTo>
                      <a:pt x="1744" y="3005"/>
                    </a:lnTo>
                    <a:cubicBezTo>
                      <a:pt x="1923" y="3065"/>
                      <a:pt x="2042" y="3124"/>
                      <a:pt x="2176" y="3199"/>
                    </a:cubicBezTo>
                    <a:lnTo>
                      <a:pt x="2355" y="3258"/>
                    </a:lnTo>
                    <a:cubicBezTo>
                      <a:pt x="2414" y="3318"/>
                      <a:pt x="2489" y="3318"/>
                      <a:pt x="2548" y="3377"/>
                    </a:cubicBezTo>
                    <a:cubicBezTo>
                      <a:pt x="2668" y="3437"/>
                      <a:pt x="2787" y="3497"/>
                      <a:pt x="2921" y="3571"/>
                    </a:cubicBezTo>
                    <a:cubicBezTo>
                      <a:pt x="3040" y="3631"/>
                      <a:pt x="3159" y="3690"/>
                      <a:pt x="3293" y="3750"/>
                    </a:cubicBezTo>
                    <a:cubicBezTo>
                      <a:pt x="3293" y="3809"/>
                      <a:pt x="3353" y="3809"/>
                      <a:pt x="3412" y="3809"/>
                    </a:cubicBezTo>
                    <a:cubicBezTo>
                      <a:pt x="3532" y="3809"/>
                      <a:pt x="3606" y="3690"/>
                      <a:pt x="3606" y="3571"/>
                    </a:cubicBezTo>
                    <a:lnTo>
                      <a:pt x="3606" y="3318"/>
                    </a:lnTo>
                    <a:cubicBezTo>
                      <a:pt x="3532" y="3258"/>
                      <a:pt x="3532" y="3199"/>
                      <a:pt x="3532" y="3124"/>
                    </a:cubicBezTo>
                    <a:lnTo>
                      <a:pt x="3532" y="2692"/>
                    </a:lnTo>
                    <a:lnTo>
                      <a:pt x="3532" y="2513"/>
                    </a:lnTo>
                    <a:cubicBezTo>
                      <a:pt x="3532" y="2454"/>
                      <a:pt x="3606" y="2379"/>
                      <a:pt x="3606" y="2260"/>
                    </a:cubicBezTo>
                    <a:cubicBezTo>
                      <a:pt x="3606" y="2141"/>
                      <a:pt x="3606" y="2007"/>
                      <a:pt x="3666" y="1828"/>
                    </a:cubicBezTo>
                    <a:cubicBezTo>
                      <a:pt x="3725" y="1575"/>
                      <a:pt x="3785" y="1262"/>
                      <a:pt x="3845" y="1024"/>
                    </a:cubicBezTo>
                    <a:cubicBezTo>
                      <a:pt x="3904" y="711"/>
                      <a:pt x="4038" y="457"/>
                      <a:pt x="4098" y="145"/>
                    </a:cubicBezTo>
                    <a:cubicBezTo>
                      <a:pt x="4098" y="85"/>
                      <a:pt x="4098" y="25"/>
                      <a:pt x="4038" y="25"/>
                    </a:cubicBezTo>
                    <a:cubicBezTo>
                      <a:pt x="4021" y="8"/>
                      <a:pt x="4002" y="1"/>
                      <a:pt x="3984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11"/>
              <p:cNvSpPr/>
              <p:nvPr/>
            </p:nvSpPr>
            <p:spPr>
              <a:xfrm flipH="1">
                <a:off x="7851980" y="4620936"/>
                <a:ext cx="144807" cy="153408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4530" extrusionOk="0">
                    <a:moveTo>
                      <a:pt x="4157" y="0"/>
                    </a:moveTo>
                    <a:cubicBezTo>
                      <a:pt x="4097" y="0"/>
                      <a:pt x="4037" y="0"/>
                      <a:pt x="4037" y="60"/>
                    </a:cubicBezTo>
                    <a:cubicBezTo>
                      <a:pt x="3963" y="239"/>
                      <a:pt x="3903" y="432"/>
                      <a:pt x="3844" y="611"/>
                    </a:cubicBezTo>
                    <a:cubicBezTo>
                      <a:pt x="3844" y="745"/>
                      <a:pt x="3784" y="924"/>
                      <a:pt x="3725" y="1118"/>
                    </a:cubicBezTo>
                    <a:cubicBezTo>
                      <a:pt x="3665" y="1490"/>
                      <a:pt x="3590" y="1803"/>
                      <a:pt x="3531" y="2175"/>
                    </a:cubicBezTo>
                    <a:cubicBezTo>
                      <a:pt x="3531" y="2295"/>
                      <a:pt x="3471" y="2354"/>
                      <a:pt x="3471" y="2414"/>
                    </a:cubicBezTo>
                    <a:lnTo>
                      <a:pt x="3471" y="2727"/>
                    </a:lnTo>
                    <a:cubicBezTo>
                      <a:pt x="3471" y="2920"/>
                      <a:pt x="3412" y="3099"/>
                      <a:pt x="3412" y="3293"/>
                    </a:cubicBezTo>
                    <a:cubicBezTo>
                      <a:pt x="3412" y="3352"/>
                      <a:pt x="3412" y="3472"/>
                      <a:pt x="3471" y="3531"/>
                    </a:cubicBezTo>
                    <a:lnTo>
                      <a:pt x="3471" y="3844"/>
                    </a:lnTo>
                    <a:lnTo>
                      <a:pt x="3471" y="4017"/>
                    </a:lnTo>
                    <a:lnTo>
                      <a:pt x="3471" y="4017"/>
                    </a:lnTo>
                    <a:cubicBezTo>
                      <a:pt x="3284" y="3971"/>
                      <a:pt x="3099" y="3916"/>
                      <a:pt x="2920" y="3844"/>
                    </a:cubicBezTo>
                    <a:lnTo>
                      <a:pt x="2473" y="3784"/>
                    </a:lnTo>
                    <a:lnTo>
                      <a:pt x="1981" y="3665"/>
                    </a:lnTo>
                    <a:cubicBezTo>
                      <a:pt x="1862" y="3591"/>
                      <a:pt x="1669" y="3591"/>
                      <a:pt x="1549" y="3591"/>
                    </a:cubicBezTo>
                    <a:cubicBezTo>
                      <a:pt x="1356" y="3531"/>
                      <a:pt x="1237" y="3531"/>
                      <a:pt x="1058" y="3472"/>
                    </a:cubicBezTo>
                    <a:lnTo>
                      <a:pt x="611" y="3472"/>
                    </a:lnTo>
                    <a:cubicBezTo>
                      <a:pt x="432" y="3412"/>
                      <a:pt x="313" y="3412"/>
                      <a:pt x="119" y="3412"/>
                    </a:cubicBezTo>
                    <a:cubicBezTo>
                      <a:pt x="60" y="3412"/>
                      <a:pt x="0" y="3472"/>
                      <a:pt x="0" y="3531"/>
                    </a:cubicBezTo>
                    <a:cubicBezTo>
                      <a:pt x="0" y="3591"/>
                      <a:pt x="60" y="3665"/>
                      <a:pt x="119" y="3665"/>
                    </a:cubicBezTo>
                    <a:cubicBezTo>
                      <a:pt x="238" y="3665"/>
                      <a:pt x="432" y="3725"/>
                      <a:pt x="551" y="3725"/>
                    </a:cubicBezTo>
                    <a:cubicBezTo>
                      <a:pt x="611" y="3725"/>
                      <a:pt x="745" y="3725"/>
                      <a:pt x="805" y="3784"/>
                    </a:cubicBezTo>
                    <a:lnTo>
                      <a:pt x="983" y="3784"/>
                    </a:lnTo>
                    <a:cubicBezTo>
                      <a:pt x="1177" y="3844"/>
                      <a:pt x="1296" y="3844"/>
                      <a:pt x="1490" y="3904"/>
                    </a:cubicBezTo>
                    <a:cubicBezTo>
                      <a:pt x="1609" y="3963"/>
                      <a:pt x="1803" y="3963"/>
                      <a:pt x="1922" y="4038"/>
                    </a:cubicBezTo>
                    <a:cubicBezTo>
                      <a:pt x="2548" y="4157"/>
                      <a:pt x="3099" y="4336"/>
                      <a:pt x="3725" y="4529"/>
                    </a:cubicBezTo>
                    <a:lnTo>
                      <a:pt x="3784" y="4529"/>
                    </a:lnTo>
                    <a:cubicBezTo>
                      <a:pt x="3903" y="4529"/>
                      <a:pt x="4037" y="4410"/>
                      <a:pt x="3963" y="4276"/>
                    </a:cubicBezTo>
                    <a:lnTo>
                      <a:pt x="3903" y="4038"/>
                    </a:lnTo>
                    <a:lnTo>
                      <a:pt x="3903" y="3784"/>
                    </a:lnTo>
                    <a:cubicBezTo>
                      <a:pt x="3903" y="3725"/>
                      <a:pt x="3844" y="3591"/>
                      <a:pt x="3844" y="3531"/>
                    </a:cubicBezTo>
                    <a:lnTo>
                      <a:pt x="3844" y="3293"/>
                    </a:lnTo>
                    <a:lnTo>
                      <a:pt x="3844" y="2727"/>
                    </a:lnTo>
                    <a:cubicBezTo>
                      <a:pt x="3903" y="2607"/>
                      <a:pt x="3903" y="2414"/>
                      <a:pt x="3903" y="2235"/>
                    </a:cubicBezTo>
                    <a:cubicBezTo>
                      <a:pt x="3963" y="1863"/>
                      <a:pt x="4037" y="1550"/>
                      <a:pt x="4037" y="1177"/>
                    </a:cubicBezTo>
                    <a:cubicBezTo>
                      <a:pt x="4097" y="864"/>
                      <a:pt x="4157" y="492"/>
                      <a:pt x="4276" y="120"/>
                    </a:cubicBezTo>
                    <a:cubicBezTo>
                      <a:pt x="4276" y="60"/>
                      <a:pt x="4216" y="60"/>
                      <a:pt x="4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11"/>
              <p:cNvSpPr/>
              <p:nvPr/>
            </p:nvSpPr>
            <p:spPr>
              <a:xfrm rot="-1328962" flipH="1">
                <a:off x="7735800" y="4362458"/>
                <a:ext cx="53370" cy="73993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2185" extrusionOk="0">
                    <a:moveTo>
                      <a:pt x="454" y="1"/>
                    </a:moveTo>
                    <a:cubicBezTo>
                      <a:pt x="226" y="1"/>
                      <a:pt x="0" y="236"/>
                      <a:pt x="85" y="501"/>
                    </a:cubicBezTo>
                    <a:cubicBezTo>
                      <a:pt x="219" y="814"/>
                      <a:pt x="532" y="1186"/>
                      <a:pt x="711" y="1440"/>
                    </a:cubicBezTo>
                    <a:cubicBezTo>
                      <a:pt x="905" y="1678"/>
                      <a:pt x="1083" y="2110"/>
                      <a:pt x="1456" y="2185"/>
                    </a:cubicBezTo>
                    <a:lnTo>
                      <a:pt x="1515" y="2110"/>
                    </a:lnTo>
                    <a:cubicBezTo>
                      <a:pt x="1575" y="1812"/>
                      <a:pt x="1337" y="1440"/>
                      <a:pt x="1203" y="1186"/>
                    </a:cubicBezTo>
                    <a:cubicBezTo>
                      <a:pt x="1024" y="874"/>
                      <a:pt x="964" y="442"/>
                      <a:pt x="711" y="129"/>
                    </a:cubicBezTo>
                    <a:cubicBezTo>
                      <a:pt x="638" y="39"/>
                      <a:pt x="546" y="1"/>
                      <a:pt x="454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11"/>
              <p:cNvSpPr/>
              <p:nvPr/>
            </p:nvSpPr>
            <p:spPr>
              <a:xfrm rot="-1328962" flipH="1">
                <a:off x="7693112" y="4357676"/>
                <a:ext cx="33830" cy="91602"/>
              </a:xfrm>
              <a:custGeom>
                <a:avLst/>
                <a:gdLst/>
                <a:ahLst/>
                <a:cxnLst/>
                <a:rect l="l" t="t" r="r" b="b"/>
                <a:pathLst>
                  <a:path w="999" h="2705" extrusionOk="0">
                    <a:moveTo>
                      <a:pt x="359" y="0"/>
                    </a:moveTo>
                    <a:cubicBezTo>
                      <a:pt x="175" y="0"/>
                      <a:pt x="1" y="100"/>
                      <a:pt x="1" y="312"/>
                    </a:cubicBezTo>
                    <a:cubicBezTo>
                      <a:pt x="1" y="1176"/>
                      <a:pt x="60" y="2099"/>
                      <a:pt x="746" y="2665"/>
                    </a:cubicBezTo>
                    <a:cubicBezTo>
                      <a:pt x="773" y="2693"/>
                      <a:pt x="801" y="2704"/>
                      <a:pt x="829" y="2704"/>
                    </a:cubicBezTo>
                    <a:cubicBezTo>
                      <a:pt x="919" y="2704"/>
                      <a:pt x="999" y="2575"/>
                      <a:pt x="999" y="2472"/>
                    </a:cubicBezTo>
                    <a:cubicBezTo>
                      <a:pt x="746" y="1920"/>
                      <a:pt x="552" y="1176"/>
                      <a:pt x="746" y="550"/>
                    </a:cubicBezTo>
                    <a:cubicBezTo>
                      <a:pt x="893" y="194"/>
                      <a:pt x="616" y="0"/>
                      <a:pt x="359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11"/>
              <p:cNvSpPr/>
              <p:nvPr/>
            </p:nvSpPr>
            <p:spPr>
              <a:xfrm rot="-1328962" flipH="1">
                <a:off x="7633573" y="4363891"/>
                <a:ext cx="47071" cy="65730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1941" extrusionOk="0">
                    <a:moveTo>
                      <a:pt x="946" y="0"/>
                    </a:moveTo>
                    <a:cubicBezTo>
                      <a:pt x="880" y="0"/>
                      <a:pt x="811" y="23"/>
                      <a:pt x="746" y="77"/>
                    </a:cubicBezTo>
                    <a:cubicBezTo>
                      <a:pt x="373" y="330"/>
                      <a:pt x="194" y="628"/>
                      <a:pt x="60" y="1075"/>
                    </a:cubicBezTo>
                    <a:cubicBezTo>
                      <a:pt x="1" y="1373"/>
                      <a:pt x="60" y="1626"/>
                      <a:pt x="254" y="1879"/>
                    </a:cubicBezTo>
                    <a:cubicBezTo>
                      <a:pt x="295" y="1921"/>
                      <a:pt x="346" y="1941"/>
                      <a:pt x="394" y="1941"/>
                    </a:cubicBezTo>
                    <a:cubicBezTo>
                      <a:pt x="485" y="1941"/>
                      <a:pt x="567" y="1872"/>
                      <a:pt x="567" y="1745"/>
                    </a:cubicBezTo>
                    <a:lnTo>
                      <a:pt x="626" y="1626"/>
                    </a:lnTo>
                    <a:cubicBezTo>
                      <a:pt x="686" y="1507"/>
                      <a:pt x="746" y="1373"/>
                      <a:pt x="805" y="1254"/>
                    </a:cubicBezTo>
                    <a:cubicBezTo>
                      <a:pt x="939" y="1000"/>
                      <a:pt x="1118" y="822"/>
                      <a:pt x="1237" y="568"/>
                    </a:cubicBezTo>
                    <a:cubicBezTo>
                      <a:pt x="1390" y="322"/>
                      <a:pt x="1190" y="0"/>
                      <a:pt x="94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11"/>
              <p:cNvSpPr/>
              <p:nvPr/>
            </p:nvSpPr>
            <p:spPr>
              <a:xfrm flipH="1">
                <a:off x="7498194" y="4637869"/>
                <a:ext cx="155068" cy="228386"/>
              </a:xfrm>
              <a:custGeom>
                <a:avLst/>
                <a:gdLst/>
                <a:ahLst/>
                <a:cxnLst/>
                <a:rect l="l" t="t" r="r" b="b"/>
                <a:pathLst>
                  <a:path w="4579" h="6744" extrusionOk="0">
                    <a:moveTo>
                      <a:pt x="735" y="0"/>
                    </a:moveTo>
                    <a:cubicBezTo>
                      <a:pt x="384" y="0"/>
                      <a:pt x="1" y="307"/>
                      <a:pt x="150" y="737"/>
                    </a:cubicBezTo>
                    <a:cubicBezTo>
                      <a:pt x="1089" y="2972"/>
                      <a:pt x="1893" y="5459"/>
                      <a:pt x="4128" y="6696"/>
                    </a:cubicBezTo>
                    <a:cubicBezTo>
                      <a:pt x="4171" y="6729"/>
                      <a:pt x="4214" y="6743"/>
                      <a:pt x="4254" y="6743"/>
                    </a:cubicBezTo>
                    <a:cubicBezTo>
                      <a:pt x="4449" y="6743"/>
                      <a:pt x="4579" y="6402"/>
                      <a:pt x="4381" y="6204"/>
                    </a:cubicBezTo>
                    <a:cubicBezTo>
                      <a:pt x="2638" y="4774"/>
                      <a:pt x="1893" y="2540"/>
                      <a:pt x="1208" y="364"/>
                    </a:cubicBezTo>
                    <a:cubicBezTo>
                      <a:pt x="1141" y="109"/>
                      <a:pt x="944" y="0"/>
                      <a:pt x="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11"/>
              <p:cNvSpPr/>
              <p:nvPr/>
            </p:nvSpPr>
            <p:spPr>
              <a:xfrm flipH="1">
                <a:off x="7490914" y="4676204"/>
                <a:ext cx="57469" cy="139998"/>
              </a:xfrm>
              <a:custGeom>
                <a:avLst/>
                <a:gdLst/>
                <a:ahLst/>
                <a:cxnLst/>
                <a:rect l="l" t="t" r="r" b="b"/>
                <a:pathLst>
                  <a:path w="1697" h="4134" extrusionOk="0">
                    <a:moveTo>
                      <a:pt x="502" y="1"/>
                    </a:moveTo>
                    <a:cubicBezTo>
                      <a:pt x="258" y="1"/>
                      <a:pt x="1" y="172"/>
                      <a:pt x="33" y="469"/>
                    </a:cubicBezTo>
                    <a:cubicBezTo>
                      <a:pt x="227" y="1661"/>
                      <a:pt x="480" y="3016"/>
                      <a:pt x="1225" y="4015"/>
                    </a:cubicBezTo>
                    <a:cubicBezTo>
                      <a:pt x="1284" y="4098"/>
                      <a:pt x="1358" y="4133"/>
                      <a:pt x="1428" y="4133"/>
                    </a:cubicBezTo>
                    <a:cubicBezTo>
                      <a:pt x="1570" y="4133"/>
                      <a:pt x="1697" y="3990"/>
                      <a:pt x="1657" y="3821"/>
                    </a:cubicBezTo>
                    <a:cubicBezTo>
                      <a:pt x="1344" y="2644"/>
                      <a:pt x="971" y="1586"/>
                      <a:pt x="912" y="409"/>
                    </a:cubicBezTo>
                    <a:cubicBezTo>
                      <a:pt x="912" y="127"/>
                      <a:pt x="712" y="1"/>
                      <a:pt x="5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11"/>
              <p:cNvSpPr/>
              <p:nvPr/>
            </p:nvSpPr>
            <p:spPr>
              <a:xfrm flipH="1">
                <a:off x="7441031" y="4671734"/>
                <a:ext cx="40672" cy="104812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3095" extrusionOk="0">
                    <a:moveTo>
                      <a:pt x="639" y="0"/>
                    </a:moveTo>
                    <a:cubicBezTo>
                      <a:pt x="477" y="0"/>
                      <a:pt x="327" y="88"/>
                      <a:pt x="298" y="303"/>
                    </a:cubicBezTo>
                    <a:cubicBezTo>
                      <a:pt x="179" y="1167"/>
                      <a:pt x="1" y="2091"/>
                      <a:pt x="239" y="3029"/>
                    </a:cubicBezTo>
                    <a:cubicBezTo>
                      <a:pt x="262" y="3075"/>
                      <a:pt x="304" y="3094"/>
                      <a:pt x="351" y="3094"/>
                    </a:cubicBezTo>
                    <a:cubicBezTo>
                      <a:pt x="427" y="3094"/>
                      <a:pt x="515" y="3043"/>
                      <a:pt x="552" y="2970"/>
                    </a:cubicBezTo>
                    <a:cubicBezTo>
                      <a:pt x="671" y="2165"/>
                      <a:pt x="671" y="1286"/>
                      <a:pt x="1043" y="541"/>
                    </a:cubicBezTo>
                    <a:cubicBezTo>
                      <a:pt x="1201" y="236"/>
                      <a:pt x="904" y="0"/>
                      <a:pt x="63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3" name="Google Shape;1873;p11"/>
              <p:cNvSpPr/>
              <p:nvPr/>
            </p:nvSpPr>
            <p:spPr>
              <a:xfrm rot="-1328962" flipH="1">
                <a:off x="7965785" y="4101133"/>
                <a:ext cx="36472" cy="95361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816" extrusionOk="0">
                    <a:moveTo>
                      <a:pt x="473" y="0"/>
                    </a:moveTo>
                    <a:cubicBezTo>
                      <a:pt x="260" y="0"/>
                      <a:pt x="60" y="133"/>
                      <a:pt x="60" y="423"/>
                    </a:cubicBezTo>
                    <a:cubicBezTo>
                      <a:pt x="0" y="1168"/>
                      <a:pt x="194" y="2106"/>
                      <a:pt x="685" y="2717"/>
                    </a:cubicBezTo>
                    <a:cubicBezTo>
                      <a:pt x="728" y="2787"/>
                      <a:pt x="780" y="2816"/>
                      <a:pt x="830" y="2816"/>
                    </a:cubicBezTo>
                    <a:cubicBezTo>
                      <a:pt x="918" y="2816"/>
                      <a:pt x="998" y="2722"/>
                      <a:pt x="998" y="2598"/>
                    </a:cubicBezTo>
                    <a:cubicBezTo>
                      <a:pt x="939" y="1913"/>
                      <a:pt x="745" y="1362"/>
                      <a:pt x="939" y="676"/>
                    </a:cubicBezTo>
                    <a:cubicBezTo>
                      <a:pt x="1076" y="247"/>
                      <a:pt x="763" y="0"/>
                      <a:pt x="4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4" name="Google Shape;1874;p11"/>
              <p:cNvSpPr/>
              <p:nvPr/>
            </p:nvSpPr>
            <p:spPr>
              <a:xfrm rot="-1328962" flipH="1">
                <a:off x="7921656" y="4128631"/>
                <a:ext cx="47918" cy="104064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3073" extrusionOk="0">
                    <a:moveTo>
                      <a:pt x="975" y="0"/>
                    </a:moveTo>
                    <a:cubicBezTo>
                      <a:pt x="879" y="0"/>
                      <a:pt x="788" y="49"/>
                      <a:pt x="745" y="168"/>
                    </a:cubicBezTo>
                    <a:cubicBezTo>
                      <a:pt x="447" y="1047"/>
                      <a:pt x="1" y="2104"/>
                      <a:pt x="254" y="3028"/>
                    </a:cubicBezTo>
                    <a:cubicBezTo>
                      <a:pt x="254" y="3058"/>
                      <a:pt x="269" y="3073"/>
                      <a:pt x="291" y="3073"/>
                    </a:cubicBezTo>
                    <a:cubicBezTo>
                      <a:pt x="313" y="3073"/>
                      <a:pt x="343" y="3058"/>
                      <a:pt x="373" y="3028"/>
                    </a:cubicBezTo>
                    <a:cubicBezTo>
                      <a:pt x="567" y="2104"/>
                      <a:pt x="745" y="1285"/>
                      <a:pt x="1252" y="481"/>
                    </a:cubicBezTo>
                    <a:cubicBezTo>
                      <a:pt x="1415" y="226"/>
                      <a:pt x="1182" y="0"/>
                      <a:pt x="9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11"/>
              <p:cNvSpPr/>
              <p:nvPr/>
            </p:nvSpPr>
            <p:spPr>
              <a:xfrm rot="-1328962" flipH="1">
                <a:off x="8136008" y="4275358"/>
                <a:ext cx="43583" cy="53878"/>
              </a:xfrm>
              <a:custGeom>
                <a:avLst/>
                <a:gdLst/>
                <a:ahLst/>
                <a:cxnLst/>
                <a:rect l="l" t="t" r="r" b="b"/>
                <a:pathLst>
                  <a:path w="1287" h="1591" extrusionOk="0">
                    <a:moveTo>
                      <a:pt x="508" y="1"/>
                    </a:moveTo>
                    <a:cubicBezTo>
                      <a:pt x="240" y="1"/>
                      <a:pt x="1" y="304"/>
                      <a:pt x="229" y="576"/>
                    </a:cubicBezTo>
                    <a:cubicBezTo>
                      <a:pt x="289" y="695"/>
                      <a:pt x="423" y="814"/>
                      <a:pt x="542" y="888"/>
                    </a:cubicBezTo>
                    <a:cubicBezTo>
                      <a:pt x="795" y="1127"/>
                      <a:pt x="914" y="1380"/>
                      <a:pt x="1168" y="1559"/>
                    </a:cubicBezTo>
                    <a:cubicBezTo>
                      <a:pt x="1185" y="1581"/>
                      <a:pt x="1203" y="1590"/>
                      <a:pt x="1220" y="1590"/>
                    </a:cubicBezTo>
                    <a:cubicBezTo>
                      <a:pt x="1258" y="1590"/>
                      <a:pt x="1287" y="1541"/>
                      <a:pt x="1287" y="1499"/>
                    </a:cubicBezTo>
                    <a:cubicBezTo>
                      <a:pt x="1287" y="1186"/>
                      <a:pt x="1108" y="888"/>
                      <a:pt x="1034" y="635"/>
                    </a:cubicBezTo>
                    <a:cubicBezTo>
                      <a:pt x="974" y="516"/>
                      <a:pt x="974" y="382"/>
                      <a:pt x="855" y="263"/>
                    </a:cubicBezTo>
                    <a:cubicBezTo>
                      <a:pt x="855" y="203"/>
                      <a:pt x="795" y="203"/>
                      <a:pt x="795" y="144"/>
                    </a:cubicBezTo>
                    <a:cubicBezTo>
                      <a:pt x="710" y="43"/>
                      <a:pt x="607" y="1"/>
                      <a:pt x="5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11"/>
              <p:cNvSpPr/>
              <p:nvPr/>
            </p:nvSpPr>
            <p:spPr>
              <a:xfrm rot="-1328962" flipH="1">
                <a:off x="8099755" y="4265233"/>
                <a:ext cx="56959" cy="62073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833" extrusionOk="0">
                    <a:moveTo>
                      <a:pt x="458" y="1"/>
                    </a:moveTo>
                    <a:cubicBezTo>
                      <a:pt x="0" y="1"/>
                      <a:pt x="36" y="818"/>
                      <a:pt x="564" y="818"/>
                    </a:cubicBezTo>
                    <a:cubicBezTo>
                      <a:pt x="430" y="818"/>
                      <a:pt x="624" y="878"/>
                      <a:pt x="683" y="878"/>
                    </a:cubicBezTo>
                    <a:cubicBezTo>
                      <a:pt x="743" y="878"/>
                      <a:pt x="862" y="997"/>
                      <a:pt x="936" y="1131"/>
                    </a:cubicBezTo>
                    <a:cubicBezTo>
                      <a:pt x="1115" y="1310"/>
                      <a:pt x="1234" y="1623"/>
                      <a:pt x="1488" y="1801"/>
                    </a:cubicBezTo>
                    <a:cubicBezTo>
                      <a:pt x="1506" y="1824"/>
                      <a:pt x="1530" y="1833"/>
                      <a:pt x="1556" y="1833"/>
                    </a:cubicBezTo>
                    <a:cubicBezTo>
                      <a:pt x="1616" y="1833"/>
                      <a:pt x="1681" y="1784"/>
                      <a:pt x="1681" y="1742"/>
                    </a:cubicBezTo>
                    <a:cubicBezTo>
                      <a:pt x="1681" y="1369"/>
                      <a:pt x="1488" y="937"/>
                      <a:pt x="1309" y="625"/>
                    </a:cubicBezTo>
                    <a:cubicBezTo>
                      <a:pt x="1115" y="312"/>
                      <a:pt x="936" y="73"/>
                      <a:pt x="564" y="14"/>
                    </a:cubicBezTo>
                    <a:cubicBezTo>
                      <a:pt x="526" y="5"/>
                      <a:pt x="491" y="1"/>
                      <a:pt x="4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11"/>
              <p:cNvSpPr/>
              <p:nvPr/>
            </p:nvSpPr>
            <p:spPr>
              <a:xfrm rot="-1328962" flipH="1">
                <a:off x="7487341" y="4234718"/>
                <a:ext cx="90349" cy="123096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3635" extrusionOk="0">
                    <a:moveTo>
                      <a:pt x="1650" y="1"/>
                    </a:moveTo>
                    <a:cubicBezTo>
                      <a:pt x="1485" y="1"/>
                      <a:pt x="1321" y="41"/>
                      <a:pt x="1178" y="119"/>
                    </a:cubicBezTo>
                    <a:cubicBezTo>
                      <a:pt x="805" y="373"/>
                      <a:pt x="627" y="805"/>
                      <a:pt x="567" y="1237"/>
                    </a:cubicBezTo>
                    <a:cubicBezTo>
                      <a:pt x="433" y="1490"/>
                      <a:pt x="314" y="1684"/>
                      <a:pt x="254" y="1922"/>
                    </a:cubicBezTo>
                    <a:cubicBezTo>
                      <a:pt x="120" y="2235"/>
                      <a:pt x="1" y="2667"/>
                      <a:pt x="120" y="3039"/>
                    </a:cubicBezTo>
                    <a:cubicBezTo>
                      <a:pt x="232" y="3399"/>
                      <a:pt x="591" y="3635"/>
                      <a:pt x="958" y="3635"/>
                    </a:cubicBezTo>
                    <a:cubicBezTo>
                      <a:pt x="1032" y="3635"/>
                      <a:pt x="1106" y="3625"/>
                      <a:pt x="1178" y="3605"/>
                    </a:cubicBezTo>
                    <a:cubicBezTo>
                      <a:pt x="1610" y="3412"/>
                      <a:pt x="1863" y="3099"/>
                      <a:pt x="2116" y="2801"/>
                    </a:cubicBezTo>
                    <a:cubicBezTo>
                      <a:pt x="2355" y="2488"/>
                      <a:pt x="2489" y="2056"/>
                      <a:pt x="2548" y="1684"/>
                    </a:cubicBezTo>
                    <a:cubicBezTo>
                      <a:pt x="2608" y="1311"/>
                      <a:pt x="2668" y="864"/>
                      <a:pt x="2489" y="492"/>
                    </a:cubicBezTo>
                    <a:cubicBezTo>
                      <a:pt x="2319" y="163"/>
                      <a:pt x="1983" y="1"/>
                      <a:pt x="16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11"/>
              <p:cNvSpPr/>
              <p:nvPr/>
            </p:nvSpPr>
            <p:spPr>
              <a:xfrm rot="-1328962" flipH="1">
                <a:off x="6491676" y="4688995"/>
                <a:ext cx="233594" cy="121301"/>
              </a:xfrm>
              <a:custGeom>
                <a:avLst/>
                <a:gdLst/>
                <a:ahLst/>
                <a:cxnLst/>
                <a:rect l="l" t="t" r="r" b="b"/>
                <a:pathLst>
                  <a:path w="6898" h="3582" extrusionOk="0">
                    <a:moveTo>
                      <a:pt x="1922" y="1"/>
                    </a:moveTo>
                    <a:cubicBezTo>
                      <a:pt x="1490" y="1"/>
                      <a:pt x="998" y="195"/>
                      <a:pt x="686" y="567"/>
                    </a:cubicBezTo>
                    <a:cubicBezTo>
                      <a:pt x="0" y="1431"/>
                      <a:pt x="566" y="2548"/>
                      <a:pt x="1430" y="3040"/>
                    </a:cubicBezTo>
                    <a:cubicBezTo>
                      <a:pt x="2126" y="3388"/>
                      <a:pt x="2986" y="3581"/>
                      <a:pt x="3784" y="3581"/>
                    </a:cubicBezTo>
                    <a:cubicBezTo>
                      <a:pt x="3978" y="3581"/>
                      <a:pt x="4167" y="3570"/>
                      <a:pt x="4350" y="3547"/>
                    </a:cubicBezTo>
                    <a:cubicBezTo>
                      <a:pt x="4902" y="3547"/>
                      <a:pt x="5527" y="3412"/>
                      <a:pt x="6019" y="3174"/>
                    </a:cubicBezTo>
                    <a:cubicBezTo>
                      <a:pt x="6585" y="2921"/>
                      <a:pt x="6898" y="2295"/>
                      <a:pt x="6764" y="1684"/>
                    </a:cubicBezTo>
                    <a:cubicBezTo>
                      <a:pt x="6704" y="1550"/>
                      <a:pt x="6585" y="1431"/>
                      <a:pt x="6466" y="1312"/>
                    </a:cubicBezTo>
                    <a:cubicBezTo>
                      <a:pt x="6391" y="1237"/>
                      <a:pt x="6332" y="1118"/>
                      <a:pt x="6213" y="1118"/>
                    </a:cubicBezTo>
                    <a:cubicBezTo>
                      <a:pt x="5214" y="999"/>
                      <a:pt x="4231" y="746"/>
                      <a:pt x="3293" y="373"/>
                    </a:cubicBezTo>
                    <a:cubicBezTo>
                      <a:pt x="2861" y="254"/>
                      <a:pt x="2429" y="1"/>
                      <a:pt x="1922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11"/>
              <p:cNvSpPr/>
              <p:nvPr/>
            </p:nvSpPr>
            <p:spPr>
              <a:xfrm rot="-1328962" flipH="1">
                <a:off x="6792074" y="4400120"/>
                <a:ext cx="590792" cy="298715"/>
              </a:xfrm>
              <a:custGeom>
                <a:avLst/>
                <a:gdLst/>
                <a:ahLst/>
                <a:cxnLst/>
                <a:rect l="l" t="t" r="r" b="b"/>
                <a:pathLst>
                  <a:path w="17446" h="8821" extrusionOk="0">
                    <a:moveTo>
                      <a:pt x="44" y="0"/>
                    </a:moveTo>
                    <a:cubicBezTo>
                      <a:pt x="15" y="0"/>
                      <a:pt x="0" y="11"/>
                      <a:pt x="0" y="36"/>
                    </a:cubicBezTo>
                    <a:cubicBezTo>
                      <a:pt x="0" y="781"/>
                      <a:pt x="372" y="4684"/>
                      <a:pt x="1862" y="5935"/>
                    </a:cubicBezTo>
                    <a:cubicBezTo>
                      <a:pt x="2417" y="6400"/>
                      <a:pt x="3197" y="6546"/>
                      <a:pt x="4019" y="6546"/>
                    </a:cubicBezTo>
                    <a:cubicBezTo>
                      <a:pt x="5435" y="6546"/>
                      <a:pt x="6979" y="6112"/>
                      <a:pt x="7733" y="6112"/>
                    </a:cubicBezTo>
                    <a:cubicBezTo>
                      <a:pt x="7764" y="6112"/>
                      <a:pt x="7793" y="6112"/>
                      <a:pt x="7821" y="6114"/>
                    </a:cubicBezTo>
                    <a:cubicBezTo>
                      <a:pt x="8939" y="6173"/>
                      <a:pt x="9624" y="7976"/>
                      <a:pt x="11173" y="8602"/>
                    </a:cubicBezTo>
                    <a:cubicBezTo>
                      <a:pt x="11517" y="8754"/>
                      <a:pt x="11963" y="8820"/>
                      <a:pt x="12460" y="8820"/>
                    </a:cubicBezTo>
                    <a:cubicBezTo>
                      <a:pt x="14201" y="8820"/>
                      <a:pt x="16576" y="8008"/>
                      <a:pt x="17445" y="7231"/>
                    </a:cubicBezTo>
                    <a:cubicBezTo>
                      <a:pt x="17445" y="7231"/>
                      <a:pt x="17073" y="4311"/>
                      <a:pt x="15583" y="3566"/>
                    </a:cubicBezTo>
                    <a:cubicBezTo>
                      <a:pt x="15134" y="3342"/>
                      <a:pt x="14701" y="3265"/>
                      <a:pt x="14298" y="3265"/>
                    </a:cubicBezTo>
                    <a:cubicBezTo>
                      <a:pt x="13421" y="3265"/>
                      <a:pt x="12690" y="3631"/>
                      <a:pt x="12251" y="3631"/>
                    </a:cubicBezTo>
                    <a:cubicBezTo>
                      <a:pt x="12223" y="3631"/>
                      <a:pt x="12197" y="3629"/>
                      <a:pt x="12171" y="3626"/>
                    </a:cubicBezTo>
                    <a:cubicBezTo>
                      <a:pt x="11605" y="3566"/>
                      <a:pt x="11352" y="2956"/>
                      <a:pt x="9862" y="1645"/>
                    </a:cubicBezTo>
                    <a:cubicBezTo>
                      <a:pt x="9101" y="1008"/>
                      <a:pt x="8008" y="846"/>
                      <a:pt x="6865" y="846"/>
                    </a:cubicBezTo>
                    <a:cubicBezTo>
                      <a:pt x="5684" y="846"/>
                      <a:pt x="4448" y="1019"/>
                      <a:pt x="3471" y="1019"/>
                    </a:cubicBezTo>
                    <a:cubicBezTo>
                      <a:pt x="1789" y="965"/>
                      <a:pt x="314" y="0"/>
                      <a:pt x="4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11"/>
              <p:cNvSpPr/>
              <p:nvPr/>
            </p:nvSpPr>
            <p:spPr>
              <a:xfrm rot="-1328962" flipH="1">
                <a:off x="6687782" y="4463385"/>
                <a:ext cx="672506" cy="221674"/>
              </a:xfrm>
              <a:custGeom>
                <a:avLst/>
                <a:gdLst/>
                <a:ahLst/>
                <a:cxnLst/>
                <a:rect l="l" t="t" r="r" b="b"/>
                <a:pathLst>
                  <a:path w="19859" h="6546" extrusionOk="0">
                    <a:moveTo>
                      <a:pt x="157" y="0"/>
                    </a:moveTo>
                    <a:cubicBezTo>
                      <a:pt x="123" y="0"/>
                      <a:pt x="90" y="15"/>
                      <a:pt x="60" y="45"/>
                    </a:cubicBezTo>
                    <a:cubicBezTo>
                      <a:pt x="0" y="45"/>
                      <a:pt x="0" y="105"/>
                      <a:pt x="60" y="164"/>
                    </a:cubicBezTo>
                    <a:cubicBezTo>
                      <a:pt x="254" y="596"/>
                      <a:pt x="567" y="969"/>
                      <a:pt x="865" y="1281"/>
                    </a:cubicBezTo>
                    <a:cubicBezTo>
                      <a:pt x="1237" y="1594"/>
                      <a:pt x="1609" y="1848"/>
                      <a:pt x="2056" y="2026"/>
                    </a:cubicBezTo>
                    <a:cubicBezTo>
                      <a:pt x="2429" y="2220"/>
                      <a:pt x="2861" y="2399"/>
                      <a:pt x="3352" y="2458"/>
                    </a:cubicBezTo>
                    <a:cubicBezTo>
                      <a:pt x="3784" y="2592"/>
                      <a:pt x="4216" y="2652"/>
                      <a:pt x="4663" y="2712"/>
                    </a:cubicBezTo>
                    <a:cubicBezTo>
                      <a:pt x="5587" y="2831"/>
                      <a:pt x="6451" y="2831"/>
                      <a:pt x="7330" y="2965"/>
                    </a:cubicBezTo>
                    <a:cubicBezTo>
                      <a:pt x="7762" y="3084"/>
                      <a:pt x="8135" y="3144"/>
                      <a:pt x="8567" y="3337"/>
                    </a:cubicBezTo>
                    <a:cubicBezTo>
                      <a:pt x="8939" y="3457"/>
                      <a:pt x="9311" y="3710"/>
                      <a:pt x="9624" y="3948"/>
                    </a:cubicBezTo>
                    <a:lnTo>
                      <a:pt x="10116" y="4380"/>
                    </a:lnTo>
                    <a:cubicBezTo>
                      <a:pt x="10250" y="4574"/>
                      <a:pt x="10429" y="4693"/>
                      <a:pt x="10622" y="4887"/>
                    </a:cubicBezTo>
                    <a:cubicBezTo>
                      <a:pt x="10995" y="5125"/>
                      <a:pt x="11367" y="5378"/>
                      <a:pt x="11799" y="5572"/>
                    </a:cubicBezTo>
                    <a:cubicBezTo>
                      <a:pt x="12604" y="6004"/>
                      <a:pt x="13468" y="6242"/>
                      <a:pt x="14406" y="6436"/>
                    </a:cubicBezTo>
                    <a:cubicBezTo>
                      <a:pt x="14932" y="6510"/>
                      <a:pt x="15464" y="6546"/>
                      <a:pt x="15994" y="6546"/>
                    </a:cubicBezTo>
                    <a:cubicBezTo>
                      <a:pt x="17279" y="6546"/>
                      <a:pt x="18558" y="6335"/>
                      <a:pt x="19740" y="5944"/>
                    </a:cubicBezTo>
                    <a:cubicBezTo>
                      <a:pt x="19799" y="5944"/>
                      <a:pt x="19859" y="5870"/>
                      <a:pt x="19799" y="5810"/>
                    </a:cubicBezTo>
                    <a:cubicBezTo>
                      <a:pt x="19799" y="5768"/>
                      <a:pt x="19770" y="5726"/>
                      <a:pt x="19731" y="5726"/>
                    </a:cubicBezTo>
                    <a:cubicBezTo>
                      <a:pt x="19715" y="5726"/>
                      <a:pt x="19698" y="5733"/>
                      <a:pt x="19680" y="5751"/>
                    </a:cubicBezTo>
                    <a:cubicBezTo>
                      <a:pt x="18816" y="5944"/>
                      <a:pt x="17937" y="6064"/>
                      <a:pt x="17073" y="6123"/>
                    </a:cubicBezTo>
                    <a:cubicBezTo>
                      <a:pt x="16842" y="6139"/>
                      <a:pt x="16609" y="6147"/>
                      <a:pt x="16376" y="6147"/>
                    </a:cubicBezTo>
                    <a:cubicBezTo>
                      <a:pt x="15739" y="6147"/>
                      <a:pt x="15099" y="6091"/>
                      <a:pt x="14466" y="6004"/>
                    </a:cubicBezTo>
                    <a:cubicBezTo>
                      <a:pt x="13602" y="5810"/>
                      <a:pt x="12783" y="5572"/>
                      <a:pt x="11978" y="5125"/>
                    </a:cubicBezTo>
                    <a:cubicBezTo>
                      <a:pt x="11606" y="4946"/>
                      <a:pt x="11233" y="4753"/>
                      <a:pt x="10920" y="4455"/>
                    </a:cubicBezTo>
                    <a:cubicBezTo>
                      <a:pt x="10742" y="4321"/>
                      <a:pt x="10548" y="4201"/>
                      <a:pt x="10429" y="4082"/>
                    </a:cubicBezTo>
                    <a:lnTo>
                      <a:pt x="9937" y="3576"/>
                    </a:lnTo>
                    <a:cubicBezTo>
                      <a:pt x="9565" y="3263"/>
                      <a:pt x="9192" y="3024"/>
                      <a:pt x="8760" y="2831"/>
                    </a:cubicBezTo>
                    <a:cubicBezTo>
                      <a:pt x="8313" y="2712"/>
                      <a:pt x="7822" y="2592"/>
                      <a:pt x="7390" y="2518"/>
                    </a:cubicBezTo>
                    <a:cubicBezTo>
                      <a:pt x="6451" y="2399"/>
                      <a:pt x="5587" y="2339"/>
                      <a:pt x="4723" y="2280"/>
                    </a:cubicBezTo>
                    <a:cubicBezTo>
                      <a:pt x="4291" y="2220"/>
                      <a:pt x="3844" y="2146"/>
                      <a:pt x="3412" y="2086"/>
                    </a:cubicBezTo>
                    <a:cubicBezTo>
                      <a:pt x="2980" y="1967"/>
                      <a:pt x="2548" y="1907"/>
                      <a:pt x="2176" y="1714"/>
                    </a:cubicBezTo>
                    <a:cubicBezTo>
                      <a:pt x="1803" y="1535"/>
                      <a:pt x="1431" y="1281"/>
                      <a:pt x="1058" y="1028"/>
                    </a:cubicBezTo>
                    <a:cubicBezTo>
                      <a:pt x="745" y="790"/>
                      <a:pt x="433" y="417"/>
                      <a:pt x="254" y="105"/>
                    </a:cubicBezTo>
                    <a:lnTo>
                      <a:pt x="254" y="45"/>
                    </a:lnTo>
                    <a:cubicBezTo>
                      <a:pt x="224" y="15"/>
                      <a:pt x="190" y="0"/>
                      <a:pt x="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1" name="Google Shape;1881;p11"/>
            <p:cNvGrpSpPr/>
            <p:nvPr/>
          </p:nvGrpSpPr>
          <p:grpSpPr>
            <a:xfrm rot="10800000">
              <a:off x="1005085" y="2515936"/>
              <a:ext cx="195926" cy="380418"/>
              <a:chOff x="8292303" y="2531254"/>
              <a:chExt cx="195926" cy="380418"/>
            </a:xfrm>
          </p:grpSpPr>
          <p:sp>
            <p:nvSpPr>
              <p:cNvPr id="1882" name="Google Shape;1882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4" name="Google Shape;1884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885" name="Google Shape;1885;p11"/>
          <p:cNvGrpSpPr/>
          <p:nvPr/>
        </p:nvGrpSpPr>
        <p:grpSpPr>
          <a:xfrm flipH="1">
            <a:off x="6477428" y="721767"/>
            <a:ext cx="2092559" cy="2131825"/>
            <a:chOff x="886253" y="764529"/>
            <a:chExt cx="2092559" cy="2131825"/>
          </a:xfrm>
        </p:grpSpPr>
        <p:grpSp>
          <p:nvGrpSpPr>
            <p:cNvPr id="1886" name="Google Shape;1886;p11"/>
            <p:cNvGrpSpPr/>
            <p:nvPr/>
          </p:nvGrpSpPr>
          <p:grpSpPr>
            <a:xfrm rot="10800000">
              <a:off x="886253" y="915736"/>
              <a:ext cx="350390" cy="1470478"/>
              <a:chOff x="8180472" y="1441194"/>
              <a:chExt cx="350390" cy="1470478"/>
            </a:xfrm>
          </p:grpSpPr>
          <p:sp>
            <p:nvSpPr>
              <p:cNvPr id="1887" name="Google Shape;1887;p11"/>
              <p:cNvSpPr/>
              <p:nvPr/>
            </p:nvSpPr>
            <p:spPr>
              <a:xfrm>
                <a:off x="8218121" y="1441194"/>
                <a:ext cx="232476" cy="203480"/>
              </a:xfrm>
              <a:custGeom>
                <a:avLst/>
                <a:gdLst/>
                <a:ahLst/>
                <a:cxnLst/>
                <a:rect l="l" t="t" r="r" b="b"/>
                <a:pathLst>
                  <a:path w="12844" h="11242" extrusionOk="0">
                    <a:moveTo>
                      <a:pt x="4732" y="1"/>
                    </a:moveTo>
                    <a:cubicBezTo>
                      <a:pt x="4305" y="1"/>
                      <a:pt x="3751" y="152"/>
                      <a:pt x="3033" y="550"/>
                    </a:cubicBezTo>
                    <a:cubicBezTo>
                      <a:pt x="1" y="2329"/>
                      <a:pt x="1379" y="10249"/>
                      <a:pt x="2106" y="10976"/>
                    </a:cubicBezTo>
                    <a:cubicBezTo>
                      <a:pt x="2250" y="11149"/>
                      <a:pt x="2690" y="11242"/>
                      <a:pt x="3310" y="11242"/>
                    </a:cubicBezTo>
                    <a:cubicBezTo>
                      <a:pt x="5392" y="11242"/>
                      <a:pt x="9498" y="10189"/>
                      <a:pt x="11179" y="7543"/>
                    </a:cubicBezTo>
                    <a:cubicBezTo>
                      <a:pt x="12843" y="4808"/>
                      <a:pt x="11484" y="584"/>
                      <a:pt x="8673" y="584"/>
                    </a:cubicBezTo>
                    <a:cubicBezTo>
                      <a:pt x="7929" y="584"/>
                      <a:pt x="7084" y="880"/>
                      <a:pt x="6166" y="1578"/>
                    </a:cubicBezTo>
                    <a:cubicBezTo>
                      <a:pt x="6166" y="1578"/>
                      <a:pt x="6108" y="1"/>
                      <a:pt x="473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11"/>
              <p:cNvSpPr/>
              <p:nvPr/>
            </p:nvSpPr>
            <p:spPr>
              <a:xfrm>
                <a:off x="8180472" y="1493740"/>
                <a:ext cx="183281" cy="193760"/>
              </a:xfrm>
              <a:custGeom>
                <a:avLst/>
                <a:gdLst/>
                <a:ahLst/>
                <a:cxnLst/>
                <a:rect l="l" t="t" r="r" b="b"/>
                <a:pathLst>
                  <a:path w="10126" h="10705" extrusionOk="0">
                    <a:moveTo>
                      <a:pt x="9938" y="1"/>
                    </a:moveTo>
                    <a:cubicBezTo>
                      <a:pt x="9874" y="1"/>
                      <a:pt x="9825" y="83"/>
                      <a:pt x="9825" y="153"/>
                    </a:cubicBezTo>
                    <a:cubicBezTo>
                      <a:pt x="9599" y="680"/>
                      <a:pt x="9299" y="1306"/>
                      <a:pt x="9098" y="1807"/>
                    </a:cubicBezTo>
                    <a:cubicBezTo>
                      <a:pt x="8873" y="2033"/>
                      <a:pt x="8772" y="2334"/>
                      <a:pt x="8672" y="2660"/>
                    </a:cubicBezTo>
                    <a:lnTo>
                      <a:pt x="8146" y="3386"/>
                    </a:lnTo>
                    <a:cubicBezTo>
                      <a:pt x="7519" y="4439"/>
                      <a:pt x="6893" y="5366"/>
                      <a:pt x="6066" y="6193"/>
                    </a:cubicBezTo>
                    <a:cubicBezTo>
                      <a:pt x="5639" y="6720"/>
                      <a:pt x="5213" y="7046"/>
                      <a:pt x="4812" y="7447"/>
                    </a:cubicBezTo>
                    <a:cubicBezTo>
                      <a:pt x="4286" y="7873"/>
                      <a:pt x="3860" y="8299"/>
                      <a:pt x="3334" y="8599"/>
                    </a:cubicBezTo>
                    <a:cubicBezTo>
                      <a:pt x="2406" y="9326"/>
                      <a:pt x="1253" y="9752"/>
                      <a:pt x="101" y="10279"/>
                    </a:cubicBezTo>
                    <a:cubicBezTo>
                      <a:pt x="0" y="10279"/>
                      <a:pt x="0" y="10379"/>
                      <a:pt x="0" y="10479"/>
                    </a:cubicBezTo>
                    <a:cubicBezTo>
                      <a:pt x="101" y="10579"/>
                      <a:pt x="201" y="10705"/>
                      <a:pt x="326" y="10705"/>
                    </a:cubicBezTo>
                    <a:cubicBezTo>
                      <a:pt x="527" y="10579"/>
                      <a:pt x="827" y="10479"/>
                      <a:pt x="1153" y="10379"/>
                    </a:cubicBezTo>
                    <a:cubicBezTo>
                      <a:pt x="1454" y="10279"/>
                      <a:pt x="1780" y="10178"/>
                      <a:pt x="2081" y="10078"/>
                    </a:cubicBezTo>
                    <a:lnTo>
                      <a:pt x="2933" y="9652"/>
                    </a:lnTo>
                    <a:cubicBezTo>
                      <a:pt x="3233" y="9552"/>
                      <a:pt x="3459" y="9326"/>
                      <a:pt x="3760" y="9226"/>
                    </a:cubicBezTo>
                    <a:cubicBezTo>
                      <a:pt x="4286" y="8925"/>
                      <a:pt x="4812" y="8499"/>
                      <a:pt x="5339" y="8073"/>
                    </a:cubicBezTo>
                    <a:cubicBezTo>
                      <a:pt x="5740" y="7672"/>
                      <a:pt x="6266" y="7246"/>
                      <a:pt x="6692" y="6820"/>
                    </a:cubicBezTo>
                    <a:cubicBezTo>
                      <a:pt x="7519" y="5893"/>
                      <a:pt x="8246" y="4840"/>
                      <a:pt x="8873" y="3687"/>
                    </a:cubicBezTo>
                    <a:cubicBezTo>
                      <a:pt x="9399" y="2660"/>
                      <a:pt x="9925" y="1507"/>
                      <a:pt x="10126" y="254"/>
                    </a:cubicBezTo>
                    <a:cubicBezTo>
                      <a:pt x="10126" y="153"/>
                      <a:pt x="10126" y="53"/>
                      <a:pt x="10025" y="53"/>
                    </a:cubicBezTo>
                    <a:cubicBezTo>
                      <a:pt x="9995" y="16"/>
                      <a:pt x="9965" y="1"/>
                      <a:pt x="9938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11"/>
              <p:cNvSpPr/>
              <p:nvPr/>
            </p:nvSpPr>
            <p:spPr>
              <a:xfrm>
                <a:off x="8256150" y="1780623"/>
                <a:ext cx="274712" cy="634218"/>
              </a:xfrm>
              <a:custGeom>
                <a:avLst/>
                <a:gdLst/>
                <a:ahLst/>
                <a:cxnLst/>
                <a:rect l="l" t="t" r="r" b="b"/>
                <a:pathLst>
                  <a:path w="12758" h="29454" extrusionOk="0">
                    <a:moveTo>
                      <a:pt x="4169" y="1"/>
                    </a:moveTo>
                    <a:cubicBezTo>
                      <a:pt x="3919" y="1"/>
                      <a:pt x="4691" y="2871"/>
                      <a:pt x="3660" y="5644"/>
                    </a:cubicBezTo>
                    <a:cubicBezTo>
                      <a:pt x="2632" y="8351"/>
                      <a:pt x="1" y="12311"/>
                      <a:pt x="953" y="15243"/>
                    </a:cubicBezTo>
                    <a:cubicBezTo>
                      <a:pt x="2006" y="18175"/>
                      <a:pt x="2733" y="18902"/>
                      <a:pt x="2507" y="19729"/>
                    </a:cubicBezTo>
                    <a:cubicBezTo>
                      <a:pt x="2306" y="20682"/>
                      <a:pt x="327" y="22035"/>
                      <a:pt x="527" y="24642"/>
                    </a:cubicBezTo>
                    <a:cubicBezTo>
                      <a:pt x="753" y="27248"/>
                      <a:pt x="4813" y="29454"/>
                      <a:pt x="4813" y="29454"/>
                    </a:cubicBezTo>
                    <a:cubicBezTo>
                      <a:pt x="6893" y="28401"/>
                      <a:pt x="10452" y="23689"/>
                      <a:pt x="10352" y="21083"/>
                    </a:cubicBezTo>
                    <a:cubicBezTo>
                      <a:pt x="10352" y="18476"/>
                      <a:pt x="8146" y="16396"/>
                      <a:pt x="8672" y="14717"/>
                    </a:cubicBezTo>
                    <a:cubicBezTo>
                      <a:pt x="9199" y="13163"/>
                      <a:pt x="12758" y="8977"/>
                      <a:pt x="11705" y="6045"/>
                    </a:cubicBezTo>
                    <a:cubicBezTo>
                      <a:pt x="10778" y="3138"/>
                      <a:pt x="5239" y="406"/>
                      <a:pt x="4186" y="5"/>
                    </a:cubicBezTo>
                    <a:cubicBezTo>
                      <a:pt x="4180" y="2"/>
                      <a:pt x="4174" y="1"/>
                      <a:pt x="416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11"/>
              <p:cNvSpPr/>
              <p:nvPr/>
            </p:nvSpPr>
            <p:spPr>
              <a:xfrm>
                <a:off x="8310111" y="1819985"/>
                <a:ext cx="101483" cy="692421"/>
              </a:xfrm>
              <a:custGeom>
                <a:avLst/>
                <a:gdLst/>
                <a:ahLst/>
                <a:cxnLst/>
                <a:rect l="l" t="t" r="r" b="b"/>
                <a:pathLst>
                  <a:path w="4713" h="32157" extrusionOk="0">
                    <a:moveTo>
                      <a:pt x="2833" y="1"/>
                    </a:moveTo>
                    <a:cubicBezTo>
                      <a:pt x="2800" y="1"/>
                      <a:pt x="2766" y="15"/>
                      <a:pt x="2733" y="57"/>
                    </a:cubicBezTo>
                    <a:cubicBezTo>
                      <a:pt x="2633" y="157"/>
                      <a:pt x="2633" y="257"/>
                      <a:pt x="2733" y="357"/>
                    </a:cubicBezTo>
                    <a:cubicBezTo>
                      <a:pt x="3134" y="884"/>
                      <a:pt x="3460" y="1510"/>
                      <a:pt x="3660" y="2137"/>
                    </a:cubicBezTo>
                    <a:cubicBezTo>
                      <a:pt x="3886" y="2763"/>
                      <a:pt x="3986" y="3390"/>
                      <a:pt x="3986" y="4117"/>
                    </a:cubicBezTo>
                    <a:cubicBezTo>
                      <a:pt x="4086" y="4743"/>
                      <a:pt x="3986" y="5370"/>
                      <a:pt x="3886" y="6097"/>
                    </a:cubicBezTo>
                    <a:cubicBezTo>
                      <a:pt x="3760" y="6723"/>
                      <a:pt x="3560" y="7450"/>
                      <a:pt x="3359" y="8077"/>
                    </a:cubicBezTo>
                    <a:cubicBezTo>
                      <a:pt x="3034" y="9455"/>
                      <a:pt x="2633" y="10708"/>
                      <a:pt x="2307" y="12062"/>
                    </a:cubicBezTo>
                    <a:cubicBezTo>
                      <a:pt x="2106" y="12788"/>
                      <a:pt x="2006" y="13515"/>
                      <a:pt x="2006" y="14242"/>
                    </a:cubicBezTo>
                    <a:cubicBezTo>
                      <a:pt x="2006" y="14969"/>
                      <a:pt x="2106" y="15721"/>
                      <a:pt x="2407" y="16448"/>
                    </a:cubicBezTo>
                    <a:lnTo>
                      <a:pt x="2833" y="17375"/>
                    </a:lnTo>
                    <a:cubicBezTo>
                      <a:pt x="2933" y="17701"/>
                      <a:pt x="3034" y="18001"/>
                      <a:pt x="3134" y="18327"/>
                    </a:cubicBezTo>
                    <a:cubicBezTo>
                      <a:pt x="3359" y="18954"/>
                      <a:pt x="3460" y="19681"/>
                      <a:pt x="3560" y="20307"/>
                    </a:cubicBezTo>
                    <a:cubicBezTo>
                      <a:pt x="3660" y="21661"/>
                      <a:pt x="3560" y="23014"/>
                      <a:pt x="3359" y="24367"/>
                    </a:cubicBezTo>
                    <a:cubicBezTo>
                      <a:pt x="3034" y="25746"/>
                      <a:pt x="2633" y="26999"/>
                      <a:pt x="2106" y="28252"/>
                    </a:cubicBezTo>
                    <a:cubicBezTo>
                      <a:pt x="1580" y="29505"/>
                      <a:pt x="853" y="30758"/>
                      <a:pt x="1" y="31786"/>
                    </a:cubicBezTo>
                    <a:cubicBezTo>
                      <a:pt x="1" y="31886"/>
                      <a:pt x="1" y="32012"/>
                      <a:pt x="126" y="32112"/>
                    </a:cubicBezTo>
                    <a:cubicBezTo>
                      <a:pt x="160" y="32145"/>
                      <a:pt x="193" y="32156"/>
                      <a:pt x="223" y="32156"/>
                    </a:cubicBezTo>
                    <a:cubicBezTo>
                      <a:pt x="282" y="32156"/>
                      <a:pt x="327" y="32112"/>
                      <a:pt x="327" y="32112"/>
                    </a:cubicBezTo>
                    <a:cubicBezTo>
                      <a:pt x="2106" y="29906"/>
                      <a:pt x="3460" y="27300"/>
                      <a:pt x="4086" y="24493"/>
                    </a:cubicBezTo>
                    <a:cubicBezTo>
                      <a:pt x="4387" y="23114"/>
                      <a:pt x="4387" y="21661"/>
                      <a:pt x="4287" y="20207"/>
                    </a:cubicBezTo>
                    <a:cubicBezTo>
                      <a:pt x="4186" y="19580"/>
                      <a:pt x="4086" y="18854"/>
                      <a:pt x="3886" y="18102"/>
                    </a:cubicBezTo>
                    <a:cubicBezTo>
                      <a:pt x="3760" y="17801"/>
                      <a:pt x="3660" y="17475"/>
                      <a:pt x="3560" y="17074"/>
                    </a:cubicBezTo>
                    <a:lnTo>
                      <a:pt x="3134" y="16122"/>
                    </a:lnTo>
                    <a:cubicBezTo>
                      <a:pt x="2933" y="15495"/>
                      <a:pt x="2833" y="14869"/>
                      <a:pt x="2833" y="14242"/>
                    </a:cubicBezTo>
                    <a:cubicBezTo>
                      <a:pt x="2833" y="13616"/>
                      <a:pt x="2933" y="12889"/>
                      <a:pt x="3034" y="12262"/>
                    </a:cubicBezTo>
                    <a:cubicBezTo>
                      <a:pt x="3359" y="10909"/>
                      <a:pt x="3760" y="9656"/>
                      <a:pt x="4086" y="8302"/>
                    </a:cubicBezTo>
                    <a:cubicBezTo>
                      <a:pt x="4287" y="7575"/>
                      <a:pt x="4387" y="6949"/>
                      <a:pt x="4512" y="6197"/>
                    </a:cubicBezTo>
                    <a:cubicBezTo>
                      <a:pt x="4613" y="5470"/>
                      <a:pt x="4713" y="4743"/>
                      <a:pt x="4613" y="4016"/>
                    </a:cubicBezTo>
                    <a:cubicBezTo>
                      <a:pt x="4512" y="3290"/>
                      <a:pt x="4387" y="2663"/>
                      <a:pt x="4086" y="1936"/>
                    </a:cubicBezTo>
                    <a:cubicBezTo>
                      <a:pt x="3886" y="1310"/>
                      <a:pt x="3560" y="683"/>
                      <a:pt x="3034" y="57"/>
                    </a:cubicBezTo>
                    <a:cubicBezTo>
                      <a:pt x="2967" y="57"/>
                      <a:pt x="2900" y="1"/>
                      <a:pt x="2833" y="1"/>
                    </a:cubicBezTo>
                    <a:close/>
                  </a:path>
                </a:pathLst>
              </a:custGeom>
              <a:solidFill>
                <a:srgbClr val="4927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2" name="Google Shape;1892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3" name="Google Shape;1893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4" name="Google Shape;1894;p11"/>
            <p:cNvGrpSpPr/>
            <p:nvPr/>
          </p:nvGrpSpPr>
          <p:grpSpPr>
            <a:xfrm rot="10800000">
              <a:off x="1268100" y="764529"/>
              <a:ext cx="1710712" cy="768478"/>
              <a:chOff x="6477428" y="4097776"/>
              <a:chExt cx="1710712" cy="768478"/>
            </a:xfrm>
          </p:grpSpPr>
          <p:sp>
            <p:nvSpPr>
              <p:cNvPr id="1895" name="Google Shape;1895;p11"/>
              <p:cNvSpPr/>
              <p:nvPr/>
            </p:nvSpPr>
            <p:spPr>
              <a:xfrm flipH="1">
                <a:off x="7796983" y="4506879"/>
                <a:ext cx="278946" cy="310982"/>
              </a:xfrm>
              <a:custGeom>
                <a:avLst/>
                <a:gdLst/>
                <a:ahLst/>
                <a:cxnLst/>
                <a:rect l="l" t="t" r="r" b="b"/>
                <a:pathLst>
                  <a:path w="8237" h="9183" extrusionOk="0">
                    <a:moveTo>
                      <a:pt x="3326" y="0"/>
                    </a:moveTo>
                    <a:cubicBezTo>
                      <a:pt x="1217" y="0"/>
                      <a:pt x="1" y="2521"/>
                      <a:pt x="967" y="5097"/>
                    </a:cubicBezTo>
                    <a:cubicBezTo>
                      <a:pt x="1900" y="7748"/>
                      <a:pt x="5091" y="9183"/>
                      <a:pt x="6802" y="9183"/>
                    </a:cubicBezTo>
                    <a:cubicBezTo>
                      <a:pt x="7138" y="9183"/>
                      <a:pt x="7417" y="9127"/>
                      <a:pt x="7611" y="9015"/>
                    </a:cubicBezTo>
                    <a:cubicBezTo>
                      <a:pt x="8237" y="8642"/>
                      <a:pt x="7045" y="1134"/>
                      <a:pt x="4378" y="195"/>
                    </a:cubicBezTo>
                    <a:cubicBezTo>
                      <a:pt x="4009" y="62"/>
                      <a:pt x="3657" y="0"/>
                      <a:pt x="332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11"/>
              <p:cNvSpPr/>
              <p:nvPr/>
            </p:nvSpPr>
            <p:spPr>
              <a:xfrm flipH="1">
                <a:off x="7776292" y="4550464"/>
                <a:ext cx="220495" cy="288970"/>
              </a:xfrm>
              <a:custGeom>
                <a:avLst/>
                <a:gdLst/>
                <a:ahLst/>
                <a:cxnLst/>
                <a:rect l="l" t="t" r="r" b="b"/>
                <a:pathLst>
                  <a:path w="6511" h="8533" extrusionOk="0">
                    <a:moveTo>
                      <a:pt x="111" y="1"/>
                    </a:moveTo>
                    <a:cubicBezTo>
                      <a:pt x="95" y="1"/>
                      <a:pt x="77" y="8"/>
                      <a:pt x="60" y="26"/>
                    </a:cubicBezTo>
                    <a:cubicBezTo>
                      <a:pt x="0" y="26"/>
                      <a:pt x="0" y="85"/>
                      <a:pt x="0" y="160"/>
                    </a:cubicBezTo>
                    <a:cubicBezTo>
                      <a:pt x="0" y="160"/>
                      <a:pt x="179" y="770"/>
                      <a:pt x="551" y="1709"/>
                    </a:cubicBezTo>
                    <a:cubicBezTo>
                      <a:pt x="685" y="1947"/>
                      <a:pt x="805" y="2201"/>
                      <a:pt x="924" y="2454"/>
                    </a:cubicBezTo>
                    <a:cubicBezTo>
                      <a:pt x="983" y="2573"/>
                      <a:pt x="1058" y="2692"/>
                      <a:pt x="1117" y="2826"/>
                    </a:cubicBezTo>
                    <a:cubicBezTo>
                      <a:pt x="1177" y="3005"/>
                      <a:pt x="1237" y="3139"/>
                      <a:pt x="1356" y="3258"/>
                    </a:cubicBezTo>
                    <a:cubicBezTo>
                      <a:pt x="1490" y="3512"/>
                      <a:pt x="1669" y="3810"/>
                      <a:pt x="1803" y="4063"/>
                    </a:cubicBezTo>
                    <a:cubicBezTo>
                      <a:pt x="1981" y="4376"/>
                      <a:pt x="2175" y="4629"/>
                      <a:pt x="2354" y="4927"/>
                    </a:cubicBezTo>
                    <a:cubicBezTo>
                      <a:pt x="2548" y="5180"/>
                      <a:pt x="2786" y="5493"/>
                      <a:pt x="2980" y="5746"/>
                    </a:cubicBezTo>
                    <a:cubicBezTo>
                      <a:pt x="3158" y="5985"/>
                      <a:pt x="3412" y="6238"/>
                      <a:pt x="3590" y="6491"/>
                    </a:cubicBezTo>
                    <a:cubicBezTo>
                      <a:pt x="3725" y="6610"/>
                      <a:pt x="3844" y="6670"/>
                      <a:pt x="3903" y="6789"/>
                    </a:cubicBezTo>
                    <a:cubicBezTo>
                      <a:pt x="4037" y="6923"/>
                      <a:pt x="4157" y="7042"/>
                      <a:pt x="4276" y="7102"/>
                    </a:cubicBezTo>
                    <a:cubicBezTo>
                      <a:pt x="4469" y="7296"/>
                      <a:pt x="4708" y="7474"/>
                      <a:pt x="4901" y="7608"/>
                    </a:cubicBezTo>
                    <a:cubicBezTo>
                      <a:pt x="5080" y="7787"/>
                      <a:pt x="5274" y="7906"/>
                      <a:pt x="5453" y="8040"/>
                    </a:cubicBezTo>
                    <a:cubicBezTo>
                      <a:pt x="5646" y="8160"/>
                      <a:pt x="5765" y="8219"/>
                      <a:pt x="5900" y="8279"/>
                    </a:cubicBezTo>
                    <a:cubicBezTo>
                      <a:pt x="6198" y="8413"/>
                      <a:pt x="6332" y="8532"/>
                      <a:pt x="6332" y="8532"/>
                    </a:cubicBezTo>
                    <a:cubicBezTo>
                      <a:pt x="6391" y="8532"/>
                      <a:pt x="6451" y="8532"/>
                      <a:pt x="6451" y="8472"/>
                    </a:cubicBezTo>
                    <a:cubicBezTo>
                      <a:pt x="6510" y="8413"/>
                      <a:pt x="6510" y="8353"/>
                      <a:pt x="6451" y="8353"/>
                    </a:cubicBezTo>
                    <a:lnTo>
                      <a:pt x="6451" y="8279"/>
                    </a:lnTo>
                    <a:cubicBezTo>
                      <a:pt x="6451" y="8279"/>
                      <a:pt x="6272" y="8219"/>
                      <a:pt x="6078" y="8040"/>
                    </a:cubicBezTo>
                    <a:cubicBezTo>
                      <a:pt x="5959" y="7981"/>
                      <a:pt x="5765" y="7906"/>
                      <a:pt x="5646" y="7787"/>
                    </a:cubicBezTo>
                    <a:cubicBezTo>
                      <a:pt x="5453" y="7668"/>
                      <a:pt x="5274" y="7534"/>
                      <a:pt x="5080" y="7355"/>
                    </a:cubicBezTo>
                    <a:cubicBezTo>
                      <a:pt x="4901" y="7236"/>
                      <a:pt x="4708" y="7042"/>
                      <a:pt x="4529" y="6864"/>
                    </a:cubicBezTo>
                    <a:cubicBezTo>
                      <a:pt x="4276" y="6670"/>
                      <a:pt x="4157" y="6417"/>
                      <a:pt x="3903" y="6178"/>
                    </a:cubicBezTo>
                    <a:cubicBezTo>
                      <a:pt x="3725" y="5985"/>
                      <a:pt x="3531" y="5746"/>
                      <a:pt x="3292" y="5493"/>
                    </a:cubicBezTo>
                    <a:cubicBezTo>
                      <a:pt x="3099" y="5240"/>
                      <a:pt x="2920" y="4927"/>
                      <a:pt x="2726" y="4688"/>
                    </a:cubicBezTo>
                    <a:cubicBezTo>
                      <a:pt x="2548" y="4435"/>
                      <a:pt x="2354" y="4122"/>
                      <a:pt x="2175" y="3884"/>
                    </a:cubicBezTo>
                    <a:cubicBezTo>
                      <a:pt x="1981" y="3571"/>
                      <a:pt x="1862" y="3318"/>
                      <a:pt x="1669" y="3065"/>
                    </a:cubicBezTo>
                    <a:cubicBezTo>
                      <a:pt x="1549" y="2767"/>
                      <a:pt x="1356" y="2513"/>
                      <a:pt x="1237" y="2260"/>
                    </a:cubicBezTo>
                    <a:cubicBezTo>
                      <a:pt x="1117" y="2022"/>
                      <a:pt x="983" y="1769"/>
                      <a:pt x="864" y="1575"/>
                    </a:cubicBezTo>
                    <a:cubicBezTo>
                      <a:pt x="685" y="1143"/>
                      <a:pt x="492" y="770"/>
                      <a:pt x="373" y="458"/>
                    </a:cubicBezTo>
                    <a:cubicBezTo>
                      <a:pt x="238" y="219"/>
                      <a:pt x="179" y="85"/>
                      <a:pt x="179" y="85"/>
                    </a:cubicBezTo>
                    <a:cubicBezTo>
                      <a:pt x="179" y="43"/>
                      <a:pt x="149" y="1"/>
                      <a:pt x="1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11"/>
              <p:cNvSpPr/>
              <p:nvPr/>
            </p:nvSpPr>
            <p:spPr>
              <a:xfrm flipH="1">
                <a:off x="7906469" y="4561063"/>
                <a:ext cx="138779" cy="129026"/>
              </a:xfrm>
              <a:custGeom>
                <a:avLst/>
                <a:gdLst/>
                <a:ahLst/>
                <a:cxnLst/>
                <a:rect l="l" t="t" r="r" b="b"/>
                <a:pathLst>
                  <a:path w="4098" h="3810" extrusionOk="0">
                    <a:moveTo>
                      <a:pt x="3984" y="1"/>
                    </a:moveTo>
                    <a:cubicBezTo>
                      <a:pt x="3941" y="1"/>
                      <a:pt x="3904" y="43"/>
                      <a:pt x="3904" y="85"/>
                    </a:cubicBezTo>
                    <a:cubicBezTo>
                      <a:pt x="3725" y="338"/>
                      <a:pt x="3666" y="651"/>
                      <a:pt x="3532" y="889"/>
                    </a:cubicBezTo>
                    <a:cubicBezTo>
                      <a:pt x="3412" y="1202"/>
                      <a:pt x="3353" y="1456"/>
                      <a:pt x="3293" y="1768"/>
                    </a:cubicBezTo>
                    <a:cubicBezTo>
                      <a:pt x="3159" y="2081"/>
                      <a:pt x="3159" y="2379"/>
                      <a:pt x="3100" y="2692"/>
                    </a:cubicBezTo>
                    <a:lnTo>
                      <a:pt x="3100" y="3199"/>
                    </a:lnTo>
                    <a:cubicBezTo>
                      <a:pt x="2980" y="3124"/>
                      <a:pt x="2861" y="3065"/>
                      <a:pt x="2727" y="3005"/>
                    </a:cubicBezTo>
                    <a:cubicBezTo>
                      <a:pt x="2668" y="2945"/>
                      <a:pt x="2608" y="2945"/>
                      <a:pt x="2548" y="2886"/>
                    </a:cubicBezTo>
                    <a:lnTo>
                      <a:pt x="2295" y="2826"/>
                    </a:lnTo>
                    <a:cubicBezTo>
                      <a:pt x="2176" y="2752"/>
                      <a:pt x="2042" y="2692"/>
                      <a:pt x="1863" y="2692"/>
                    </a:cubicBezTo>
                    <a:lnTo>
                      <a:pt x="1669" y="2632"/>
                    </a:lnTo>
                    <a:cubicBezTo>
                      <a:pt x="1610" y="2573"/>
                      <a:pt x="1550" y="2573"/>
                      <a:pt x="1431" y="2573"/>
                    </a:cubicBezTo>
                    <a:lnTo>
                      <a:pt x="999" y="2454"/>
                    </a:lnTo>
                    <a:lnTo>
                      <a:pt x="552" y="2454"/>
                    </a:lnTo>
                    <a:cubicBezTo>
                      <a:pt x="433" y="2454"/>
                      <a:pt x="254" y="2379"/>
                      <a:pt x="120" y="2379"/>
                    </a:cubicBezTo>
                    <a:cubicBezTo>
                      <a:pt x="61" y="2379"/>
                      <a:pt x="1" y="2454"/>
                      <a:pt x="1" y="2513"/>
                    </a:cubicBezTo>
                    <a:cubicBezTo>
                      <a:pt x="1" y="2573"/>
                      <a:pt x="61" y="2632"/>
                      <a:pt x="61" y="2632"/>
                    </a:cubicBezTo>
                    <a:lnTo>
                      <a:pt x="120" y="2632"/>
                    </a:lnTo>
                    <a:cubicBezTo>
                      <a:pt x="254" y="2632"/>
                      <a:pt x="373" y="2692"/>
                      <a:pt x="552" y="2692"/>
                    </a:cubicBezTo>
                    <a:lnTo>
                      <a:pt x="746" y="2752"/>
                    </a:lnTo>
                    <a:cubicBezTo>
                      <a:pt x="805" y="2752"/>
                      <a:pt x="865" y="2752"/>
                      <a:pt x="925" y="2826"/>
                    </a:cubicBezTo>
                    <a:lnTo>
                      <a:pt x="1372" y="2886"/>
                    </a:lnTo>
                    <a:cubicBezTo>
                      <a:pt x="1431" y="2886"/>
                      <a:pt x="1491" y="2945"/>
                      <a:pt x="1550" y="2945"/>
                    </a:cubicBezTo>
                    <a:lnTo>
                      <a:pt x="1744" y="3005"/>
                    </a:lnTo>
                    <a:cubicBezTo>
                      <a:pt x="1923" y="3065"/>
                      <a:pt x="2042" y="3124"/>
                      <a:pt x="2176" y="3199"/>
                    </a:cubicBezTo>
                    <a:lnTo>
                      <a:pt x="2355" y="3258"/>
                    </a:lnTo>
                    <a:cubicBezTo>
                      <a:pt x="2414" y="3318"/>
                      <a:pt x="2489" y="3318"/>
                      <a:pt x="2548" y="3377"/>
                    </a:cubicBezTo>
                    <a:cubicBezTo>
                      <a:pt x="2668" y="3437"/>
                      <a:pt x="2787" y="3497"/>
                      <a:pt x="2921" y="3571"/>
                    </a:cubicBezTo>
                    <a:cubicBezTo>
                      <a:pt x="3040" y="3631"/>
                      <a:pt x="3159" y="3690"/>
                      <a:pt x="3293" y="3750"/>
                    </a:cubicBezTo>
                    <a:cubicBezTo>
                      <a:pt x="3293" y="3809"/>
                      <a:pt x="3353" y="3809"/>
                      <a:pt x="3412" y="3809"/>
                    </a:cubicBezTo>
                    <a:cubicBezTo>
                      <a:pt x="3532" y="3809"/>
                      <a:pt x="3606" y="3690"/>
                      <a:pt x="3606" y="3571"/>
                    </a:cubicBezTo>
                    <a:lnTo>
                      <a:pt x="3606" y="3318"/>
                    </a:lnTo>
                    <a:cubicBezTo>
                      <a:pt x="3532" y="3258"/>
                      <a:pt x="3532" y="3199"/>
                      <a:pt x="3532" y="3124"/>
                    </a:cubicBezTo>
                    <a:lnTo>
                      <a:pt x="3532" y="2692"/>
                    </a:lnTo>
                    <a:lnTo>
                      <a:pt x="3532" y="2513"/>
                    </a:lnTo>
                    <a:cubicBezTo>
                      <a:pt x="3532" y="2454"/>
                      <a:pt x="3606" y="2379"/>
                      <a:pt x="3606" y="2260"/>
                    </a:cubicBezTo>
                    <a:cubicBezTo>
                      <a:pt x="3606" y="2141"/>
                      <a:pt x="3606" y="2007"/>
                      <a:pt x="3666" y="1828"/>
                    </a:cubicBezTo>
                    <a:cubicBezTo>
                      <a:pt x="3725" y="1575"/>
                      <a:pt x="3785" y="1262"/>
                      <a:pt x="3845" y="1024"/>
                    </a:cubicBezTo>
                    <a:cubicBezTo>
                      <a:pt x="3904" y="711"/>
                      <a:pt x="4038" y="457"/>
                      <a:pt x="4098" y="145"/>
                    </a:cubicBezTo>
                    <a:cubicBezTo>
                      <a:pt x="4098" y="85"/>
                      <a:pt x="4098" y="25"/>
                      <a:pt x="4038" y="25"/>
                    </a:cubicBezTo>
                    <a:cubicBezTo>
                      <a:pt x="4021" y="8"/>
                      <a:pt x="4002" y="1"/>
                      <a:pt x="3984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11"/>
              <p:cNvSpPr/>
              <p:nvPr/>
            </p:nvSpPr>
            <p:spPr>
              <a:xfrm flipH="1">
                <a:off x="7851980" y="4620936"/>
                <a:ext cx="144807" cy="153408"/>
              </a:xfrm>
              <a:custGeom>
                <a:avLst/>
                <a:gdLst/>
                <a:ahLst/>
                <a:cxnLst/>
                <a:rect l="l" t="t" r="r" b="b"/>
                <a:pathLst>
                  <a:path w="4276" h="4530" extrusionOk="0">
                    <a:moveTo>
                      <a:pt x="4157" y="0"/>
                    </a:moveTo>
                    <a:cubicBezTo>
                      <a:pt x="4097" y="0"/>
                      <a:pt x="4037" y="0"/>
                      <a:pt x="4037" y="60"/>
                    </a:cubicBezTo>
                    <a:cubicBezTo>
                      <a:pt x="3963" y="239"/>
                      <a:pt x="3903" y="432"/>
                      <a:pt x="3844" y="611"/>
                    </a:cubicBezTo>
                    <a:cubicBezTo>
                      <a:pt x="3844" y="745"/>
                      <a:pt x="3784" y="924"/>
                      <a:pt x="3725" y="1118"/>
                    </a:cubicBezTo>
                    <a:cubicBezTo>
                      <a:pt x="3665" y="1490"/>
                      <a:pt x="3590" y="1803"/>
                      <a:pt x="3531" y="2175"/>
                    </a:cubicBezTo>
                    <a:cubicBezTo>
                      <a:pt x="3531" y="2295"/>
                      <a:pt x="3471" y="2354"/>
                      <a:pt x="3471" y="2414"/>
                    </a:cubicBezTo>
                    <a:lnTo>
                      <a:pt x="3471" y="2727"/>
                    </a:lnTo>
                    <a:cubicBezTo>
                      <a:pt x="3471" y="2920"/>
                      <a:pt x="3412" y="3099"/>
                      <a:pt x="3412" y="3293"/>
                    </a:cubicBezTo>
                    <a:cubicBezTo>
                      <a:pt x="3412" y="3352"/>
                      <a:pt x="3412" y="3472"/>
                      <a:pt x="3471" y="3531"/>
                    </a:cubicBezTo>
                    <a:lnTo>
                      <a:pt x="3471" y="3844"/>
                    </a:lnTo>
                    <a:lnTo>
                      <a:pt x="3471" y="4017"/>
                    </a:lnTo>
                    <a:lnTo>
                      <a:pt x="3471" y="4017"/>
                    </a:lnTo>
                    <a:cubicBezTo>
                      <a:pt x="3284" y="3971"/>
                      <a:pt x="3099" y="3916"/>
                      <a:pt x="2920" y="3844"/>
                    </a:cubicBezTo>
                    <a:lnTo>
                      <a:pt x="2473" y="3784"/>
                    </a:lnTo>
                    <a:lnTo>
                      <a:pt x="1981" y="3665"/>
                    </a:lnTo>
                    <a:cubicBezTo>
                      <a:pt x="1862" y="3591"/>
                      <a:pt x="1669" y="3591"/>
                      <a:pt x="1549" y="3591"/>
                    </a:cubicBezTo>
                    <a:cubicBezTo>
                      <a:pt x="1356" y="3531"/>
                      <a:pt x="1237" y="3531"/>
                      <a:pt x="1058" y="3472"/>
                    </a:cubicBezTo>
                    <a:lnTo>
                      <a:pt x="611" y="3472"/>
                    </a:lnTo>
                    <a:cubicBezTo>
                      <a:pt x="432" y="3412"/>
                      <a:pt x="313" y="3412"/>
                      <a:pt x="119" y="3412"/>
                    </a:cubicBezTo>
                    <a:cubicBezTo>
                      <a:pt x="60" y="3412"/>
                      <a:pt x="0" y="3472"/>
                      <a:pt x="0" y="3531"/>
                    </a:cubicBezTo>
                    <a:cubicBezTo>
                      <a:pt x="0" y="3591"/>
                      <a:pt x="60" y="3665"/>
                      <a:pt x="119" y="3665"/>
                    </a:cubicBezTo>
                    <a:cubicBezTo>
                      <a:pt x="238" y="3665"/>
                      <a:pt x="432" y="3725"/>
                      <a:pt x="551" y="3725"/>
                    </a:cubicBezTo>
                    <a:cubicBezTo>
                      <a:pt x="611" y="3725"/>
                      <a:pt x="745" y="3725"/>
                      <a:pt x="805" y="3784"/>
                    </a:cubicBezTo>
                    <a:lnTo>
                      <a:pt x="983" y="3784"/>
                    </a:lnTo>
                    <a:cubicBezTo>
                      <a:pt x="1177" y="3844"/>
                      <a:pt x="1296" y="3844"/>
                      <a:pt x="1490" y="3904"/>
                    </a:cubicBezTo>
                    <a:cubicBezTo>
                      <a:pt x="1609" y="3963"/>
                      <a:pt x="1803" y="3963"/>
                      <a:pt x="1922" y="4038"/>
                    </a:cubicBezTo>
                    <a:cubicBezTo>
                      <a:pt x="2548" y="4157"/>
                      <a:pt x="3099" y="4336"/>
                      <a:pt x="3725" y="4529"/>
                    </a:cubicBezTo>
                    <a:lnTo>
                      <a:pt x="3784" y="4529"/>
                    </a:lnTo>
                    <a:cubicBezTo>
                      <a:pt x="3903" y="4529"/>
                      <a:pt x="4037" y="4410"/>
                      <a:pt x="3963" y="4276"/>
                    </a:cubicBezTo>
                    <a:lnTo>
                      <a:pt x="3903" y="4038"/>
                    </a:lnTo>
                    <a:lnTo>
                      <a:pt x="3903" y="3784"/>
                    </a:lnTo>
                    <a:cubicBezTo>
                      <a:pt x="3903" y="3725"/>
                      <a:pt x="3844" y="3591"/>
                      <a:pt x="3844" y="3531"/>
                    </a:cubicBezTo>
                    <a:lnTo>
                      <a:pt x="3844" y="3293"/>
                    </a:lnTo>
                    <a:lnTo>
                      <a:pt x="3844" y="2727"/>
                    </a:lnTo>
                    <a:cubicBezTo>
                      <a:pt x="3903" y="2607"/>
                      <a:pt x="3903" y="2414"/>
                      <a:pt x="3903" y="2235"/>
                    </a:cubicBezTo>
                    <a:cubicBezTo>
                      <a:pt x="3963" y="1863"/>
                      <a:pt x="4037" y="1550"/>
                      <a:pt x="4037" y="1177"/>
                    </a:cubicBezTo>
                    <a:cubicBezTo>
                      <a:pt x="4097" y="864"/>
                      <a:pt x="4157" y="492"/>
                      <a:pt x="4276" y="120"/>
                    </a:cubicBezTo>
                    <a:cubicBezTo>
                      <a:pt x="4276" y="60"/>
                      <a:pt x="4216" y="60"/>
                      <a:pt x="4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11"/>
              <p:cNvSpPr/>
              <p:nvPr/>
            </p:nvSpPr>
            <p:spPr>
              <a:xfrm rot="-1328962" flipH="1">
                <a:off x="7735800" y="4362458"/>
                <a:ext cx="53370" cy="73993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2185" extrusionOk="0">
                    <a:moveTo>
                      <a:pt x="454" y="1"/>
                    </a:moveTo>
                    <a:cubicBezTo>
                      <a:pt x="226" y="1"/>
                      <a:pt x="0" y="236"/>
                      <a:pt x="85" y="501"/>
                    </a:cubicBezTo>
                    <a:cubicBezTo>
                      <a:pt x="219" y="814"/>
                      <a:pt x="532" y="1186"/>
                      <a:pt x="711" y="1440"/>
                    </a:cubicBezTo>
                    <a:cubicBezTo>
                      <a:pt x="905" y="1678"/>
                      <a:pt x="1083" y="2110"/>
                      <a:pt x="1456" y="2185"/>
                    </a:cubicBezTo>
                    <a:lnTo>
                      <a:pt x="1515" y="2110"/>
                    </a:lnTo>
                    <a:cubicBezTo>
                      <a:pt x="1575" y="1812"/>
                      <a:pt x="1337" y="1440"/>
                      <a:pt x="1203" y="1186"/>
                    </a:cubicBezTo>
                    <a:cubicBezTo>
                      <a:pt x="1024" y="874"/>
                      <a:pt x="964" y="442"/>
                      <a:pt x="711" y="129"/>
                    </a:cubicBezTo>
                    <a:cubicBezTo>
                      <a:pt x="638" y="39"/>
                      <a:pt x="546" y="1"/>
                      <a:pt x="454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11"/>
              <p:cNvSpPr/>
              <p:nvPr/>
            </p:nvSpPr>
            <p:spPr>
              <a:xfrm rot="-1328962" flipH="1">
                <a:off x="7693112" y="4357676"/>
                <a:ext cx="33830" cy="91602"/>
              </a:xfrm>
              <a:custGeom>
                <a:avLst/>
                <a:gdLst/>
                <a:ahLst/>
                <a:cxnLst/>
                <a:rect l="l" t="t" r="r" b="b"/>
                <a:pathLst>
                  <a:path w="999" h="2705" extrusionOk="0">
                    <a:moveTo>
                      <a:pt x="359" y="0"/>
                    </a:moveTo>
                    <a:cubicBezTo>
                      <a:pt x="175" y="0"/>
                      <a:pt x="1" y="100"/>
                      <a:pt x="1" y="312"/>
                    </a:cubicBezTo>
                    <a:cubicBezTo>
                      <a:pt x="1" y="1176"/>
                      <a:pt x="60" y="2099"/>
                      <a:pt x="746" y="2665"/>
                    </a:cubicBezTo>
                    <a:cubicBezTo>
                      <a:pt x="773" y="2693"/>
                      <a:pt x="801" y="2704"/>
                      <a:pt x="829" y="2704"/>
                    </a:cubicBezTo>
                    <a:cubicBezTo>
                      <a:pt x="919" y="2704"/>
                      <a:pt x="999" y="2575"/>
                      <a:pt x="999" y="2472"/>
                    </a:cubicBezTo>
                    <a:cubicBezTo>
                      <a:pt x="746" y="1920"/>
                      <a:pt x="552" y="1176"/>
                      <a:pt x="746" y="550"/>
                    </a:cubicBezTo>
                    <a:cubicBezTo>
                      <a:pt x="893" y="194"/>
                      <a:pt x="616" y="0"/>
                      <a:pt x="359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11"/>
              <p:cNvSpPr/>
              <p:nvPr/>
            </p:nvSpPr>
            <p:spPr>
              <a:xfrm rot="-1328962" flipH="1">
                <a:off x="7633573" y="4363891"/>
                <a:ext cx="47071" cy="65730"/>
              </a:xfrm>
              <a:custGeom>
                <a:avLst/>
                <a:gdLst/>
                <a:ahLst/>
                <a:cxnLst/>
                <a:rect l="l" t="t" r="r" b="b"/>
                <a:pathLst>
                  <a:path w="1390" h="1941" extrusionOk="0">
                    <a:moveTo>
                      <a:pt x="946" y="0"/>
                    </a:moveTo>
                    <a:cubicBezTo>
                      <a:pt x="880" y="0"/>
                      <a:pt x="811" y="23"/>
                      <a:pt x="746" y="77"/>
                    </a:cubicBezTo>
                    <a:cubicBezTo>
                      <a:pt x="373" y="330"/>
                      <a:pt x="194" y="628"/>
                      <a:pt x="60" y="1075"/>
                    </a:cubicBezTo>
                    <a:cubicBezTo>
                      <a:pt x="1" y="1373"/>
                      <a:pt x="60" y="1626"/>
                      <a:pt x="254" y="1879"/>
                    </a:cubicBezTo>
                    <a:cubicBezTo>
                      <a:pt x="295" y="1921"/>
                      <a:pt x="346" y="1941"/>
                      <a:pt x="394" y="1941"/>
                    </a:cubicBezTo>
                    <a:cubicBezTo>
                      <a:pt x="485" y="1941"/>
                      <a:pt x="567" y="1872"/>
                      <a:pt x="567" y="1745"/>
                    </a:cubicBezTo>
                    <a:lnTo>
                      <a:pt x="626" y="1626"/>
                    </a:lnTo>
                    <a:cubicBezTo>
                      <a:pt x="686" y="1507"/>
                      <a:pt x="746" y="1373"/>
                      <a:pt x="805" y="1254"/>
                    </a:cubicBezTo>
                    <a:cubicBezTo>
                      <a:pt x="939" y="1000"/>
                      <a:pt x="1118" y="822"/>
                      <a:pt x="1237" y="568"/>
                    </a:cubicBezTo>
                    <a:cubicBezTo>
                      <a:pt x="1390" y="322"/>
                      <a:pt x="1190" y="0"/>
                      <a:pt x="946" y="0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11"/>
              <p:cNvSpPr/>
              <p:nvPr/>
            </p:nvSpPr>
            <p:spPr>
              <a:xfrm flipH="1">
                <a:off x="7498194" y="4637869"/>
                <a:ext cx="155068" cy="228386"/>
              </a:xfrm>
              <a:custGeom>
                <a:avLst/>
                <a:gdLst/>
                <a:ahLst/>
                <a:cxnLst/>
                <a:rect l="l" t="t" r="r" b="b"/>
                <a:pathLst>
                  <a:path w="4579" h="6744" extrusionOk="0">
                    <a:moveTo>
                      <a:pt x="735" y="0"/>
                    </a:moveTo>
                    <a:cubicBezTo>
                      <a:pt x="384" y="0"/>
                      <a:pt x="1" y="307"/>
                      <a:pt x="150" y="737"/>
                    </a:cubicBezTo>
                    <a:cubicBezTo>
                      <a:pt x="1089" y="2972"/>
                      <a:pt x="1893" y="5459"/>
                      <a:pt x="4128" y="6696"/>
                    </a:cubicBezTo>
                    <a:cubicBezTo>
                      <a:pt x="4171" y="6729"/>
                      <a:pt x="4214" y="6743"/>
                      <a:pt x="4254" y="6743"/>
                    </a:cubicBezTo>
                    <a:cubicBezTo>
                      <a:pt x="4449" y="6743"/>
                      <a:pt x="4579" y="6402"/>
                      <a:pt x="4381" y="6204"/>
                    </a:cubicBezTo>
                    <a:cubicBezTo>
                      <a:pt x="2638" y="4774"/>
                      <a:pt x="1893" y="2540"/>
                      <a:pt x="1208" y="364"/>
                    </a:cubicBezTo>
                    <a:cubicBezTo>
                      <a:pt x="1141" y="109"/>
                      <a:pt x="944" y="0"/>
                      <a:pt x="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11"/>
              <p:cNvSpPr/>
              <p:nvPr/>
            </p:nvSpPr>
            <p:spPr>
              <a:xfrm flipH="1">
                <a:off x="7490914" y="4676204"/>
                <a:ext cx="57469" cy="139998"/>
              </a:xfrm>
              <a:custGeom>
                <a:avLst/>
                <a:gdLst/>
                <a:ahLst/>
                <a:cxnLst/>
                <a:rect l="l" t="t" r="r" b="b"/>
                <a:pathLst>
                  <a:path w="1697" h="4134" extrusionOk="0">
                    <a:moveTo>
                      <a:pt x="502" y="1"/>
                    </a:moveTo>
                    <a:cubicBezTo>
                      <a:pt x="258" y="1"/>
                      <a:pt x="1" y="172"/>
                      <a:pt x="33" y="469"/>
                    </a:cubicBezTo>
                    <a:cubicBezTo>
                      <a:pt x="227" y="1661"/>
                      <a:pt x="480" y="3016"/>
                      <a:pt x="1225" y="4015"/>
                    </a:cubicBezTo>
                    <a:cubicBezTo>
                      <a:pt x="1284" y="4098"/>
                      <a:pt x="1358" y="4133"/>
                      <a:pt x="1428" y="4133"/>
                    </a:cubicBezTo>
                    <a:cubicBezTo>
                      <a:pt x="1570" y="4133"/>
                      <a:pt x="1697" y="3990"/>
                      <a:pt x="1657" y="3821"/>
                    </a:cubicBezTo>
                    <a:cubicBezTo>
                      <a:pt x="1344" y="2644"/>
                      <a:pt x="971" y="1586"/>
                      <a:pt x="912" y="409"/>
                    </a:cubicBezTo>
                    <a:cubicBezTo>
                      <a:pt x="912" y="127"/>
                      <a:pt x="712" y="1"/>
                      <a:pt x="50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11"/>
              <p:cNvSpPr/>
              <p:nvPr/>
            </p:nvSpPr>
            <p:spPr>
              <a:xfrm flipH="1">
                <a:off x="7441031" y="4671734"/>
                <a:ext cx="40672" cy="104812"/>
              </a:xfrm>
              <a:custGeom>
                <a:avLst/>
                <a:gdLst/>
                <a:ahLst/>
                <a:cxnLst/>
                <a:rect l="l" t="t" r="r" b="b"/>
                <a:pathLst>
                  <a:path w="1201" h="3095" extrusionOk="0">
                    <a:moveTo>
                      <a:pt x="639" y="0"/>
                    </a:moveTo>
                    <a:cubicBezTo>
                      <a:pt x="477" y="0"/>
                      <a:pt x="327" y="88"/>
                      <a:pt x="298" y="303"/>
                    </a:cubicBezTo>
                    <a:cubicBezTo>
                      <a:pt x="179" y="1167"/>
                      <a:pt x="1" y="2091"/>
                      <a:pt x="239" y="3029"/>
                    </a:cubicBezTo>
                    <a:cubicBezTo>
                      <a:pt x="262" y="3075"/>
                      <a:pt x="304" y="3094"/>
                      <a:pt x="351" y="3094"/>
                    </a:cubicBezTo>
                    <a:cubicBezTo>
                      <a:pt x="427" y="3094"/>
                      <a:pt x="515" y="3043"/>
                      <a:pt x="552" y="2970"/>
                    </a:cubicBezTo>
                    <a:cubicBezTo>
                      <a:pt x="671" y="2165"/>
                      <a:pt x="671" y="1286"/>
                      <a:pt x="1043" y="541"/>
                    </a:cubicBezTo>
                    <a:cubicBezTo>
                      <a:pt x="1201" y="236"/>
                      <a:pt x="904" y="0"/>
                      <a:pt x="63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11"/>
              <p:cNvSpPr/>
              <p:nvPr/>
            </p:nvSpPr>
            <p:spPr>
              <a:xfrm rot="-1328962" flipH="1">
                <a:off x="7965785" y="4101133"/>
                <a:ext cx="36472" cy="95361"/>
              </a:xfrm>
              <a:custGeom>
                <a:avLst/>
                <a:gdLst/>
                <a:ahLst/>
                <a:cxnLst/>
                <a:rect l="l" t="t" r="r" b="b"/>
                <a:pathLst>
                  <a:path w="1077" h="2816" extrusionOk="0">
                    <a:moveTo>
                      <a:pt x="473" y="0"/>
                    </a:moveTo>
                    <a:cubicBezTo>
                      <a:pt x="260" y="0"/>
                      <a:pt x="60" y="133"/>
                      <a:pt x="60" y="423"/>
                    </a:cubicBezTo>
                    <a:cubicBezTo>
                      <a:pt x="0" y="1168"/>
                      <a:pt x="194" y="2106"/>
                      <a:pt x="685" y="2717"/>
                    </a:cubicBezTo>
                    <a:cubicBezTo>
                      <a:pt x="728" y="2787"/>
                      <a:pt x="780" y="2816"/>
                      <a:pt x="830" y="2816"/>
                    </a:cubicBezTo>
                    <a:cubicBezTo>
                      <a:pt x="918" y="2816"/>
                      <a:pt x="998" y="2722"/>
                      <a:pt x="998" y="2598"/>
                    </a:cubicBezTo>
                    <a:cubicBezTo>
                      <a:pt x="939" y="1913"/>
                      <a:pt x="745" y="1362"/>
                      <a:pt x="939" y="676"/>
                    </a:cubicBezTo>
                    <a:cubicBezTo>
                      <a:pt x="1076" y="247"/>
                      <a:pt x="763" y="0"/>
                      <a:pt x="4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11"/>
              <p:cNvSpPr/>
              <p:nvPr/>
            </p:nvSpPr>
            <p:spPr>
              <a:xfrm rot="-1328962" flipH="1">
                <a:off x="7921656" y="4128631"/>
                <a:ext cx="47918" cy="104064"/>
              </a:xfrm>
              <a:custGeom>
                <a:avLst/>
                <a:gdLst/>
                <a:ahLst/>
                <a:cxnLst/>
                <a:rect l="l" t="t" r="r" b="b"/>
                <a:pathLst>
                  <a:path w="1415" h="3073" extrusionOk="0">
                    <a:moveTo>
                      <a:pt x="975" y="0"/>
                    </a:moveTo>
                    <a:cubicBezTo>
                      <a:pt x="879" y="0"/>
                      <a:pt x="788" y="49"/>
                      <a:pt x="745" y="168"/>
                    </a:cubicBezTo>
                    <a:cubicBezTo>
                      <a:pt x="447" y="1047"/>
                      <a:pt x="1" y="2104"/>
                      <a:pt x="254" y="3028"/>
                    </a:cubicBezTo>
                    <a:cubicBezTo>
                      <a:pt x="254" y="3058"/>
                      <a:pt x="269" y="3073"/>
                      <a:pt x="291" y="3073"/>
                    </a:cubicBezTo>
                    <a:cubicBezTo>
                      <a:pt x="313" y="3073"/>
                      <a:pt x="343" y="3058"/>
                      <a:pt x="373" y="3028"/>
                    </a:cubicBezTo>
                    <a:cubicBezTo>
                      <a:pt x="567" y="2104"/>
                      <a:pt x="745" y="1285"/>
                      <a:pt x="1252" y="481"/>
                    </a:cubicBezTo>
                    <a:cubicBezTo>
                      <a:pt x="1415" y="226"/>
                      <a:pt x="1182" y="0"/>
                      <a:pt x="97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11"/>
              <p:cNvSpPr/>
              <p:nvPr/>
            </p:nvSpPr>
            <p:spPr>
              <a:xfrm rot="-1328962" flipH="1">
                <a:off x="8136008" y="4275358"/>
                <a:ext cx="43583" cy="53878"/>
              </a:xfrm>
              <a:custGeom>
                <a:avLst/>
                <a:gdLst/>
                <a:ahLst/>
                <a:cxnLst/>
                <a:rect l="l" t="t" r="r" b="b"/>
                <a:pathLst>
                  <a:path w="1287" h="1591" extrusionOk="0">
                    <a:moveTo>
                      <a:pt x="508" y="1"/>
                    </a:moveTo>
                    <a:cubicBezTo>
                      <a:pt x="240" y="1"/>
                      <a:pt x="1" y="304"/>
                      <a:pt x="229" y="576"/>
                    </a:cubicBezTo>
                    <a:cubicBezTo>
                      <a:pt x="289" y="695"/>
                      <a:pt x="423" y="814"/>
                      <a:pt x="542" y="888"/>
                    </a:cubicBezTo>
                    <a:cubicBezTo>
                      <a:pt x="795" y="1127"/>
                      <a:pt x="914" y="1380"/>
                      <a:pt x="1168" y="1559"/>
                    </a:cubicBezTo>
                    <a:cubicBezTo>
                      <a:pt x="1185" y="1581"/>
                      <a:pt x="1203" y="1590"/>
                      <a:pt x="1220" y="1590"/>
                    </a:cubicBezTo>
                    <a:cubicBezTo>
                      <a:pt x="1258" y="1590"/>
                      <a:pt x="1287" y="1541"/>
                      <a:pt x="1287" y="1499"/>
                    </a:cubicBezTo>
                    <a:cubicBezTo>
                      <a:pt x="1287" y="1186"/>
                      <a:pt x="1108" y="888"/>
                      <a:pt x="1034" y="635"/>
                    </a:cubicBezTo>
                    <a:cubicBezTo>
                      <a:pt x="974" y="516"/>
                      <a:pt x="974" y="382"/>
                      <a:pt x="855" y="263"/>
                    </a:cubicBezTo>
                    <a:cubicBezTo>
                      <a:pt x="855" y="203"/>
                      <a:pt x="795" y="203"/>
                      <a:pt x="795" y="144"/>
                    </a:cubicBezTo>
                    <a:cubicBezTo>
                      <a:pt x="710" y="43"/>
                      <a:pt x="607" y="1"/>
                      <a:pt x="5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11"/>
              <p:cNvSpPr/>
              <p:nvPr/>
            </p:nvSpPr>
            <p:spPr>
              <a:xfrm rot="-1328962" flipH="1">
                <a:off x="8099755" y="4265233"/>
                <a:ext cx="56959" cy="62073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833" extrusionOk="0">
                    <a:moveTo>
                      <a:pt x="458" y="1"/>
                    </a:moveTo>
                    <a:cubicBezTo>
                      <a:pt x="0" y="1"/>
                      <a:pt x="36" y="818"/>
                      <a:pt x="564" y="818"/>
                    </a:cubicBezTo>
                    <a:cubicBezTo>
                      <a:pt x="430" y="818"/>
                      <a:pt x="624" y="878"/>
                      <a:pt x="683" y="878"/>
                    </a:cubicBezTo>
                    <a:cubicBezTo>
                      <a:pt x="743" y="878"/>
                      <a:pt x="862" y="997"/>
                      <a:pt x="936" y="1131"/>
                    </a:cubicBezTo>
                    <a:cubicBezTo>
                      <a:pt x="1115" y="1310"/>
                      <a:pt x="1234" y="1623"/>
                      <a:pt x="1488" y="1801"/>
                    </a:cubicBezTo>
                    <a:cubicBezTo>
                      <a:pt x="1506" y="1824"/>
                      <a:pt x="1530" y="1833"/>
                      <a:pt x="1556" y="1833"/>
                    </a:cubicBezTo>
                    <a:cubicBezTo>
                      <a:pt x="1616" y="1833"/>
                      <a:pt x="1681" y="1784"/>
                      <a:pt x="1681" y="1742"/>
                    </a:cubicBezTo>
                    <a:cubicBezTo>
                      <a:pt x="1681" y="1369"/>
                      <a:pt x="1488" y="937"/>
                      <a:pt x="1309" y="625"/>
                    </a:cubicBezTo>
                    <a:cubicBezTo>
                      <a:pt x="1115" y="312"/>
                      <a:pt x="936" y="73"/>
                      <a:pt x="564" y="14"/>
                    </a:cubicBezTo>
                    <a:cubicBezTo>
                      <a:pt x="526" y="5"/>
                      <a:pt x="491" y="1"/>
                      <a:pt x="45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11"/>
              <p:cNvSpPr/>
              <p:nvPr/>
            </p:nvSpPr>
            <p:spPr>
              <a:xfrm rot="-1328962" flipH="1">
                <a:off x="7487341" y="4234718"/>
                <a:ext cx="90349" cy="123096"/>
              </a:xfrm>
              <a:custGeom>
                <a:avLst/>
                <a:gdLst/>
                <a:ahLst/>
                <a:cxnLst/>
                <a:rect l="l" t="t" r="r" b="b"/>
                <a:pathLst>
                  <a:path w="2668" h="3635" extrusionOk="0">
                    <a:moveTo>
                      <a:pt x="1650" y="1"/>
                    </a:moveTo>
                    <a:cubicBezTo>
                      <a:pt x="1485" y="1"/>
                      <a:pt x="1321" y="41"/>
                      <a:pt x="1178" y="119"/>
                    </a:cubicBezTo>
                    <a:cubicBezTo>
                      <a:pt x="805" y="373"/>
                      <a:pt x="627" y="805"/>
                      <a:pt x="567" y="1237"/>
                    </a:cubicBezTo>
                    <a:cubicBezTo>
                      <a:pt x="433" y="1490"/>
                      <a:pt x="314" y="1684"/>
                      <a:pt x="254" y="1922"/>
                    </a:cubicBezTo>
                    <a:cubicBezTo>
                      <a:pt x="120" y="2235"/>
                      <a:pt x="1" y="2667"/>
                      <a:pt x="120" y="3039"/>
                    </a:cubicBezTo>
                    <a:cubicBezTo>
                      <a:pt x="232" y="3399"/>
                      <a:pt x="591" y="3635"/>
                      <a:pt x="958" y="3635"/>
                    </a:cubicBezTo>
                    <a:cubicBezTo>
                      <a:pt x="1032" y="3635"/>
                      <a:pt x="1106" y="3625"/>
                      <a:pt x="1178" y="3605"/>
                    </a:cubicBezTo>
                    <a:cubicBezTo>
                      <a:pt x="1610" y="3412"/>
                      <a:pt x="1863" y="3099"/>
                      <a:pt x="2116" y="2801"/>
                    </a:cubicBezTo>
                    <a:cubicBezTo>
                      <a:pt x="2355" y="2488"/>
                      <a:pt x="2489" y="2056"/>
                      <a:pt x="2548" y="1684"/>
                    </a:cubicBezTo>
                    <a:cubicBezTo>
                      <a:pt x="2608" y="1311"/>
                      <a:pt x="2668" y="864"/>
                      <a:pt x="2489" y="492"/>
                    </a:cubicBezTo>
                    <a:cubicBezTo>
                      <a:pt x="2319" y="163"/>
                      <a:pt x="1983" y="1"/>
                      <a:pt x="165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11"/>
              <p:cNvSpPr/>
              <p:nvPr/>
            </p:nvSpPr>
            <p:spPr>
              <a:xfrm rot="-1328962" flipH="1">
                <a:off x="6491676" y="4688995"/>
                <a:ext cx="233594" cy="121301"/>
              </a:xfrm>
              <a:custGeom>
                <a:avLst/>
                <a:gdLst/>
                <a:ahLst/>
                <a:cxnLst/>
                <a:rect l="l" t="t" r="r" b="b"/>
                <a:pathLst>
                  <a:path w="6898" h="3582" extrusionOk="0">
                    <a:moveTo>
                      <a:pt x="1922" y="1"/>
                    </a:moveTo>
                    <a:cubicBezTo>
                      <a:pt x="1490" y="1"/>
                      <a:pt x="998" y="195"/>
                      <a:pt x="686" y="567"/>
                    </a:cubicBezTo>
                    <a:cubicBezTo>
                      <a:pt x="0" y="1431"/>
                      <a:pt x="566" y="2548"/>
                      <a:pt x="1430" y="3040"/>
                    </a:cubicBezTo>
                    <a:cubicBezTo>
                      <a:pt x="2126" y="3388"/>
                      <a:pt x="2986" y="3581"/>
                      <a:pt x="3784" y="3581"/>
                    </a:cubicBezTo>
                    <a:cubicBezTo>
                      <a:pt x="3978" y="3581"/>
                      <a:pt x="4167" y="3570"/>
                      <a:pt x="4350" y="3547"/>
                    </a:cubicBezTo>
                    <a:cubicBezTo>
                      <a:pt x="4902" y="3547"/>
                      <a:pt x="5527" y="3412"/>
                      <a:pt x="6019" y="3174"/>
                    </a:cubicBezTo>
                    <a:cubicBezTo>
                      <a:pt x="6585" y="2921"/>
                      <a:pt x="6898" y="2295"/>
                      <a:pt x="6764" y="1684"/>
                    </a:cubicBezTo>
                    <a:cubicBezTo>
                      <a:pt x="6704" y="1550"/>
                      <a:pt x="6585" y="1431"/>
                      <a:pt x="6466" y="1312"/>
                    </a:cubicBezTo>
                    <a:cubicBezTo>
                      <a:pt x="6391" y="1237"/>
                      <a:pt x="6332" y="1118"/>
                      <a:pt x="6213" y="1118"/>
                    </a:cubicBezTo>
                    <a:cubicBezTo>
                      <a:pt x="5214" y="999"/>
                      <a:pt x="4231" y="746"/>
                      <a:pt x="3293" y="373"/>
                    </a:cubicBezTo>
                    <a:cubicBezTo>
                      <a:pt x="2861" y="254"/>
                      <a:pt x="2429" y="1"/>
                      <a:pt x="1922" y="1"/>
                    </a:cubicBezTo>
                    <a:close/>
                  </a:path>
                </a:pathLst>
              </a:custGeom>
              <a:solidFill>
                <a:srgbClr val="53A5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11"/>
              <p:cNvSpPr/>
              <p:nvPr/>
            </p:nvSpPr>
            <p:spPr>
              <a:xfrm rot="-1328962" flipH="1">
                <a:off x="6792074" y="4400120"/>
                <a:ext cx="590792" cy="298715"/>
              </a:xfrm>
              <a:custGeom>
                <a:avLst/>
                <a:gdLst/>
                <a:ahLst/>
                <a:cxnLst/>
                <a:rect l="l" t="t" r="r" b="b"/>
                <a:pathLst>
                  <a:path w="17446" h="8821" extrusionOk="0">
                    <a:moveTo>
                      <a:pt x="44" y="0"/>
                    </a:moveTo>
                    <a:cubicBezTo>
                      <a:pt x="15" y="0"/>
                      <a:pt x="0" y="11"/>
                      <a:pt x="0" y="36"/>
                    </a:cubicBezTo>
                    <a:cubicBezTo>
                      <a:pt x="0" y="781"/>
                      <a:pt x="372" y="4684"/>
                      <a:pt x="1862" y="5935"/>
                    </a:cubicBezTo>
                    <a:cubicBezTo>
                      <a:pt x="2417" y="6400"/>
                      <a:pt x="3197" y="6546"/>
                      <a:pt x="4019" y="6546"/>
                    </a:cubicBezTo>
                    <a:cubicBezTo>
                      <a:pt x="5435" y="6546"/>
                      <a:pt x="6979" y="6112"/>
                      <a:pt x="7733" y="6112"/>
                    </a:cubicBezTo>
                    <a:cubicBezTo>
                      <a:pt x="7764" y="6112"/>
                      <a:pt x="7793" y="6112"/>
                      <a:pt x="7821" y="6114"/>
                    </a:cubicBezTo>
                    <a:cubicBezTo>
                      <a:pt x="8939" y="6173"/>
                      <a:pt x="9624" y="7976"/>
                      <a:pt x="11173" y="8602"/>
                    </a:cubicBezTo>
                    <a:cubicBezTo>
                      <a:pt x="11517" y="8754"/>
                      <a:pt x="11963" y="8820"/>
                      <a:pt x="12460" y="8820"/>
                    </a:cubicBezTo>
                    <a:cubicBezTo>
                      <a:pt x="14201" y="8820"/>
                      <a:pt x="16576" y="8008"/>
                      <a:pt x="17445" y="7231"/>
                    </a:cubicBezTo>
                    <a:cubicBezTo>
                      <a:pt x="17445" y="7231"/>
                      <a:pt x="17073" y="4311"/>
                      <a:pt x="15583" y="3566"/>
                    </a:cubicBezTo>
                    <a:cubicBezTo>
                      <a:pt x="15134" y="3342"/>
                      <a:pt x="14701" y="3265"/>
                      <a:pt x="14298" y="3265"/>
                    </a:cubicBezTo>
                    <a:cubicBezTo>
                      <a:pt x="13421" y="3265"/>
                      <a:pt x="12690" y="3631"/>
                      <a:pt x="12251" y="3631"/>
                    </a:cubicBezTo>
                    <a:cubicBezTo>
                      <a:pt x="12223" y="3631"/>
                      <a:pt x="12197" y="3629"/>
                      <a:pt x="12171" y="3626"/>
                    </a:cubicBezTo>
                    <a:cubicBezTo>
                      <a:pt x="11605" y="3566"/>
                      <a:pt x="11352" y="2956"/>
                      <a:pt x="9862" y="1645"/>
                    </a:cubicBezTo>
                    <a:cubicBezTo>
                      <a:pt x="9101" y="1008"/>
                      <a:pt x="8008" y="846"/>
                      <a:pt x="6865" y="846"/>
                    </a:cubicBezTo>
                    <a:cubicBezTo>
                      <a:pt x="5684" y="846"/>
                      <a:pt x="4448" y="1019"/>
                      <a:pt x="3471" y="1019"/>
                    </a:cubicBezTo>
                    <a:cubicBezTo>
                      <a:pt x="1789" y="965"/>
                      <a:pt x="314" y="0"/>
                      <a:pt x="4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11"/>
              <p:cNvSpPr/>
              <p:nvPr/>
            </p:nvSpPr>
            <p:spPr>
              <a:xfrm rot="-1328962" flipH="1">
                <a:off x="6687782" y="4463385"/>
                <a:ext cx="672506" cy="221674"/>
              </a:xfrm>
              <a:custGeom>
                <a:avLst/>
                <a:gdLst/>
                <a:ahLst/>
                <a:cxnLst/>
                <a:rect l="l" t="t" r="r" b="b"/>
                <a:pathLst>
                  <a:path w="19859" h="6546" extrusionOk="0">
                    <a:moveTo>
                      <a:pt x="157" y="0"/>
                    </a:moveTo>
                    <a:cubicBezTo>
                      <a:pt x="123" y="0"/>
                      <a:pt x="90" y="15"/>
                      <a:pt x="60" y="45"/>
                    </a:cubicBezTo>
                    <a:cubicBezTo>
                      <a:pt x="0" y="45"/>
                      <a:pt x="0" y="105"/>
                      <a:pt x="60" y="164"/>
                    </a:cubicBezTo>
                    <a:cubicBezTo>
                      <a:pt x="254" y="596"/>
                      <a:pt x="567" y="969"/>
                      <a:pt x="865" y="1281"/>
                    </a:cubicBezTo>
                    <a:cubicBezTo>
                      <a:pt x="1237" y="1594"/>
                      <a:pt x="1609" y="1848"/>
                      <a:pt x="2056" y="2026"/>
                    </a:cubicBezTo>
                    <a:cubicBezTo>
                      <a:pt x="2429" y="2220"/>
                      <a:pt x="2861" y="2399"/>
                      <a:pt x="3352" y="2458"/>
                    </a:cubicBezTo>
                    <a:cubicBezTo>
                      <a:pt x="3784" y="2592"/>
                      <a:pt x="4216" y="2652"/>
                      <a:pt x="4663" y="2712"/>
                    </a:cubicBezTo>
                    <a:cubicBezTo>
                      <a:pt x="5587" y="2831"/>
                      <a:pt x="6451" y="2831"/>
                      <a:pt x="7330" y="2965"/>
                    </a:cubicBezTo>
                    <a:cubicBezTo>
                      <a:pt x="7762" y="3084"/>
                      <a:pt x="8135" y="3144"/>
                      <a:pt x="8567" y="3337"/>
                    </a:cubicBezTo>
                    <a:cubicBezTo>
                      <a:pt x="8939" y="3457"/>
                      <a:pt x="9311" y="3710"/>
                      <a:pt x="9624" y="3948"/>
                    </a:cubicBezTo>
                    <a:lnTo>
                      <a:pt x="10116" y="4380"/>
                    </a:lnTo>
                    <a:cubicBezTo>
                      <a:pt x="10250" y="4574"/>
                      <a:pt x="10429" y="4693"/>
                      <a:pt x="10622" y="4887"/>
                    </a:cubicBezTo>
                    <a:cubicBezTo>
                      <a:pt x="10995" y="5125"/>
                      <a:pt x="11367" y="5378"/>
                      <a:pt x="11799" y="5572"/>
                    </a:cubicBezTo>
                    <a:cubicBezTo>
                      <a:pt x="12604" y="6004"/>
                      <a:pt x="13468" y="6242"/>
                      <a:pt x="14406" y="6436"/>
                    </a:cubicBezTo>
                    <a:cubicBezTo>
                      <a:pt x="14932" y="6510"/>
                      <a:pt x="15464" y="6546"/>
                      <a:pt x="15994" y="6546"/>
                    </a:cubicBezTo>
                    <a:cubicBezTo>
                      <a:pt x="17279" y="6546"/>
                      <a:pt x="18558" y="6335"/>
                      <a:pt x="19740" y="5944"/>
                    </a:cubicBezTo>
                    <a:cubicBezTo>
                      <a:pt x="19799" y="5944"/>
                      <a:pt x="19859" y="5870"/>
                      <a:pt x="19799" y="5810"/>
                    </a:cubicBezTo>
                    <a:cubicBezTo>
                      <a:pt x="19799" y="5768"/>
                      <a:pt x="19770" y="5726"/>
                      <a:pt x="19731" y="5726"/>
                    </a:cubicBezTo>
                    <a:cubicBezTo>
                      <a:pt x="19715" y="5726"/>
                      <a:pt x="19698" y="5733"/>
                      <a:pt x="19680" y="5751"/>
                    </a:cubicBezTo>
                    <a:cubicBezTo>
                      <a:pt x="18816" y="5944"/>
                      <a:pt x="17937" y="6064"/>
                      <a:pt x="17073" y="6123"/>
                    </a:cubicBezTo>
                    <a:cubicBezTo>
                      <a:pt x="16842" y="6139"/>
                      <a:pt x="16609" y="6147"/>
                      <a:pt x="16376" y="6147"/>
                    </a:cubicBezTo>
                    <a:cubicBezTo>
                      <a:pt x="15739" y="6147"/>
                      <a:pt x="15099" y="6091"/>
                      <a:pt x="14466" y="6004"/>
                    </a:cubicBezTo>
                    <a:cubicBezTo>
                      <a:pt x="13602" y="5810"/>
                      <a:pt x="12783" y="5572"/>
                      <a:pt x="11978" y="5125"/>
                    </a:cubicBezTo>
                    <a:cubicBezTo>
                      <a:pt x="11606" y="4946"/>
                      <a:pt x="11233" y="4753"/>
                      <a:pt x="10920" y="4455"/>
                    </a:cubicBezTo>
                    <a:cubicBezTo>
                      <a:pt x="10742" y="4321"/>
                      <a:pt x="10548" y="4201"/>
                      <a:pt x="10429" y="4082"/>
                    </a:cubicBezTo>
                    <a:lnTo>
                      <a:pt x="9937" y="3576"/>
                    </a:lnTo>
                    <a:cubicBezTo>
                      <a:pt x="9565" y="3263"/>
                      <a:pt x="9192" y="3024"/>
                      <a:pt x="8760" y="2831"/>
                    </a:cubicBezTo>
                    <a:cubicBezTo>
                      <a:pt x="8313" y="2712"/>
                      <a:pt x="7822" y="2592"/>
                      <a:pt x="7390" y="2518"/>
                    </a:cubicBezTo>
                    <a:cubicBezTo>
                      <a:pt x="6451" y="2399"/>
                      <a:pt x="5587" y="2339"/>
                      <a:pt x="4723" y="2280"/>
                    </a:cubicBezTo>
                    <a:cubicBezTo>
                      <a:pt x="4291" y="2220"/>
                      <a:pt x="3844" y="2146"/>
                      <a:pt x="3412" y="2086"/>
                    </a:cubicBezTo>
                    <a:cubicBezTo>
                      <a:pt x="2980" y="1967"/>
                      <a:pt x="2548" y="1907"/>
                      <a:pt x="2176" y="1714"/>
                    </a:cubicBezTo>
                    <a:cubicBezTo>
                      <a:pt x="1803" y="1535"/>
                      <a:pt x="1431" y="1281"/>
                      <a:pt x="1058" y="1028"/>
                    </a:cubicBezTo>
                    <a:cubicBezTo>
                      <a:pt x="745" y="790"/>
                      <a:pt x="433" y="417"/>
                      <a:pt x="254" y="105"/>
                    </a:cubicBezTo>
                    <a:lnTo>
                      <a:pt x="254" y="45"/>
                    </a:lnTo>
                    <a:cubicBezTo>
                      <a:pt x="224" y="15"/>
                      <a:pt x="190" y="0"/>
                      <a:pt x="157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13" name="Google Shape;1913;p11"/>
            <p:cNvGrpSpPr/>
            <p:nvPr/>
          </p:nvGrpSpPr>
          <p:grpSpPr>
            <a:xfrm rot="10800000">
              <a:off x="1005085" y="2515936"/>
              <a:ext cx="195926" cy="380418"/>
              <a:chOff x="8292303" y="2531254"/>
              <a:chExt cx="195926" cy="380418"/>
            </a:xfrm>
          </p:grpSpPr>
          <p:sp>
            <p:nvSpPr>
              <p:cNvPr id="1914" name="Google Shape;1914;p11"/>
              <p:cNvSpPr/>
              <p:nvPr/>
            </p:nvSpPr>
            <p:spPr>
              <a:xfrm>
                <a:off x="8364094" y="2531254"/>
                <a:ext cx="107942" cy="237094"/>
              </a:xfrm>
              <a:custGeom>
                <a:avLst/>
                <a:gdLst/>
                <a:ahLst/>
                <a:cxnLst/>
                <a:rect l="l" t="t" r="r" b="b"/>
                <a:pathLst>
                  <a:path w="5013" h="11011" extrusionOk="0">
                    <a:moveTo>
                      <a:pt x="3295" y="1"/>
                    </a:moveTo>
                    <a:cubicBezTo>
                      <a:pt x="2151" y="1"/>
                      <a:pt x="1565" y="1005"/>
                      <a:pt x="1253" y="1987"/>
                    </a:cubicBezTo>
                    <a:cubicBezTo>
                      <a:pt x="627" y="3767"/>
                      <a:pt x="326" y="5646"/>
                      <a:pt x="226" y="7526"/>
                    </a:cubicBezTo>
                    <a:lnTo>
                      <a:pt x="226" y="7752"/>
                    </a:lnTo>
                    <a:cubicBezTo>
                      <a:pt x="126" y="8378"/>
                      <a:pt x="126" y="9005"/>
                      <a:pt x="126" y="9506"/>
                    </a:cubicBezTo>
                    <a:cubicBezTo>
                      <a:pt x="0" y="10032"/>
                      <a:pt x="226" y="10559"/>
                      <a:pt x="627" y="10884"/>
                    </a:cubicBezTo>
                    <a:cubicBezTo>
                      <a:pt x="752" y="10884"/>
                      <a:pt x="852" y="10985"/>
                      <a:pt x="953" y="10985"/>
                    </a:cubicBezTo>
                    <a:cubicBezTo>
                      <a:pt x="1005" y="11002"/>
                      <a:pt x="1065" y="11011"/>
                      <a:pt x="1129" y="11011"/>
                    </a:cubicBezTo>
                    <a:cubicBezTo>
                      <a:pt x="1425" y="11011"/>
                      <a:pt x="1797" y="10827"/>
                      <a:pt x="1880" y="10559"/>
                    </a:cubicBezTo>
                    <a:cubicBezTo>
                      <a:pt x="2406" y="10133"/>
                      <a:pt x="2732" y="9406"/>
                      <a:pt x="3033" y="8879"/>
                    </a:cubicBezTo>
                    <a:cubicBezTo>
                      <a:pt x="4186" y="6899"/>
                      <a:pt x="4812" y="4619"/>
                      <a:pt x="4913" y="2313"/>
                    </a:cubicBezTo>
                    <a:cubicBezTo>
                      <a:pt x="5013" y="1260"/>
                      <a:pt x="4712" y="107"/>
                      <a:pt x="3459" y="7"/>
                    </a:cubicBezTo>
                    <a:cubicBezTo>
                      <a:pt x="3403" y="3"/>
                      <a:pt x="3349" y="1"/>
                      <a:pt x="3295" y="1"/>
                    </a:cubicBezTo>
                    <a:close/>
                  </a:path>
                </a:pathLst>
              </a:custGeom>
              <a:solidFill>
                <a:srgbClr val="F2A05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11"/>
              <p:cNvSpPr/>
              <p:nvPr/>
            </p:nvSpPr>
            <p:spPr>
              <a:xfrm>
                <a:off x="8292303" y="2821731"/>
                <a:ext cx="88003" cy="89941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4177" extrusionOk="0">
                    <a:moveTo>
                      <a:pt x="2833" y="1"/>
                    </a:moveTo>
                    <a:cubicBezTo>
                      <a:pt x="2507" y="1"/>
                      <a:pt x="2307" y="1"/>
                      <a:pt x="1981" y="101"/>
                    </a:cubicBezTo>
                    <a:cubicBezTo>
                      <a:pt x="1354" y="402"/>
                      <a:pt x="828" y="828"/>
                      <a:pt x="627" y="1555"/>
                    </a:cubicBezTo>
                    <a:cubicBezTo>
                      <a:pt x="1" y="2507"/>
                      <a:pt x="527" y="3660"/>
                      <a:pt x="1354" y="4061"/>
                    </a:cubicBezTo>
                    <a:cubicBezTo>
                      <a:pt x="1540" y="4141"/>
                      <a:pt x="1750" y="4177"/>
                      <a:pt x="1964" y="4177"/>
                    </a:cubicBezTo>
                    <a:cubicBezTo>
                      <a:pt x="2356" y="4177"/>
                      <a:pt x="2758" y="4055"/>
                      <a:pt x="3034" y="3861"/>
                    </a:cubicBezTo>
                    <a:cubicBezTo>
                      <a:pt x="3560" y="3535"/>
                      <a:pt x="3861" y="3034"/>
                      <a:pt x="4086" y="2507"/>
                    </a:cubicBezTo>
                    <a:lnTo>
                      <a:pt x="4086" y="1555"/>
                    </a:lnTo>
                    <a:cubicBezTo>
                      <a:pt x="4086" y="1354"/>
                      <a:pt x="3961" y="1029"/>
                      <a:pt x="3861" y="728"/>
                    </a:cubicBezTo>
                    <a:cubicBezTo>
                      <a:pt x="3861" y="527"/>
                      <a:pt x="3660" y="302"/>
                      <a:pt x="3460" y="101"/>
                    </a:cubicBezTo>
                    <a:cubicBezTo>
                      <a:pt x="3234" y="1"/>
                      <a:pt x="3034" y="1"/>
                      <a:pt x="28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6" name="Google Shape;1916;p11"/>
              <p:cNvSpPr/>
              <p:nvPr/>
            </p:nvSpPr>
            <p:spPr>
              <a:xfrm>
                <a:off x="8445035" y="2807175"/>
                <a:ext cx="43194" cy="52905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2457" extrusionOk="0">
                    <a:moveTo>
                      <a:pt x="1066" y="0"/>
                    </a:moveTo>
                    <a:cubicBezTo>
                      <a:pt x="872" y="0"/>
                      <a:pt x="690" y="50"/>
                      <a:pt x="527" y="151"/>
                    </a:cubicBezTo>
                    <a:cubicBezTo>
                      <a:pt x="226" y="451"/>
                      <a:pt x="1" y="777"/>
                      <a:pt x="1" y="1203"/>
                    </a:cubicBezTo>
                    <a:cubicBezTo>
                      <a:pt x="1" y="1504"/>
                      <a:pt x="1" y="1705"/>
                      <a:pt x="126" y="1930"/>
                    </a:cubicBezTo>
                    <a:cubicBezTo>
                      <a:pt x="226" y="1930"/>
                      <a:pt x="226" y="2030"/>
                      <a:pt x="327" y="2131"/>
                    </a:cubicBezTo>
                    <a:lnTo>
                      <a:pt x="427" y="2231"/>
                    </a:lnTo>
                    <a:cubicBezTo>
                      <a:pt x="427" y="2231"/>
                      <a:pt x="527" y="2331"/>
                      <a:pt x="627" y="2331"/>
                    </a:cubicBezTo>
                    <a:cubicBezTo>
                      <a:pt x="853" y="2456"/>
                      <a:pt x="953" y="2456"/>
                      <a:pt x="1254" y="2456"/>
                    </a:cubicBezTo>
                    <a:cubicBezTo>
                      <a:pt x="1379" y="2456"/>
                      <a:pt x="1580" y="2331"/>
                      <a:pt x="1680" y="2231"/>
                    </a:cubicBezTo>
                    <a:cubicBezTo>
                      <a:pt x="1880" y="2030"/>
                      <a:pt x="1880" y="1705"/>
                      <a:pt x="2006" y="1504"/>
                    </a:cubicBezTo>
                    <a:cubicBezTo>
                      <a:pt x="2006" y="1203"/>
                      <a:pt x="1880" y="978"/>
                      <a:pt x="1680" y="777"/>
                    </a:cubicBezTo>
                    <a:cubicBezTo>
                      <a:pt x="1780" y="777"/>
                      <a:pt x="1780" y="677"/>
                      <a:pt x="1880" y="677"/>
                    </a:cubicBezTo>
                    <a:cubicBezTo>
                      <a:pt x="1880" y="451"/>
                      <a:pt x="1780" y="251"/>
                      <a:pt x="1680" y="151"/>
                    </a:cubicBezTo>
                    <a:cubicBezTo>
                      <a:pt x="1467" y="50"/>
                      <a:pt x="1260" y="0"/>
                      <a:pt x="10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">
    <p:spTree>
      <p:nvGrpSpPr>
        <p:cNvPr id="1" name="Shape 4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1" name="Google Shape;4121;p28"/>
          <p:cNvSpPr/>
          <p:nvPr/>
        </p:nvSpPr>
        <p:spPr>
          <a:xfrm flipH="1">
            <a:off x="2449499" y="1096389"/>
            <a:ext cx="114361" cy="170574"/>
          </a:xfrm>
          <a:custGeom>
            <a:avLst/>
            <a:gdLst/>
            <a:ahLst/>
            <a:cxnLst/>
            <a:rect l="l" t="t" r="r" b="b"/>
            <a:pathLst>
              <a:path w="3666" h="5468" extrusionOk="0">
                <a:moveTo>
                  <a:pt x="3591" y="0"/>
                </a:moveTo>
                <a:cubicBezTo>
                  <a:pt x="3591" y="0"/>
                  <a:pt x="3471" y="0"/>
                  <a:pt x="3471" y="60"/>
                </a:cubicBezTo>
                <a:cubicBezTo>
                  <a:pt x="3471" y="60"/>
                  <a:pt x="3218" y="373"/>
                  <a:pt x="2920" y="879"/>
                </a:cubicBezTo>
                <a:cubicBezTo>
                  <a:pt x="2607" y="1371"/>
                  <a:pt x="2175" y="2056"/>
                  <a:pt x="1803" y="2742"/>
                </a:cubicBezTo>
                <a:cubicBezTo>
                  <a:pt x="1550" y="3040"/>
                  <a:pt x="1356" y="3352"/>
                  <a:pt x="1177" y="3665"/>
                </a:cubicBezTo>
                <a:cubicBezTo>
                  <a:pt x="984" y="3978"/>
                  <a:pt x="805" y="4291"/>
                  <a:pt x="611" y="4529"/>
                </a:cubicBezTo>
                <a:cubicBezTo>
                  <a:pt x="492" y="4663"/>
                  <a:pt x="432" y="4723"/>
                  <a:pt x="373" y="4842"/>
                </a:cubicBezTo>
                <a:cubicBezTo>
                  <a:pt x="313" y="4902"/>
                  <a:pt x="239" y="5036"/>
                  <a:pt x="179" y="5095"/>
                </a:cubicBezTo>
                <a:cubicBezTo>
                  <a:pt x="60" y="5215"/>
                  <a:pt x="0" y="5274"/>
                  <a:pt x="0" y="5274"/>
                </a:cubicBezTo>
                <a:lnTo>
                  <a:pt x="0" y="5408"/>
                </a:lnTo>
                <a:cubicBezTo>
                  <a:pt x="60" y="5468"/>
                  <a:pt x="119" y="5468"/>
                  <a:pt x="179" y="5468"/>
                </a:cubicBezTo>
                <a:cubicBezTo>
                  <a:pt x="179" y="5468"/>
                  <a:pt x="239" y="5408"/>
                  <a:pt x="373" y="5274"/>
                </a:cubicBezTo>
                <a:cubicBezTo>
                  <a:pt x="432" y="5215"/>
                  <a:pt x="492" y="5095"/>
                  <a:pt x="611" y="5036"/>
                </a:cubicBezTo>
                <a:cubicBezTo>
                  <a:pt x="686" y="4976"/>
                  <a:pt x="805" y="4842"/>
                  <a:pt x="864" y="4723"/>
                </a:cubicBezTo>
                <a:cubicBezTo>
                  <a:pt x="1058" y="4470"/>
                  <a:pt x="1296" y="4231"/>
                  <a:pt x="1490" y="3919"/>
                </a:cubicBezTo>
                <a:cubicBezTo>
                  <a:pt x="1728" y="3606"/>
                  <a:pt x="1922" y="3293"/>
                  <a:pt x="2175" y="2920"/>
                </a:cubicBezTo>
                <a:cubicBezTo>
                  <a:pt x="2354" y="2608"/>
                  <a:pt x="2548" y="2235"/>
                  <a:pt x="2727" y="1922"/>
                </a:cubicBezTo>
                <a:cubicBezTo>
                  <a:pt x="2920" y="1624"/>
                  <a:pt x="3099" y="1311"/>
                  <a:pt x="3218" y="1058"/>
                </a:cubicBezTo>
                <a:cubicBezTo>
                  <a:pt x="3352" y="805"/>
                  <a:pt x="3471" y="567"/>
                  <a:pt x="3531" y="433"/>
                </a:cubicBezTo>
                <a:cubicBezTo>
                  <a:pt x="3591" y="254"/>
                  <a:pt x="3665" y="194"/>
                  <a:pt x="3665" y="194"/>
                </a:cubicBezTo>
                <a:cubicBezTo>
                  <a:pt x="3665" y="135"/>
                  <a:pt x="3665" y="60"/>
                  <a:pt x="3591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2" name="Google Shape;4122;p28"/>
          <p:cNvSpPr/>
          <p:nvPr/>
        </p:nvSpPr>
        <p:spPr>
          <a:xfrm flipH="1">
            <a:off x="384151" y="794175"/>
            <a:ext cx="654059" cy="565027"/>
          </a:xfrm>
          <a:custGeom>
            <a:avLst/>
            <a:gdLst/>
            <a:ahLst/>
            <a:cxnLst/>
            <a:rect l="l" t="t" r="r" b="b"/>
            <a:pathLst>
              <a:path w="18123" h="14875" extrusionOk="0">
                <a:moveTo>
                  <a:pt x="13360" y="1"/>
                </a:moveTo>
                <a:cubicBezTo>
                  <a:pt x="10125" y="1"/>
                  <a:pt x="5819" y="1242"/>
                  <a:pt x="3463" y="4440"/>
                </a:cubicBezTo>
                <a:cubicBezTo>
                  <a:pt x="1" y="8998"/>
                  <a:pt x="1539" y="14875"/>
                  <a:pt x="6518" y="14875"/>
                </a:cubicBezTo>
                <a:cubicBezTo>
                  <a:pt x="6616" y="14875"/>
                  <a:pt x="6715" y="14873"/>
                  <a:pt x="6815" y="14868"/>
                </a:cubicBezTo>
                <a:cubicBezTo>
                  <a:pt x="12104" y="14615"/>
                  <a:pt x="18122" y="1952"/>
                  <a:pt x="17243" y="1028"/>
                </a:cubicBezTo>
                <a:cubicBezTo>
                  <a:pt x="16626" y="384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3" name="Google Shape;4123;p28"/>
          <p:cNvSpPr/>
          <p:nvPr/>
        </p:nvSpPr>
        <p:spPr>
          <a:xfrm flipH="1">
            <a:off x="384158" y="1468860"/>
            <a:ext cx="653337" cy="563962"/>
          </a:xfrm>
          <a:custGeom>
            <a:avLst/>
            <a:gdLst/>
            <a:ahLst/>
            <a:cxnLst/>
            <a:rect l="l" t="t" r="r" b="b"/>
            <a:pathLst>
              <a:path w="18103" h="14846" extrusionOk="0">
                <a:moveTo>
                  <a:pt x="13340" y="1"/>
                </a:moveTo>
                <a:cubicBezTo>
                  <a:pt x="10105" y="1"/>
                  <a:pt x="5799" y="1255"/>
                  <a:pt x="3443" y="4406"/>
                </a:cubicBezTo>
                <a:cubicBezTo>
                  <a:pt x="0" y="8953"/>
                  <a:pt x="1501" y="14845"/>
                  <a:pt x="6413" y="14845"/>
                </a:cubicBezTo>
                <a:cubicBezTo>
                  <a:pt x="6538" y="14845"/>
                  <a:pt x="6666" y="14842"/>
                  <a:pt x="6795" y="14834"/>
                </a:cubicBezTo>
                <a:cubicBezTo>
                  <a:pt x="12084" y="14581"/>
                  <a:pt x="18102" y="1992"/>
                  <a:pt x="17223" y="1054"/>
                </a:cubicBezTo>
                <a:cubicBezTo>
                  <a:pt x="16606" y="388"/>
                  <a:pt x="15139" y="1"/>
                  <a:pt x="13340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4" name="Google Shape;4124;p28"/>
          <p:cNvSpPr/>
          <p:nvPr/>
        </p:nvSpPr>
        <p:spPr>
          <a:xfrm flipH="1">
            <a:off x="384158" y="2142481"/>
            <a:ext cx="654059" cy="566622"/>
          </a:xfrm>
          <a:custGeom>
            <a:avLst/>
            <a:gdLst/>
            <a:ahLst/>
            <a:cxnLst/>
            <a:rect l="l" t="t" r="r" b="b"/>
            <a:pathLst>
              <a:path w="18123" h="14916" extrusionOk="0">
                <a:moveTo>
                  <a:pt x="13360" y="1"/>
                </a:moveTo>
                <a:cubicBezTo>
                  <a:pt x="10125" y="1"/>
                  <a:pt x="5819" y="1255"/>
                  <a:pt x="3463" y="4405"/>
                </a:cubicBezTo>
                <a:cubicBezTo>
                  <a:pt x="1" y="9037"/>
                  <a:pt x="1539" y="14915"/>
                  <a:pt x="6518" y="14915"/>
                </a:cubicBezTo>
                <a:cubicBezTo>
                  <a:pt x="6616" y="14915"/>
                  <a:pt x="6715" y="14913"/>
                  <a:pt x="6815" y="14908"/>
                </a:cubicBezTo>
                <a:cubicBezTo>
                  <a:pt x="12104" y="14595"/>
                  <a:pt x="18122" y="1992"/>
                  <a:pt x="17243" y="1053"/>
                </a:cubicBezTo>
                <a:cubicBezTo>
                  <a:pt x="16626" y="388"/>
                  <a:pt x="15159" y="1"/>
                  <a:pt x="133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5" name="Google Shape;4125;p28"/>
          <p:cNvSpPr/>
          <p:nvPr/>
        </p:nvSpPr>
        <p:spPr>
          <a:xfrm flipH="1">
            <a:off x="384158" y="2818761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6"/>
                </a:cubicBezTo>
                <a:cubicBezTo>
                  <a:pt x="1" y="8989"/>
                  <a:pt x="1531" y="14872"/>
                  <a:pt x="6497" y="14872"/>
                </a:cubicBezTo>
                <a:cubicBezTo>
                  <a:pt x="6600" y="14872"/>
                  <a:pt x="6705" y="14869"/>
                  <a:pt x="6811" y="14864"/>
                </a:cubicBezTo>
                <a:cubicBezTo>
                  <a:pt x="12100" y="14551"/>
                  <a:pt x="18118" y="1948"/>
                  <a:pt x="17239" y="1024"/>
                </a:cubicBezTo>
                <a:cubicBezTo>
                  <a:pt x="16623" y="382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6" name="Google Shape;4126;p28"/>
          <p:cNvSpPr/>
          <p:nvPr/>
        </p:nvSpPr>
        <p:spPr>
          <a:xfrm flipH="1">
            <a:off x="384158" y="3493370"/>
            <a:ext cx="653915" cy="564950"/>
          </a:xfrm>
          <a:custGeom>
            <a:avLst/>
            <a:gdLst/>
            <a:ahLst/>
            <a:cxnLst/>
            <a:rect l="l" t="t" r="r" b="b"/>
            <a:pathLst>
              <a:path w="18119" h="14872" extrusionOk="0">
                <a:moveTo>
                  <a:pt x="13369" y="0"/>
                </a:moveTo>
                <a:cubicBezTo>
                  <a:pt x="10132" y="0"/>
                  <a:pt x="5818" y="1243"/>
                  <a:pt x="3459" y="4435"/>
                </a:cubicBezTo>
                <a:cubicBezTo>
                  <a:pt x="1" y="9003"/>
                  <a:pt x="1531" y="14871"/>
                  <a:pt x="6496" y="14871"/>
                </a:cubicBezTo>
                <a:cubicBezTo>
                  <a:pt x="6599" y="14871"/>
                  <a:pt x="6705" y="14869"/>
                  <a:pt x="6811" y="14864"/>
                </a:cubicBezTo>
                <a:cubicBezTo>
                  <a:pt x="12100" y="14625"/>
                  <a:pt x="18118" y="1963"/>
                  <a:pt x="17239" y="1024"/>
                </a:cubicBezTo>
                <a:cubicBezTo>
                  <a:pt x="16623" y="381"/>
                  <a:pt x="15161" y="0"/>
                  <a:pt x="13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7" name="Google Shape;4127;p28"/>
          <p:cNvSpPr/>
          <p:nvPr/>
        </p:nvSpPr>
        <p:spPr>
          <a:xfrm flipH="1">
            <a:off x="384158" y="4167978"/>
            <a:ext cx="653482" cy="564038"/>
          </a:xfrm>
          <a:custGeom>
            <a:avLst/>
            <a:gdLst/>
            <a:ahLst/>
            <a:cxnLst/>
            <a:rect l="l" t="t" r="r" b="b"/>
            <a:pathLst>
              <a:path w="18107" h="14848" extrusionOk="0">
                <a:moveTo>
                  <a:pt x="13332" y="1"/>
                </a:moveTo>
                <a:cubicBezTo>
                  <a:pt x="10098" y="1"/>
                  <a:pt x="5800" y="1253"/>
                  <a:pt x="3447" y="4409"/>
                </a:cubicBezTo>
                <a:cubicBezTo>
                  <a:pt x="0" y="8947"/>
                  <a:pt x="1509" y="14848"/>
                  <a:pt x="6434" y="14848"/>
                </a:cubicBezTo>
                <a:cubicBezTo>
                  <a:pt x="6554" y="14848"/>
                  <a:pt x="6676" y="14844"/>
                  <a:pt x="6799" y="14837"/>
                </a:cubicBezTo>
                <a:cubicBezTo>
                  <a:pt x="12088" y="14584"/>
                  <a:pt x="18106" y="1981"/>
                  <a:pt x="17227" y="1057"/>
                </a:cubicBezTo>
                <a:cubicBezTo>
                  <a:pt x="16609" y="390"/>
                  <a:pt x="15136" y="1"/>
                  <a:pt x="1333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8" name="Google Shape;4128;p28"/>
          <p:cNvSpPr/>
          <p:nvPr/>
        </p:nvSpPr>
        <p:spPr>
          <a:xfrm flipH="1">
            <a:off x="1971311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5" y="144"/>
                  <a:pt x="120" y="219"/>
                </a:cubicBezTo>
                <a:cubicBezTo>
                  <a:pt x="61" y="338"/>
                  <a:pt x="61" y="397"/>
                  <a:pt x="61" y="457"/>
                </a:cubicBezTo>
                <a:cubicBezTo>
                  <a:pt x="1" y="651"/>
                  <a:pt x="61" y="830"/>
                  <a:pt x="195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3" y="1062"/>
                  <a:pt x="398" y="1033"/>
                  <a:pt x="433" y="964"/>
                </a:cubicBezTo>
                <a:cubicBezTo>
                  <a:pt x="567" y="830"/>
                  <a:pt x="627" y="710"/>
                  <a:pt x="627" y="591"/>
                </a:cubicBezTo>
                <a:lnTo>
                  <a:pt x="627" y="397"/>
                </a:lnTo>
                <a:cubicBezTo>
                  <a:pt x="627" y="278"/>
                  <a:pt x="627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9" name="Google Shape;4129;p28"/>
          <p:cNvSpPr/>
          <p:nvPr/>
        </p:nvSpPr>
        <p:spPr>
          <a:xfrm flipH="1">
            <a:off x="1930882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6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8" y="1173"/>
                  <a:pt x="493" y="1103"/>
                </a:cubicBez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0" name="Google Shape;4130;p28"/>
          <p:cNvSpPr/>
          <p:nvPr/>
        </p:nvSpPr>
        <p:spPr>
          <a:xfrm flipH="1">
            <a:off x="1878350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1" name="Google Shape;4131;p28"/>
          <p:cNvSpPr/>
          <p:nvPr/>
        </p:nvSpPr>
        <p:spPr>
          <a:xfrm flipH="1">
            <a:off x="1880222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2" name="Google Shape;4132;p28"/>
          <p:cNvSpPr/>
          <p:nvPr/>
        </p:nvSpPr>
        <p:spPr>
          <a:xfrm flipH="1">
            <a:off x="1830029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9" y="1"/>
                  <a:pt x="177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3" name="Google Shape;4133;p28"/>
          <p:cNvSpPr/>
          <p:nvPr/>
        </p:nvSpPr>
        <p:spPr>
          <a:xfrm flipH="1">
            <a:off x="1781708" y="695034"/>
            <a:ext cx="17220" cy="40772"/>
          </a:xfrm>
          <a:custGeom>
            <a:avLst/>
            <a:gdLst/>
            <a:ahLst/>
            <a:cxnLst/>
            <a:rect l="l" t="t" r="r" b="b"/>
            <a:pathLst>
              <a:path w="552" h="1307" extrusionOk="0">
                <a:moveTo>
                  <a:pt x="300" y="0"/>
                </a:moveTo>
                <a:cubicBezTo>
                  <a:pt x="239" y="0"/>
                  <a:pt x="179" y="42"/>
                  <a:pt x="179" y="84"/>
                </a:cubicBezTo>
                <a:lnTo>
                  <a:pt x="120" y="84"/>
                </a:lnTo>
                <a:cubicBezTo>
                  <a:pt x="60" y="204"/>
                  <a:pt x="60" y="263"/>
                  <a:pt x="1" y="338"/>
                </a:cubicBezTo>
                <a:lnTo>
                  <a:pt x="1" y="636"/>
                </a:lnTo>
                <a:cubicBezTo>
                  <a:pt x="1" y="829"/>
                  <a:pt x="1" y="949"/>
                  <a:pt x="60" y="1202"/>
                </a:cubicBezTo>
                <a:lnTo>
                  <a:pt x="120" y="1261"/>
                </a:lnTo>
                <a:cubicBezTo>
                  <a:pt x="150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lnTo>
                  <a:pt x="552" y="397"/>
                </a:lnTo>
                <a:cubicBezTo>
                  <a:pt x="552" y="263"/>
                  <a:pt x="492" y="204"/>
                  <a:pt x="433" y="84"/>
                </a:cubicBezTo>
                <a:lnTo>
                  <a:pt x="373" y="25"/>
                </a:lnTo>
                <a:cubicBezTo>
                  <a:pt x="351" y="7"/>
                  <a:pt x="326" y="0"/>
                  <a:pt x="30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4" name="Google Shape;4134;p28"/>
          <p:cNvSpPr/>
          <p:nvPr/>
        </p:nvSpPr>
        <p:spPr>
          <a:xfrm flipH="1">
            <a:off x="1708275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1" y="828"/>
                  <a:pt x="60" y="1022"/>
                  <a:pt x="180" y="1201"/>
                </a:cubicBezTo>
                <a:lnTo>
                  <a:pt x="239" y="1275"/>
                </a:lnTo>
                <a:cubicBezTo>
                  <a:pt x="261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2" y="1022"/>
                  <a:pt x="612" y="828"/>
                  <a:pt x="612" y="649"/>
                </a:cubicBezTo>
                <a:cubicBezTo>
                  <a:pt x="612" y="530"/>
                  <a:pt x="552" y="396"/>
                  <a:pt x="49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4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5" name="Google Shape;4135;p28"/>
          <p:cNvSpPr/>
          <p:nvPr/>
        </p:nvSpPr>
        <p:spPr>
          <a:xfrm flipH="1">
            <a:off x="1760308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6" name="Google Shape;4136;p28"/>
          <p:cNvSpPr/>
          <p:nvPr/>
        </p:nvSpPr>
        <p:spPr>
          <a:xfrm flipH="1">
            <a:off x="1824445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7" name="Google Shape;4137;p28"/>
          <p:cNvSpPr/>
          <p:nvPr/>
        </p:nvSpPr>
        <p:spPr>
          <a:xfrm flipH="1">
            <a:off x="1934595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4" y="0"/>
                </a:moveTo>
                <a:cubicBezTo>
                  <a:pt x="269" y="0"/>
                  <a:pt x="224" y="19"/>
                  <a:pt x="195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5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4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8" name="Google Shape;4138;p28"/>
          <p:cNvSpPr/>
          <p:nvPr/>
        </p:nvSpPr>
        <p:spPr>
          <a:xfrm flipH="1">
            <a:off x="4461795" y="698746"/>
            <a:ext cx="19091" cy="33160"/>
          </a:xfrm>
          <a:custGeom>
            <a:avLst/>
            <a:gdLst/>
            <a:ahLst/>
            <a:cxnLst/>
            <a:rect l="l" t="t" r="r" b="b"/>
            <a:pathLst>
              <a:path w="612" h="1063" extrusionOk="0">
                <a:moveTo>
                  <a:pt x="378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180" y="85"/>
                  <a:pt x="180" y="144"/>
                  <a:pt x="120" y="219"/>
                </a:cubicBezTo>
                <a:cubicBezTo>
                  <a:pt x="60" y="338"/>
                  <a:pt x="60" y="397"/>
                  <a:pt x="1" y="457"/>
                </a:cubicBezTo>
                <a:cubicBezTo>
                  <a:pt x="1" y="651"/>
                  <a:pt x="1" y="830"/>
                  <a:pt x="120" y="1023"/>
                </a:cubicBezTo>
                <a:lnTo>
                  <a:pt x="180" y="1023"/>
                </a:lnTo>
                <a:cubicBezTo>
                  <a:pt x="204" y="1048"/>
                  <a:pt x="242" y="1062"/>
                  <a:pt x="281" y="1062"/>
                </a:cubicBezTo>
                <a:cubicBezTo>
                  <a:pt x="338" y="1062"/>
                  <a:pt x="398" y="1033"/>
                  <a:pt x="433" y="964"/>
                </a:cubicBezTo>
                <a:cubicBezTo>
                  <a:pt x="552" y="830"/>
                  <a:pt x="612" y="710"/>
                  <a:pt x="612" y="591"/>
                </a:cubicBezTo>
                <a:lnTo>
                  <a:pt x="612" y="397"/>
                </a:lnTo>
                <a:cubicBezTo>
                  <a:pt x="612" y="278"/>
                  <a:pt x="612" y="219"/>
                  <a:pt x="552" y="144"/>
                </a:cubicBezTo>
                <a:lnTo>
                  <a:pt x="552" y="85"/>
                </a:lnTo>
                <a:cubicBezTo>
                  <a:pt x="510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9" name="Google Shape;4139;p28"/>
          <p:cNvSpPr/>
          <p:nvPr/>
        </p:nvSpPr>
        <p:spPr>
          <a:xfrm flipH="1">
            <a:off x="4420898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5" y="1"/>
                </a:moveTo>
                <a:cubicBezTo>
                  <a:pt x="329" y="1"/>
                  <a:pt x="284" y="16"/>
                  <a:pt x="254" y="45"/>
                </a:cubicBezTo>
                <a:cubicBezTo>
                  <a:pt x="195" y="105"/>
                  <a:pt x="135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95" y="1103"/>
                </a:cubicBezTo>
                <a:lnTo>
                  <a:pt x="254" y="1163"/>
                </a:lnTo>
                <a:cubicBezTo>
                  <a:pt x="279" y="1187"/>
                  <a:pt x="314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67" y="924"/>
                  <a:pt x="627" y="790"/>
                  <a:pt x="627" y="611"/>
                </a:cubicBezTo>
                <a:lnTo>
                  <a:pt x="627" y="358"/>
                </a:lnTo>
                <a:cubicBezTo>
                  <a:pt x="627" y="299"/>
                  <a:pt x="567" y="179"/>
                  <a:pt x="567" y="105"/>
                </a:cubicBezTo>
                <a:lnTo>
                  <a:pt x="507" y="105"/>
                </a:lnTo>
                <a:lnTo>
                  <a:pt x="507" y="45"/>
                </a:lnTo>
                <a:cubicBezTo>
                  <a:pt x="470" y="16"/>
                  <a:pt x="422" y="1"/>
                  <a:pt x="37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0" name="Google Shape;4140;p28"/>
          <p:cNvSpPr/>
          <p:nvPr/>
        </p:nvSpPr>
        <p:spPr>
          <a:xfrm flipH="1">
            <a:off x="4368834" y="701835"/>
            <a:ext cx="19091" cy="37247"/>
          </a:xfrm>
          <a:custGeom>
            <a:avLst/>
            <a:gdLst/>
            <a:ahLst/>
            <a:cxnLst/>
            <a:rect l="l" t="t" r="r" b="b"/>
            <a:pathLst>
              <a:path w="612" h="1194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20" y="179"/>
                  <a:pt x="60" y="239"/>
                  <a:pt x="60" y="358"/>
                </a:cubicBezTo>
                <a:cubicBezTo>
                  <a:pt x="0" y="418"/>
                  <a:pt x="0" y="492"/>
                  <a:pt x="0" y="611"/>
                </a:cubicBezTo>
                <a:cubicBezTo>
                  <a:pt x="60" y="790"/>
                  <a:pt x="60" y="924"/>
                  <a:pt x="179" y="1103"/>
                </a:cubicBezTo>
                <a:lnTo>
                  <a:pt x="239" y="1163"/>
                </a:lnTo>
                <a:cubicBezTo>
                  <a:pt x="261" y="1185"/>
                  <a:pt x="287" y="1194"/>
                  <a:pt x="315" y="1194"/>
                </a:cubicBezTo>
                <a:cubicBezTo>
                  <a:pt x="379" y="1194"/>
                  <a:pt x="450" y="1145"/>
                  <a:pt x="492" y="1103"/>
                </a:cubicBezTo>
                <a:cubicBezTo>
                  <a:pt x="611" y="924"/>
                  <a:pt x="611" y="731"/>
                  <a:pt x="611" y="611"/>
                </a:cubicBezTo>
                <a:cubicBezTo>
                  <a:pt x="611" y="492"/>
                  <a:pt x="611" y="418"/>
                  <a:pt x="552" y="298"/>
                </a:cubicBezTo>
                <a:cubicBezTo>
                  <a:pt x="552" y="239"/>
                  <a:pt x="492" y="179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1" name="Google Shape;4141;p28"/>
          <p:cNvSpPr/>
          <p:nvPr/>
        </p:nvSpPr>
        <p:spPr>
          <a:xfrm flipH="1">
            <a:off x="4370706" y="808366"/>
            <a:ext cx="19091" cy="31351"/>
          </a:xfrm>
          <a:custGeom>
            <a:avLst/>
            <a:gdLst/>
            <a:ahLst/>
            <a:cxnLst/>
            <a:rect l="l" t="t" r="r" b="b"/>
            <a:pathLst>
              <a:path w="612" h="1005" extrusionOk="0">
                <a:moveTo>
                  <a:pt x="358" y="1"/>
                </a:moveTo>
                <a:cubicBezTo>
                  <a:pt x="302" y="1"/>
                  <a:pt x="239" y="19"/>
                  <a:pt x="180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20" y="921"/>
                </a:cubicBezTo>
                <a:lnTo>
                  <a:pt x="180" y="980"/>
                </a:lnTo>
                <a:cubicBezTo>
                  <a:pt x="197" y="998"/>
                  <a:pt x="221" y="1005"/>
                  <a:pt x="247" y="1005"/>
                </a:cubicBezTo>
                <a:cubicBezTo>
                  <a:pt x="311" y="1005"/>
                  <a:pt x="391" y="963"/>
                  <a:pt x="433" y="921"/>
                </a:cubicBezTo>
                <a:cubicBezTo>
                  <a:pt x="552" y="802"/>
                  <a:pt x="552" y="667"/>
                  <a:pt x="552" y="489"/>
                </a:cubicBezTo>
                <a:cubicBezTo>
                  <a:pt x="612" y="429"/>
                  <a:pt x="612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3" y="19"/>
                  <a:pt x="414" y="1"/>
                  <a:pt x="35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2" name="Google Shape;4142;p28"/>
          <p:cNvSpPr/>
          <p:nvPr/>
        </p:nvSpPr>
        <p:spPr>
          <a:xfrm flipH="1">
            <a:off x="4320045" y="754960"/>
            <a:ext cx="19559" cy="48071"/>
          </a:xfrm>
          <a:custGeom>
            <a:avLst/>
            <a:gdLst/>
            <a:ahLst/>
            <a:cxnLst/>
            <a:rect l="l" t="t" r="r" b="b"/>
            <a:pathLst>
              <a:path w="627" h="1541" extrusionOk="0">
                <a:moveTo>
                  <a:pt x="341" y="1"/>
                </a:moveTo>
                <a:cubicBezTo>
                  <a:pt x="277" y="1"/>
                  <a:pt x="232" y="43"/>
                  <a:pt x="179" y="85"/>
                </a:cubicBezTo>
                <a:cubicBezTo>
                  <a:pt x="120" y="204"/>
                  <a:pt x="60" y="338"/>
                  <a:pt x="60" y="398"/>
                </a:cubicBezTo>
                <a:cubicBezTo>
                  <a:pt x="60" y="517"/>
                  <a:pt x="60" y="651"/>
                  <a:pt x="1" y="771"/>
                </a:cubicBezTo>
                <a:cubicBezTo>
                  <a:pt x="60" y="1024"/>
                  <a:pt x="60" y="1203"/>
                  <a:pt x="179" y="1456"/>
                </a:cubicBezTo>
                <a:lnTo>
                  <a:pt x="254" y="1515"/>
                </a:lnTo>
                <a:cubicBezTo>
                  <a:pt x="271" y="1533"/>
                  <a:pt x="294" y="1540"/>
                  <a:pt x="319" y="1540"/>
                </a:cubicBezTo>
                <a:cubicBezTo>
                  <a:pt x="378" y="1540"/>
                  <a:pt x="450" y="1498"/>
                  <a:pt x="492" y="1456"/>
                </a:cubicBezTo>
                <a:cubicBezTo>
                  <a:pt x="626" y="1203"/>
                  <a:pt x="626" y="1024"/>
                  <a:pt x="626" y="771"/>
                </a:cubicBezTo>
                <a:lnTo>
                  <a:pt x="626" y="398"/>
                </a:lnTo>
                <a:cubicBezTo>
                  <a:pt x="552" y="338"/>
                  <a:pt x="552" y="204"/>
                  <a:pt x="492" y="85"/>
                </a:cubicBezTo>
                <a:cubicBezTo>
                  <a:pt x="433" y="85"/>
                  <a:pt x="433" y="26"/>
                  <a:pt x="433" y="26"/>
                </a:cubicBezTo>
                <a:cubicBezTo>
                  <a:pt x="398" y="8"/>
                  <a:pt x="368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3" name="Google Shape;4143;p28"/>
          <p:cNvSpPr/>
          <p:nvPr/>
        </p:nvSpPr>
        <p:spPr>
          <a:xfrm flipH="1">
            <a:off x="4250324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3" y="0"/>
                </a:moveTo>
                <a:cubicBezTo>
                  <a:pt x="328" y="0"/>
                  <a:pt x="283" y="15"/>
                  <a:pt x="254" y="45"/>
                </a:cubicBezTo>
                <a:cubicBezTo>
                  <a:pt x="179" y="105"/>
                  <a:pt x="120" y="224"/>
                  <a:pt x="60" y="283"/>
                </a:cubicBezTo>
                <a:cubicBezTo>
                  <a:pt x="0" y="417"/>
                  <a:pt x="0" y="477"/>
                  <a:pt x="0" y="596"/>
                </a:cubicBezTo>
                <a:cubicBezTo>
                  <a:pt x="0" y="790"/>
                  <a:pt x="60" y="1028"/>
                  <a:pt x="179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8" y="1247"/>
                </a:cubicBezTo>
                <a:cubicBezTo>
                  <a:pt x="378" y="1247"/>
                  <a:pt x="450" y="1204"/>
                  <a:pt x="492" y="1162"/>
                </a:cubicBezTo>
                <a:cubicBezTo>
                  <a:pt x="552" y="969"/>
                  <a:pt x="626" y="790"/>
                  <a:pt x="626" y="656"/>
                </a:cubicBezTo>
                <a:lnTo>
                  <a:pt x="626" y="417"/>
                </a:lnTo>
                <a:cubicBezTo>
                  <a:pt x="55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2" y="15"/>
                  <a:pt x="417" y="0"/>
                  <a:pt x="37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4" name="Google Shape;4144;p28"/>
          <p:cNvSpPr/>
          <p:nvPr/>
        </p:nvSpPr>
        <p:spPr>
          <a:xfrm flipH="1">
            <a:off x="4314461" y="859089"/>
            <a:ext cx="19559" cy="24020"/>
          </a:xfrm>
          <a:custGeom>
            <a:avLst/>
            <a:gdLst/>
            <a:ahLst/>
            <a:cxnLst/>
            <a:rect l="l" t="t" r="r" b="b"/>
            <a:pathLst>
              <a:path w="627" h="770" extrusionOk="0">
                <a:moveTo>
                  <a:pt x="344" y="0"/>
                </a:moveTo>
                <a:cubicBezTo>
                  <a:pt x="295" y="0"/>
                  <a:pt x="244" y="15"/>
                  <a:pt x="194" y="40"/>
                </a:cubicBezTo>
                <a:cubicBezTo>
                  <a:pt x="135" y="99"/>
                  <a:pt x="135" y="99"/>
                  <a:pt x="75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75" y="665"/>
                  <a:pt x="194" y="725"/>
                </a:cubicBezTo>
                <a:cubicBezTo>
                  <a:pt x="224" y="755"/>
                  <a:pt x="269" y="770"/>
                  <a:pt x="315" y="770"/>
                </a:cubicBezTo>
                <a:cubicBezTo>
                  <a:pt x="362" y="770"/>
                  <a:pt x="410" y="755"/>
                  <a:pt x="447" y="725"/>
                </a:cubicBezTo>
                <a:cubicBezTo>
                  <a:pt x="567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7" y="218"/>
                  <a:pt x="567" y="159"/>
                  <a:pt x="507" y="99"/>
                </a:cubicBezTo>
                <a:cubicBezTo>
                  <a:pt x="472" y="29"/>
                  <a:pt x="412" y="0"/>
                  <a:pt x="34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5" name="Google Shape;4145;p28"/>
          <p:cNvSpPr/>
          <p:nvPr/>
        </p:nvSpPr>
        <p:spPr>
          <a:xfrm flipH="1">
            <a:off x="4424611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4" y="0"/>
                </a:moveTo>
                <a:cubicBezTo>
                  <a:pt x="250" y="0"/>
                  <a:pt x="187" y="19"/>
                  <a:pt x="120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1" y="428"/>
                  <a:pt x="60" y="488"/>
                  <a:pt x="180" y="607"/>
                </a:cubicBezTo>
                <a:cubicBezTo>
                  <a:pt x="210" y="632"/>
                  <a:pt x="249" y="646"/>
                  <a:pt x="292" y="646"/>
                </a:cubicBezTo>
                <a:cubicBezTo>
                  <a:pt x="353" y="646"/>
                  <a:pt x="423" y="617"/>
                  <a:pt x="492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52" y="175"/>
                </a:cubicBezTo>
                <a:cubicBezTo>
                  <a:pt x="552" y="116"/>
                  <a:pt x="492" y="56"/>
                  <a:pt x="433" y="56"/>
                </a:cubicBezTo>
                <a:cubicBezTo>
                  <a:pt x="403" y="19"/>
                  <a:pt x="358" y="0"/>
                  <a:pt x="30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6" name="Google Shape;4146;p28"/>
          <p:cNvSpPr/>
          <p:nvPr/>
        </p:nvSpPr>
        <p:spPr>
          <a:xfrm flipH="1">
            <a:off x="3838113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81" y="0"/>
                </a:moveTo>
                <a:cubicBezTo>
                  <a:pt x="355" y="0"/>
                  <a:pt x="331" y="8"/>
                  <a:pt x="313" y="25"/>
                </a:cubicBezTo>
                <a:cubicBezTo>
                  <a:pt x="194" y="85"/>
                  <a:pt x="194" y="144"/>
                  <a:pt x="135" y="219"/>
                </a:cubicBezTo>
                <a:cubicBezTo>
                  <a:pt x="75" y="338"/>
                  <a:pt x="75" y="397"/>
                  <a:pt x="0" y="457"/>
                </a:cubicBezTo>
                <a:cubicBezTo>
                  <a:pt x="0" y="651"/>
                  <a:pt x="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5" y="1062"/>
                  <a:pt x="404" y="1033"/>
                  <a:pt x="447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24" y="42"/>
                  <a:pt x="445" y="0"/>
                  <a:pt x="38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7" name="Google Shape;4147;p28"/>
          <p:cNvSpPr/>
          <p:nvPr/>
        </p:nvSpPr>
        <p:spPr>
          <a:xfrm flipH="1">
            <a:off x="3797217" y="746444"/>
            <a:ext cx="19559" cy="37496"/>
          </a:xfrm>
          <a:custGeom>
            <a:avLst/>
            <a:gdLst/>
            <a:ahLst/>
            <a:cxnLst/>
            <a:rect l="l" t="t" r="r" b="b"/>
            <a:pathLst>
              <a:path w="627" h="1202" extrusionOk="0">
                <a:moveTo>
                  <a:pt x="373" y="1"/>
                </a:moveTo>
                <a:cubicBezTo>
                  <a:pt x="328" y="1"/>
                  <a:pt x="284" y="16"/>
                  <a:pt x="254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0" y="477"/>
                  <a:pt x="0" y="552"/>
                </a:cubicBezTo>
                <a:cubicBezTo>
                  <a:pt x="0" y="790"/>
                  <a:pt x="60" y="984"/>
                  <a:pt x="179" y="1103"/>
                </a:cubicBezTo>
                <a:lnTo>
                  <a:pt x="254" y="1163"/>
                </a:lnTo>
                <a:cubicBezTo>
                  <a:pt x="278" y="1187"/>
                  <a:pt x="313" y="1202"/>
                  <a:pt x="346" y="1202"/>
                </a:cubicBezTo>
                <a:cubicBezTo>
                  <a:pt x="392" y="1202"/>
                  <a:pt x="433" y="1173"/>
                  <a:pt x="433" y="1103"/>
                </a:cubicBezTo>
                <a:cubicBezTo>
                  <a:pt x="552" y="924"/>
                  <a:pt x="626" y="790"/>
                  <a:pt x="626" y="611"/>
                </a:cubicBezTo>
                <a:lnTo>
                  <a:pt x="626" y="358"/>
                </a:lnTo>
                <a:cubicBezTo>
                  <a:pt x="626" y="299"/>
                  <a:pt x="552" y="179"/>
                  <a:pt x="552" y="105"/>
                </a:cubicBezTo>
                <a:lnTo>
                  <a:pt x="492" y="45"/>
                </a:lnTo>
                <a:cubicBezTo>
                  <a:pt x="462" y="16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8" name="Google Shape;4148;p28"/>
          <p:cNvSpPr/>
          <p:nvPr/>
        </p:nvSpPr>
        <p:spPr>
          <a:xfrm flipH="1">
            <a:off x="3745184" y="701835"/>
            <a:ext cx="19559" cy="37247"/>
          </a:xfrm>
          <a:custGeom>
            <a:avLst/>
            <a:gdLst/>
            <a:ahLst/>
            <a:cxnLst/>
            <a:rect l="l" t="t" r="r" b="b"/>
            <a:pathLst>
              <a:path w="627" h="1194" extrusionOk="0">
                <a:moveTo>
                  <a:pt x="316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79"/>
                  <a:pt x="75" y="239"/>
                  <a:pt x="75" y="358"/>
                </a:cubicBezTo>
                <a:cubicBezTo>
                  <a:pt x="75" y="418"/>
                  <a:pt x="1" y="492"/>
                  <a:pt x="1" y="611"/>
                </a:cubicBezTo>
                <a:cubicBezTo>
                  <a:pt x="75" y="790"/>
                  <a:pt x="75" y="924"/>
                  <a:pt x="195" y="1103"/>
                </a:cubicBezTo>
                <a:lnTo>
                  <a:pt x="254" y="1163"/>
                </a:lnTo>
                <a:cubicBezTo>
                  <a:pt x="272" y="1185"/>
                  <a:pt x="297" y="1194"/>
                  <a:pt x="324" y="1194"/>
                </a:cubicBezTo>
                <a:cubicBezTo>
                  <a:pt x="387" y="1194"/>
                  <a:pt x="466" y="1145"/>
                  <a:pt x="508" y="1103"/>
                </a:cubicBezTo>
                <a:cubicBezTo>
                  <a:pt x="627" y="924"/>
                  <a:pt x="627" y="731"/>
                  <a:pt x="627" y="611"/>
                </a:cubicBezTo>
                <a:lnTo>
                  <a:pt x="627" y="298"/>
                </a:lnTo>
                <a:cubicBezTo>
                  <a:pt x="567" y="239"/>
                  <a:pt x="567" y="179"/>
                  <a:pt x="448" y="45"/>
                </a:cubicBezTo>
                <a:cubicBezTo>
                  <a:pt x="411" y="15"/>
                  <a:pt x="362" y="1"/>
                  <a:pt x="31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9" name="Google Shape;4149;p28"/>
          <p:cNvSpPr/>
          <p:nvPr/>
        </p:nvSpPr>
        <p:spPr>
          <a:xfrm flipH="1">
            <a:off x="3747024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7" y="1"/>
                </a:moveTo>
                <a:cubicBezTo>
                  <a:pt x="313" y="1"/>
                  <a:pt x="254" y="19"/>
                  <a:pt x="194" y="57"/>
                </a:cubicBezTo>
                <a:cubicBezTo>
                  <a:pt x="134" y="116"/>
                  <a:pt x="60" y="176"/>
                  <a:pt x="60" y="235"/>
                </a:cubicBezTo>
                <a:cubicBezTo>
                  <a:pt x="0" y="295"/>
                  <a:pt x="0" y="429"/>
                  <a:pt x="0" y="489"/>
                </a:cubicBezTo>
                <a:cubicBezTo>
                  <a:pt x="0" y="608"/>
                  <a:pt x="0" y="802"/>
                  <a:pt x="134" y="921"/>
                </a:cubicBezTo>
                <a:lnTo>
                  <a:pt x="194" y="980"/>
                </a:lnTo>
                <a:cubicBezTo>
                  <a:pt x="212" y="998"/>
                  <a:pt x="234" y="1005"/>
                  <a:pt x="259" y="1005"/>
                </a:cubicBezTo>
                <a:cubicBezTo>
                  <a:pt x="318" y="1005"/>
                  <a:pt x="390" y="963"/>
                  <a:pt x="432" y="921"/>
                </a:cubicBezTo>
                <a:cubicBezTo>
                  <a:pt x="567" y="802"/>
                  <a:pt x="567" y="667"/>
                  <a:pt x="626" y="489"/>
                </a:cubicBezTo>
                <a:cubicBezTo>
                  <a:pt x="626" y="429"/>
                  <a:pt x="626" y="355"/>
                  <a:pt x="567" y="295"/>
                </a:cubicBezTo>
                <a:cubicBezTo>
                  <a:pt x="567" y="235"/>
                  <a:pt x="567" y="176"/>
                  <a:pt x="507" y="116"/>
                </a:cubicBezTo>
                <a:lnTo>
                  <a:pt x="507" y="57"/>
                </a:lnTo>
                <a:cubicBezTo>
                  <a:pt x="470" y="19"/>
                  <a:pt x="421" y="1"/>
                  <a:pt x="36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0" name="Google Shape;4150;p28"/>
          <p:cNvSpPr/>
          <p:nvPr/>
        </p:nvSpPr>
        <p:spPr>
          <a:xfrm flipH="1">
            <a:off x="3696831" y="754960"/>
            <a:ext cx="17251" cy="48071"/>
          </a:xfrm>
          <a:custGeom>
            <a:avLst/>
            <a:gdLst/>
            <a:ahLst/>
            <a:cxnLst/>
            <a:rect l="l" t="t" r="r" b="b"/>
            <a:pathLst>
              <a:path w="553" h="1541" extrusionOk="0">
                <a:moveTo>
                  <a:pt x="273" y="1"/>
                </a:moveTo>
                <a:cubicBezTo>
                  <a:pt x="204" y="1"/>
                  <a:pt x="162" y="43"/>
                  <a:pt x="120" y="85"/>
                </a:cubicBezTo>
                <a:cubicBezTo>
                  <a:pt x="60" y="204"/>
                  <a:pt x="1" y="338"/>
                  <a:pt x="1" y="398"/>
                </a:cubicBezTo>
                <a:lnTo>
                  <a:pt x="1" y="771"/>
                </a:lnTo>
                <a:cubicBezTo>
                  <a:pt x="1" y="1024"/>
                  <a:pt x="1" y="1203"/>
                  <a:pt x="120" y="1456"/>
                </a:cubicBezTo>
                <a:lnTo>
                  <a:pt x="180" y="1515"/>
                </a:lnTo>
                <a:cubicBezTo>
                  <a:pt x="197" y="1533"/>
                  <a:pt x="221" y="1540"/>
                  <a:pt x="247" y="1540"/>
                </a:cubicBezTo>
                <a:cubicBezTo>
                  <a:pt x="311" y="1540"/>
                  <a:pt x="391" y="1498"/>
                  <a:pt x="433" y="1456"/>
                </a:cubicBezTo>
                <a:cubicBezTo>
                  <a:pt x="552" y="1203"/>
                  <a:pt x="552" y="1024"/>
                  <a:pt x="552" y="771"/>
                </a:cubicBezTo>
                <a:lnTo>
                  <a:pt x="552" y="398"/>
                </a:lnTo>
                <a:cubicBezTo>
                  <a:pt x="492" y="338"/>
                  <a:pt x="492" y="204"/>
                  <a:pt x="433" y="85"/>
                </a:cubicBezTo>
                <a:cubicBezTo>
                  <a:pt x="373" y="85"/>
                  <a:pt x="373" y="26"/>
                  <a:pt x="373" y="26"/>
                </a:cubicBezTo>
                <a:cubicBezTo>
                  <a:pt x="334" y="8"/>
                  <a:pt x="301" y="1"/>
                  <a:pt x="2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1" name="Google Shape;4151;p28"/>
          <p:cNvSpPr/>
          <p:nvPr/>
        </p:nvSpPr>
        <p:spPr>
          <a:xfrm flipH="1">
            <a:off x="3627142" y="775736"/>
            <a:ext cx="19091" cy="38900"/>
          </a:xfrm>
          <a:custGeom>
            <a:avLst/>
            <a:gdLst/>
            <a:ahLst/>
            <a:cxnLst/>
            <a:rect l="l" t="t" r="r" b="b"/>
            <a:pathLst>
              <a:path w="612" h="1247" extrusionOk="0">
                <a:moveTo>
                  <a:pt x="366" y="0"/>
                </a:moveTo>
                <a:cubicBezTo>
                  <a:pt x="317" y="0"/>
                  <a:pt x="269" y="15"/>
                  <a:pt x="239" y="45"/>
                </a:cubicBezTo>
                <a:cubicBezTo>
                  <a:pt x="180" y="105"/>
                  <a:pt x="120" y="224"/>
                  <a:pt x="60" y="283"/>
                </a:cubicBezTo>
                <a:cubicBezTo>
                  <a:pt x="60" y="417"/>
                  <a:pt x="1" y="477"/>
                  <a:pt x="1" y="596"/>
                </a:cubicBezTo>
                <a:cubicBezTo>
                  <a:pt x="1" y="790"/>
                  <a:pt x="60" y="1028"/>
                  <a:pt x="180" y="1222"/>
                </a:cubicBezTo>
                <a:lnTo>
                  <a:pt x="239" y="1222"/>
                </a:lnTo>
                <a:cubicBezTo>
                  <a:pt x="257" y="1239"/>
                  <a:pt x="281" y="1247"/>
                  <a:pt x="307" y="1247"/>
                </a:cubicBezTo>
                <a:cubicBezTo>
                  <a:pt x="371" y="1247"/>
                  <a:pt x="450" y="1204"/>
                  <a:pt x="492" y="1162"/>
                </a:cubicBezTo>
                <a:cubicBezTo>
                  <a:pt x="552" y="969"/>
                  <a:pt x="612" y="790"/>
                  <a:pt x="612" y="656"/>
                </a:cubicBezTo>
                <a:lnTo>
                  <a:pt x="612" y="417"/>
                </a:lnTo>
                <a:cubicBezTo>
                  <a:pt x="612" y="283"/>
                  <a:pt x="552" y="224"/>
                  <a:pt x="552" y="105"/>
                </a:cubicBezTo>
                <a:lnTo>
                  <a:pt x="492" y="45"/>
                </a:lnTo>
                <a:cubicBezTo>
                  <a:pt x="463" y="15"/>
                  <a:pt x="414" y="0"/>
                  <a:pt x="36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2" name="Google Shape;4152;p28"/>
          <p:cNvSpPr/>
          <p:nvPr/>
        </p:nvSpPr>
        <p:spPr>
          <a:xfrm flipH="1">
            <a:off x="3690811" y="859089"/>
            <a:ext cx="19528" cy="24020"/>
          </a:xfrm>
          <a:custGeom>
            <a:avLst/>
            <a:gdLst/>
            <a:ahLst/>
            <a:cxnLst/>
            <a:rect l="l" t="t" r="r" b="b"/>
            <a:pathLst>
              <a:path w="626" h="770" extrusionOk="0">
                <a:moveTo>
                  <a:pt x="350" y="0"/>
                </a:moveTo>
                <a:cubicBezTo>
                  <a:pt x="313" y="0"/>
                  <a:pt x="278" y="15"/>
                  <a:pt x="253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0" y="218"/>
                  <a:pt x="0" y="293"/>
                  <a:pt x="0" y="352"/>
                </a:cubicBezTo>
                <a:cubicBezTo>
                  <a:pt x="0" y="531"/>
                  <a:pt x="60" y="665"/>
                  <a:pt x="194" y="725"/>
                </a:cubicBezTo>
                <a:cubicBezTo>
                  <a:pt x="223" y="755"/>
                  <a:pt x="268" y="770"/>
                  <a:pt x="313" y="770"/>
                </a:cubicBezTo>
                <a:cubicBezTo>
                  <a:pt x="358" y="770"/>
                  <a:pt x="402" y="755"/>
                  <a:pt x="432" y="725"/>
                </a:cubicBezTo>
                <a:lnTo>
                  <a:pt x="492" y="725"/>
                </a:lnTo>
                <a:cubicBezTo>
                  <a:pt x="566" y="591"/>
                  <a:pt x="626" y="531"/>
                  <a:pt x="626" y="412"/>
                </a:cubicBezTo>
                <a:lnTo>
                  <a:pt x="626" y="293"/>
                </a:lnTo>
                <a:cubicBezTo>
                  <a:pt x="566" y="218"/>
                  <a:pt x="566" y="159"/>
                  <a:pt x="492" y="99"/>
                </a:cubicBezTo>
                <a:cubicBezTo>
                  <a:pt x="457" y="29"/>
                  <a:pt x="401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3" name="Google Shape;4153;p28"/>
          <p:cNvSpPr/>
          <p:nvPr/>
        </p:nvSpPr>
        <p:spPr>
          <a:xfrm flipH="1">
            <a:off x="3801397" y="843242"/>
            <a:ext cx="19091" cy="20183"/>
          </a:xfrm>
          <a:custGeom>
            <a:avLst/>
            <a:gdLst/>
            <a:ahLst/>
            <a:cxnLst/>
            <a:rect l="l" t="t" r="r" b="b"/>
            <a:pathLst>
              <a:path w="612" h="647" extrusionOk="0">
                <a:moveTo>
                  <a:pt x="298" y="0"/>
                </a:moveTo>
                <a:cubicBezTo>
                  <a:pt x="242" y="0"/>
                  <a:pt x="179" y="19"/>
                  <a:pt x="119" y="56"/>
                </a:cubicBezTo>
                <a:cubicBezTo>
                  <a:pt x="60" y="116"/>
                  <a:pt x="60" y="116"/>
                  <a:pt x="60" y="175"/>
                </a:cubicBezTo>
                <a:cubicBezTo>
                  <a:pt x="0" y="235"/>
                  <a:pt x="0" y="294"/>
                  <a:pt x="0" y="354"/>
                </a:cubicBezTo>
                <a:cubicBezTo>
                  <a:pt x="0" y="428"/>
                  <a:pt x="60" y="488"/>
                  <a:pt x="179" y="607"/>
                </a:cubicBezTo>
                <a:cubicBezTo>
                  <a:pt x="228" y="632"/>
                  <a:pt x="270" y="646"/>
                  <a:pt x="311" y="646"/>
                </a:cubicBezTo>
                <a:cubicBezTo>
                  <a:pt x="368" y="646"/>
                  <a:pt x="422" y="617"/>
                  <a:pt x="492" y="548"/>
                </a:cubicBezTo>
                <a:cubicBezTo>
                  <a:pt x="611" y="488"/>
                  <a:pt x="611" y="354"/>
                  <a:pt x="611" y="294"/>
                </a:cubicBezTo>
                <a:cubicBezTo>
                  <a:pt x="611" y="235"/>
                  <a:pt x="611" y="175"/>
                  <a:pt x="552" y="175"/>
                </a:cubicBezTo>
                <a:cubicBezTo>
                  <a:pt x="552" y="116"/>
                  <a:pt x="492" y="56"/>
                  <a:pt x="432" y="56"/>
                </a:cubicBezTo>
                <a:cubicBezTo>
                  <a:pt x="403" y="19"/>
                  <a:pt x="354" y="0"/>
                  <a:pt x="29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4" name="Google Shape;4154;p28"/>
          <p:cNvSpPr/>
          <p:nvPr/>
        </p:nvSpPr>
        <p:spPr>
          <a:xfrm flipH="1">
            <a:off x="3214463" y="698746"/>
            <a:ext cx="19528" cy="33160"/>
          </a:xfrm>
          <a:custGeom>
            <a:avLst/>
            <a:gdLst/>
            <a:ahLst/>
            <a:cxnLst/>
            <a:rect l="l" t="t" r="r" b="b"/>
            <a:pathLst>
              <a:path w="626" h="1063" extrusionOk="0">
                <a:moveTo>
                  <a:pt x="378" y="0"/>
                </a:moveTo>
                <a:cubicBezTo>
                  <a:pt x="353" y="0"/>
                  <a:pt x="330" y="8"/>
                  <a:pt x="313" y="25"/>
                </a:cubicBezTo>
                <a:cubicBezTo>
                  <a:pt x="194" y="85"/>
                  <a:pt x="194" y="144"/>
                  <a:pt x="119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0" y="651"/>
                  <a:pt x="60" y="830"/>
                  <a:pt x="194" y="1023"/>
                </a:cubicBezTo>
                <a:cubicBezTo>
                  <a:pt x="218" y="1048"/>
                  <a:pt x="253" y="1062"/>
                  <a:pt x="290" y="1062"/>
                </a:cubicBezTo>
                <a:cubicBezTo>
                  <a:pt x="342" y="1062"/>
                  <a:pt x="397" y="1033"/>
                  <a:pt x="432" y="964"/>
                </a:cubicBezTo>
                <a:cubicBezTo>
                  <a:pt x="566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6" y="144"/>
                </a:cubicBezTo>
                <a:lnTo>
                  <a:pt x="566" y="85"/>
                </a:lnTo>
                <a:cubicBezTo>
                  <a:pt x="513" y="42"/>
                  <a:pt x="438" y="0"/>
                  <a:pt x="378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5" name="Google Shape;4155;p28"/>
          <p:cNvSpPr/>
          <p:nvPr/>
        </p:nvSpPr>
        <p:spPr>
          <a:xfrm flipH="1">
            <a:off x="3174034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8" y="1"/>
                  <a:pt x="269" y="16"/>
                  <a:pt x="239" y="45"/>
                </a:cubicBezTo>
                <a:cubicBezTo>
                  <a:pt x="180" y="105"/>
                  <a:pt x="120" y="239"/>
                  <a:pt x="61" y="299"/>
                </a:cubicBezTo>
                <a:cubicBezTo>
                  <a:pt x="61" y="358"/>
                  <a:pt x="1" y="477"/>
                  <a:pt x="1" y="552"/>
                </a:cubicBezTo>
                <a:cubicBezTo>
                  <a:pt x="1" y="790"/>
                  <a:pt x="61" y="984"/>
                  <a:pt x="180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37" y="1202"/>
                </a:cubicBezTo>
                <a:cubicBezTo>
                  <a:pt x="387" y="1202"/>
                  <a:pt x="433" y="1173"/>
                  <a:pt x="433" y="1103"/>
                </a:cubicBezTo>
                <a:lnTo>
                  <a:pt x="493" y="1103"/>
                </a:lnTo>
                <a:cubicBezTo>
                  <a:pt x="552" y="924"/>
                  <a:pt x="612" y="790"/>
                  <a:pt x="612" y="611"/>
                </a:cubicBezTo>
                <a:lnTo>
                  <a:pt x="612" y="358"/>
                </a:lnTo>
                <a:cubicBezTo>
                  <a:pt x="612" y="299"/>
                  <a:pt x="552" y="179"/>
                  <a:pt x="552" y="105"/>
                </a:cubicBezTo>
                <a:lnTo>
                  <a:pt x="493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6" name="Google Shape;4156;p28"/>
          <p:cNvSpPr/>
          <p:nvPr/>
        </p:nvSpPr>
        <p:spPr>
          <a:xfrm flipH="1">
            <a:off x="3121502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3" y="1"/>
                </a:moveTo>
                <a:cubicBezTo>
                  <a:pt x="209" y="1"/>
                  <a:pt x="164" y="15"/>
                  <a:pt x="134" y="45"/>
                </a:cubicBezTo>
                <a:cubicBezTo>
                  <a:pt x="60" y="179"/>
                  <a:pt x="0" y="239"/>
                  <a:pt x="0" y="358"/>
                </a:cubicBezTo>
                <a:lnTo>
                  <a:pt x="0" y="611"/>
                </a:lnTo>
                <a:cubicBezTo>
                  <a:pt x="0" y="790"/>
                  <a:pt x="0" y="924"/>
                  <a:pt x="134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0" y="1194"/>
                </a:cubicBezTo>
                <a:cubicBezTo>
                  <a:pt x="319" y="1194"/>
                  <a:pt x="390" y="1145"/>
                  <a:pt x="432" y="1103"/>
                </a:cubicBezTo>
                <a:cubicBezTo>
                  <a:pt x="566" y="924"/>
                  <a:pt x="566" y="731"/>
                  <a:pt x="566" y="611"/>
                </a:cubicBezTo>
                <a:lnTo>
                  <a:pt x="566" y="298"/>
                </a:lnTo>
                <a:cubicBezTo>
                  <a:pt x="507" y="239"/>
                  <a:pt x="507" y="179"/>
                  <a:pt x="432" y="45"/>
                </a:cubicBezTo>
                <a:lnTo>
                  <a:pt x="373" y="45"/>
                </a:lnTo>
                <a:cubicBezTo>
                  <a:pt x="343" y="15"/>
                  <a:pt x="298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7" name="Google Shape;4157;p28"/>
          <p:cNvSpPr/>
          <p:nvPr/>
        </p:nvSpPr>
        <p:spPr>
          <a:xfrm flipH="1">
            <a:off x="3123374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7" y="19"/>
                  <a:pt x="180" y="57"/>
                </a:cubicBezTo>
                <a:cubicBezTo>
                  <a:pt x="120" y="116"/>
                  <a:pt x="61" y="176"/>
                  <a:pt x="61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80" y="921"/>
                </a:cubicBezTo>
                <a:lnTo>
                  <a:pt x="180" y="980"/>
                </a:lnTo>
                <a:cubicBezTo>
                  <a:pt x="202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7" y="489"/>
                </a:cubicBezTo>
                <a:cubicBezTo>
                  <a:pt x="627" y="429"/>
                  <a:pt x="627" y="355"/>
                  <a:pt x="552" y="295"/>
                </a:cubicBezTo>
                <a:cubicBezTo>
                  <a:pt x="552" y="235"/>
                  <a:pt x="552" y="176"/>
                  <a:pt x="493" y="116"/>
                </a:cubicBezTo>
                <a:lnTo>
                  <a:pt x="493" y="57"/>
                </a:lnTo>
                <a:cubicBezTo>
                  <a:pt x="463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8" name="Google Shape;4158;p28"/>
          <p:cNvSpPr/>
          <p:nvPr/>
        </p:nvSpPr>
        <p:spPr>
          <a:xfrm flipH="1">
            <a:off x="3073181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282" y="1"/>
                </a:moveTo>
                <a:cubicBezTo>
                  <a:pt x="219" y="1"/>
                  <a:pt x="177" y="43"/>
                  <a:pt x="135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5" y="1456"/>
                </a:cubicBezTo>
                <a:lnTo>
                  <a:pt x="194" y="1515"/>
                </a:ln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5" y="1498"/>
                  <a:pt x="447" y="1456"/>
                </a:cubicBezTo>
                <a:cubicBezTo>
                  <a:pt x="567" y="1203"/>
                  <a:pt x="567" y="1024"/>
                  <a:pt x="567" y="771"/>
                </a:cubicBezTo>
                <a:lnTo>
                  <a:pt x="567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38" y="8"/>
                  <a:pt x="308" y="1"/>
                  <a:pt x="28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9" name="Google Shape;4159;p28"/>
          <p:cNvSpPr/>
          <p:nvPr/>
        </p:nvSpPr>
        <p:spPr>
          <a:xfrm flipH="1">
            <a:off x="3003460" y="775736"/>
            <a:ext cx="19559" cy="38900"/>
          </a:xfrm>
          <a:custGeom>
            <a:avLst/>
            <a:gdLst/>
            <a:ahLst/>
            <a:cxnLst/>
            <a:rect l="l" t="t" r="r" b="b"/>
            <a:pathLst>
              <a:path w="627" h="1247" extrusionOk="0">
                <a:moveTo>
                  <a:pt x="375" y="0"/>
                </a:moveTo>
                <a:cubicBezTo>
                  <a:pt x="328" y="0"/>
                  <a:pt x="284" y="15"/>
                  <a:pt x="254" y="45"/>
                </a:cubicBezTo>
                <a:cubicBezTo>
                  <a:pt x="194" y="105"/>
                  <a:pt x="135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4" y="1222"/>
                </a:lnTo>
                <a:cubicBezTo>
                  <a:pt x="271" y="1239"/>
                  <a:pt x="294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7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7" y="224"/>
                  <a:pt x="567" y="105"/>
                </a:cubicBezTo>
                <a:lnTo>
                  <a:pt x="507" y="45"/>
                </a:lnTo>
                <a:cubicBezTo>
                  <a:pt x="470" y="15"/>
                  <a:pt x="421" y="0"/>
                  <a:pt x="37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0" name="Google Shape;4160;p28"/>
          <p:cNvSpPr/>
          <p:nvPr/>
        </p:nvSpPr>
        <p:spPr>
          <a:xfrm flipH="1">
            <a:off x="3067597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70" y="15"/>
                  <a:pt x="239" y="40"/>
                </a:cubicBezTo>
                <a:cubicBezTo>
                  <a:pt x="120" y="99"/>
                  <a:pt x="120" y="99"/>
                  <a:pt x="60" y="159"/>
                </a:cubicBezTo>
                <a:cubicBezTo>
                  <a:pt x="60" y="218"/>
                  <a:pt x="1" y="293"/>
                  <a:pt x="1" y="352"/>
                </a:cubicBezTo>
                <a:cubicBezTo>
                  <a:pt x="1" y="531"/>
                  <a:pt x="60" y="665"/>
                  <a:pt x="179" y="725"/>
                </a:cubicBezTo>
                <a:cubicBezTo>
                  <a:pt x="209" y="755"/>
                  <a:pt x="258" y="770"/>
                  <a:pt x="306" y="770"/>
                </a:cubicBezTo>
                <a:cubicBezTo>
                  <a:pt x="354" y="770"/>
                  <a:pt x="403" y="755"/>
                  <a:pt x="433" y="725"/>
                </a:cubicBezTo>
                <a:lnTo>
                  <a:pt x="492" y="725"/>
                </a:lnTo>
                <a:cubicBezTo>
                  <a:pt x="552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2" y="218"/>
                  <a:pt x="552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1" name="Google Shape;4161;p28"/>
          <p:cNvSpPr/>
          <p:nvPr/>
        </p:nvSpPr>
        <p:spPr>
          <a:xfrm flipH="1">
            <a:off x="3177746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06" y="0"/>
                </a:moveTo>
                <a:cubicBezTo>
                  <a:pt x="254" y="0"/>
                  <a:pt x="195" y="19"/>
                  <a:pt x="135" y="56"/>
                </a:cubicBezTo>
                <a:cubicBezTo>
                  <a:pt x="61" y="116"/>
                  <a:pt x="61" y="116"/>
                  <a:pt x="61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1" y="428"/>
                  <a:pt x="61" y="488"/>
                  <a:pt x="195" y="607"/>
                </a:cubicBezTo>
                <a:cubicBezTo>
                  <a:pt x="244" y="632"/>
                  <a:pt x="283" y="646"/>
                  <a:pt x="322" y="646"/>
                </a:cubicBezTo>
                <a:cubicBezTo>
                  <a:pt x="376" y="646"/>
                  <a:pt x="429" y="617"/>
                  <a:pt x="507" y="548"/>
                </a:cubicBezTo>
                <a:cubicBezTo>
                  <a:pt x="627" y="488"/>
                  <a:pt x="627" y="354"/>
                  <a:pt x="627" y="294"/>
                </a:cubicBezTo>
                <a:cubicBezTo>
                  <a:pt x="627" y="235"/>
                  <a:pt x="627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06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2" name="Google Shape;4162;p28"/>
          <p:cNvSpPr/>
          <p:nvPr/>
        </p:nvSpPr>
        <p:spPr>
          <a:xfrm flipH="1">
            <a:off x="2587069" y="698746"/>
            <a:ext cx="19559" cy="33160"/>
          </a:xfrm>
          <a:custGeom>
            <a:avLst/>
            <a:gdLst/>
            <a:ahLst/>
            <a:cxnLst/>
            <a:rect l="l" t="t" r="r" b="b"/>
            <a:pathLst>
              <a:path w="627" h="1063" extrusionOk="0">
                <a:moveTo>
                  <a:pt x="379" y="0"/>
                </a:moveTo>
                <a:cubicBezTo>
                  <a:pt x="354" y="0"/>
                  <a:pt x="331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lnTo>
                  <a:pt x="626" y="397"/>
                </a:ln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39" y="0"/>
                  <a:pt x="379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3" name="Google Shape;4163;p28"/>
          <p:cNvSpPr/>
          <p:nvPr/>
        </p:nvSpPr>
        <p:spPr>
          <a:xfrm flipH="1">
            <a:off x="2546640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6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3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4" name="Google Shape;4164;p28"/>
          <p:cNvSpPr/>
          <p:nvPr/>
        </p:nvSpPr>
        <p:spPr>
          <a:xfrm flipH="1">
            <a:off x="2494139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1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5" name="Google Shape;4165;p28"/>
          <p:cNvSpPr/>
          <p:nvPr/>
        </p:nvSpPr>
        <p:spPr>
          <a:xfrm flipH="1">
            <a:off x="2495980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64" y="1"/>
                </a:moveTo>
                <a:cubicBezTo>
                  <a:pt x="310" y="1"/>
                  <a:pt x="246" y="19"/>
                  <a:pt x="179" y="57"/>
                </a:cubicBezTo>
                <a:cubicBezTo>
                  <a:pt x="120" y="116"/>
                  <a:pt x="6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1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1" y="963"/>
                  <a:pt x="433" y="921"/>
                </a:cubicBezTo>
                <a:cubicBezTo>
                  <a:pt x="552" y="802"/>
                  <a:pt x="552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6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6" name="Google Shape;4166;p28"/>
          <p:cNvSpPr/>
          <p:nvPr/>
        </p:nvSpPr>
        <p:spPr>
          <a:xfrm flipH="1">
            <a:off x="2445787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9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7" name="Google Shape;4167;p28"/>
          <p:cNvSpPr/>
          <p:nvPr/>
        </p:nvSpPr>
        <p:spPr>
          <a:xfrm flipH="1">
            <a:off x="2376097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74" y="0"/>
                </a:moveTo>
                <a:cubicBezTo>
                  <a:pt x="328" y="0"/>
                  <a:pt x="28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9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566" y="224"/>
                  <a:pt x="566" y="105"/>
                </a:cubicBezTo>
                <a:lnTo>
                  <a:pt x="507" y="45"/>
                </a:lnTo>
                <a:cubicBezTo>
                  <a:pt x="469" y="15"/>
                  <a:pt x="421" y="0"/>
                  <a:pt x="374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8" name="Google Shape;4168;p28"/>
          <p:cNvSpPr/>
          <p:nvPr/>
        </p:nvSpPr>
        <p:spPr>
          <a:xfrm flipH="1">
            <a:off x="2440203" y="859089"/>
            <a:ext cx="19091" cy="24020"/>
          </a:xfrm>
          <a:custGeom>
            <a:avLst/>
            <a:gdLst/>
            <a:ahLst/>
            <a:cxnLst/>
            <a:rect l="l" t="t" r="r" b="b"/>
            <a:pathLst>
              <a:path w="612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55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55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9" name="Google Shape;4169;p28"/>
          <p:cNvSpPr/>
          <p:nvPr/>
        </p:nvSpPr>
        <p:spPr>
          <a:xfrm flipH="1">
            <a:off x="2550353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5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0" name="Google Shape;4170;p28"/>
          <p:cNvSpPr/>
          <p:nvPr/>
        </p:nvSpPr>
        <p:spPr>
          <a:xfrm flipH="1">
            <a:off x="1342077" y="698746"/>
            <a:ext cx="21400" cy="33160"/>
          </a:xfrm>
          <a:custGeom>
            <a:avLst/>
            <a:gdLst/>
            <a:ahLst/>
            <a:cxnLst/>
            <a:rect l="l" t="t" r="r" b="b"/>
            <a:pathLst>
              <a:path w="686" h="1063" extrusionOk="0">
                <a:moveTo>
                  <a:pt x="405" y="0"/>
                </a:moveTo>
                <a:cubicBezTo>
                  <a:pt x="378" y="0"/>
                  <a:pt x="348" y="8"/>
                  <a:pt x="314" y="25"/>
                </a:cubicBezTo>
                <a:cubicBezTo>
                  <a:pt x="254" y="85"/>
                  <a:pt x="194" y="144"/>
                  <a:pt x="120" y="219"/>
                </a:cubicBezTo>
                <a:cubicBezTo>
                  <a:pt x="60" y="338"/>
                  <a:pt x="60" y="397"/>
                  <a:pt x="60" y="457"/>
                </a:cubicBezTo>
                <a:cubicBezTo>
                  <a:pt x="1" y="651"/>
                  <a:pt x="60" y="830"/>
                  <a:pt x="194" y="1023"/>
                </a:cubicBezTo>
                <a:cubicBezTo>
                  <a:pt x="219" y="1048"/>
                  <a:pt x="254" y="1062"/>
                  <a:pt x="291" y="1062"/>
                </a:cubicBezTo>
                <a:cubicBezTo>
                  <a:pt x="342" y="1062"/>
                  <a:pt x="398" y="1033"/>
                  <a:pt x="433" y="964"/>
                </a:cubicBezTo>
                <a:cubicBezTo>
                  <a:pt x="567" y="830"/>
                  <a:pt x="626" y="710"/>
                  <a:pt x="626" y="591"/>
                </a:cubicBezTo>
                <a:cubicBezTo>
                  <a:pt x="626" y="517"/>
                  <a:pt x="686" y="457"/>
                  <a:pt x="626" y="397"/>
                </a:cubicBezTo>
                <a:cubicBezTo>
                  <a:pt x="626" y="278"/>
                  <a:pt x="626" y="219"/>
                  <a:pt x="567" y="144"/>
                </a:cubicBezTo>
                <a:lnTo>
                  <a:pt x="567" y="85"/>
                </a:lnTo>
                <a:cubicBezTo>
                  <a:pt x="514" y="42"/>
                  <a:pt x="469" y="0"/>
                  <a:pt x="405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1" name="Google Shape;4171;p28"/>
          <p:cNvSpPr/>
          <p:nvPr/>
        </p:nvSpPr>
        <p:spPr>
          <a:xfrm flipH="1">
            <a:off x="1303488" y="746444"/>
            <a:ext cx="19091" cy="37496"/>
          </a:xfrm>
          <a:custGeom>
            <a:avLst/>
            <a:gdLst/>
            <a:ahLst/>
            <a:cxnLst/>
            <a:rect l="l" t="t" r="r" b="b"/>
            <a:pathLst>
              <a:path w="612" h="1202" extrusionOk="0">
                <a:moveTo>
                  <a:pt x="366" y="1"/>
                </a:moveTo>
                <a:cubicBezTo>
                  <a:pt x="317" y="1"/>
                  <a:pt x="269" y="16"/>
                  <a:pt x="239" y="45"/>
                </a:cubicBezTo>
                <a:cubicBezTo>
                  <a:pt x="179" y="105"/>
                  <a:pt x="120" y="239"/>
                  <a:pt x="120" y="299"/>
                </a:cubicBezTo>
                <a:cubicBezTo>
                  <a:pt x="60" y="358"/>
                  <a:pt x="60" y="477"/>
                  <a:pt x="1" y="552"/>
                </a:cubicBezTo>
                <a:cubicBezTo>
                  <a:pt x="1" y="790"/>
                  <a:pt x="60" y="984"/>
                  <a:pt x="179" y="1103"/>
                </a:cubicBezTo>
                <a:lnTo>
                  <a:pt x="239" y="1163"/>
                </a:lnTo>
                <a:cubicBezTo>
                  <a:pt x="264" y="1187"/>
                  <a:pt x="301" y="1202"/>
                  <a:pt x="341" y="1202"/>
                </a:cubicBezTo>
                <a:cubicBezTo>
                  <a:pt x="397" y="1202"/>
                  <a:pt x="457" y="1173"/>
                  <a:pt x="492" y="1103"/>
                </a:cubicBezTo>
                <a:cubicBezTo>
                  <a:pt x="552" y="924"/>
                  <a:pt x="611" y="790"/>
                  <a:pt x="611" y="611"/>
                </a:cubicBezTo>
                <a:lnTo>
                  <a:pt x="611" y="358"/>
                </a:lnTo>
                <a:cubicBezTo>
                  <a:pt x="611" y="299"/>
                  <a:pt x="611" y="179"/>
                  <a:pt x="552" y="105"/>
                </a:cubicBezTo>
                <a:lnTo>
                  <a:pt x="492" y="45"/>
                </a:lnTo>
                <a:cubicBezTo>
                  <a:pt x="462" y="16"/>
                  <a:pt x="414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2" name="Google Shape;4172;p28"/>
          <p:cNvSpPr/>
          <p:nvPr/>
        </p:nvSpPr>
        <p:spPr>
          <a:xfrm flipH="1">
            <a:off x="1250987" y="701835"/>
            <a:ext cx="17688" cy="37247"/>
          </a:xfrm>
          <a:custGeom>
            <a:avLst/>
            <a:gdLst/>
            <a:ahLst/>
            <a:cxnLst/>
            <a:rect l="l" t="t" r="r" b="b"/>
            <a:pathLst>
              <a:path w="567" h="1194" extrusionOk="0">
                <a:moveTo>
                  <a:pt x="254" y="1"/>
                </a:moveTo>
                <a:cubicBezTo>
                  <a:pt x="209" y="1"/>
                  <a:pt x="165" y="15"/>
                  <a:pt x="135" y="45"/>
                </a:cubicBezTo>
                <a:cubicBezTo>
                  <a:pt x="60" y="179"/>
                  <a:pt x="60" y="239"/>
                  <a:pt x="1" y="358"/>
                </a:cubicBezTo>
                <a:lnTo>
                  <a:pt x="1" y="611"/>
                </a:lnTo>
                <a:cubicBezTo>
                  <a:pt x="1" y="790"/>
                  <a:pt x="1" y="924"/>
                  <a:pt x="135" y="1103"/>
                </a:cubicBezTo>
                <a:lnTo>
                  <a:pt x="194" y="1163"/>
                </a:lnTo>
                <a:cubicBezTo>
                  <a:pt x="212" y="1185"/>
                  <a:pt x="235" y="1194"/>
                  <a:pt x="261" y="1194"/>
                </a:cubicBezTo>
                <a:cubicBezTo>
                  <a:pt x="320" y="1194"/>
                  <a:pt x="391" y="1145"/>
                  <a:pt x="433" y="1103"/>
                </a:cubicBezTo>
                <a:cubicBezTo>
                  <a:pt x="567" y="924"/>
                  <a:pt x="567" y="731"/>
                  <a:pt x="567" y="611"/>
                </a:cubicBezTo>
                <a:lnTo>
                  <a:pt x="567" y="298"/>
                </a:lnTo>
                <a:cubicBezTo>
                  <a:pt x="507" y="239"/>
                  <a:pt x="507" y="179"/>
                  <a:pt x="433" y="45"/>
                </a:cubicBezTo>
                <a:lnTo>
                  <a:pt x="373" y="45"/>
                </a:lnTo>
                <a:cubicBezTo>
                  <a:pt x="343" y="15"/>
                  <a:pt x="299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3" name="Google Shape;4173;p28"/>
          <p:cNvSpPr/>
          <p:nvPr/>
        </p:nvSpPr>
        <p:spPr>
          <a:xfrm flipH="1">
            <a:off x="1252828" y="808366"/>
            <a:ext cx="19559" cy="31351"/>
          </a:xfrm>
          <a:custGeom>
            <a:avLst/>
            <a:gdLst/>
            <a:ahLst/>
            <a:cxnLst/>
            <a:rect l="l" t="t" r="r" b="b"/>
            <a:pathLst>
              <a:path w="627" h="1005" extrusionOk="0">
                <a:moveTo>
                  <a:pt x="373" y="1"/>
                </a:moveTo>
                <a:cubicBezTo>
                  <a:pt x="328" y="1"/>
                  <a:pt x="284" y="19"/>
                  <a:pt x="254" y="57"/>
                </a:cubicBezTo>
                <a:cubicBezTo>
                  <a:pt x="120" y="116"/>
                  <a:pt x="120" y="176"/>
                  <a:pt x="60" y="235"/>
                </a:cubicBezTo>
                <a:cubicBezTo>
                  <a:pt x="1" y="295"/>
                  <a:pt x="1" y="429"/>
                  <a:pt x="1" y="489"/>
                </a:cubicBezTo>
                <a:cubicBezTo>
                  <a:pt x="1" y="608"/>
                  <a:pt x="60" y="802"/>
                  <a:pt x="179" y="921"/>
                </a:cubicBezTo>
                <a:lnTo>
                  <a:pt x="179" y="980"/>
                </a:lnTo>
                <a:cubicBezTo>
                  <a:pt x="201" y="998"/>
                  <a:pt x="227" y="1005"/>
                  <a:pt x="254" y="1005"/>
                </a:cubicBezTo>
                <a:cubicBezTo>
                  <a:pt x="319" y="1005"/>
                  <a:pt x="390" y="963"/>
                  <a:pt x="433" y="921"/>
                </a:cubicBezTo>
                <a:cubicBezTo>
                  <a:pt x="552" y="802"/>
                  <a:pt x="626" y="667"/>
                  <a:pt x="626" y="489"/>
                </a:cubicBezTo>
                <a:cubicBezTo>
                  <a:pt x="626" y="429"/>
                  <a:pt x="626" y="355"/>
                  <a:pt x="552" y="295"/>
                </a:cubicBezTo>
                <a:cubicBezTo>
                  <a:pt x="552" y="235"/>
                  <a:pt x="552" y="176"/>
                  <a:pt x="492" y="116"/>
                </a:cubicBezTo>
                <a:lnTo>
                  <a:pt x="492" y="57"/>
                </a:lnTo>
                <a:cubicBezTo>
                  <a:pt x="462" y="19"/>
                  <a:pt x="418" y="1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4" name="Google Shape;4174;p28"/>
          <p:cNvSpPr/>
          <p:nvPr/>
        </p:nvSpPr>
        <p:spPr>
          <a:xfrm flipH="1">
            <a:off x="1202635" y="754960"/>
            <a:ext cx="17688" cy="48071"/>
          </a:xfrm>
          <a:custGeom>
            <a:avLst/>
            <a:gdLst/>
            <a:ahLst/>
            <a:cxnLst/>
            <a:rect l="l" t="t" r="r" b="b"/>
            <a:pathLst>
              <a:path w="567" h="1541" extrusionOk="0">
                <a:moveTo>
                  <a:pt x="308" y="1"/>
                </a:moveTo>
                <a:cubicBezTo>
                  <a:pt x="248" y="1"/>
                  <a:pt x="176" y="43"/>
                  <a:pt x="134" y="85"/>
                </a:cubicBezTo>
                <a:cubicBezTo>
                  <a:pt x="75" y="204"/>
                  <a:pt x="75" y="338"/>
                  <a:pt x="0" y="398"/>
                </a:cubicBezTo>
                <a:lnTo>
                  <a:pt x="0" y="771"/>
                </a:lnTo>
                <a:cubicBezTo>
                  <a:pt x="0" y="1024"/>
                  <a:pt x="0" y="1203"/>
                  <a:pt x="134" y="1456"/>
                </a:cubicBezTo>
                <a:cubicBezTo>
                  <a:pt x="194" y="1456"/>
                  <a:pt x="194" y="1515"/>
                  <a:pt x="194" y="1515"/>
                </a:cubicBezTo>
                <a:cubicBezTo>
                  <a:pt x="229" y="1533"/>
                  <a:pt x="258" y="1540"/>
                  <a:pt x="285" y="1540"/>
                </a:cubicBezTo>
                <a:cubicBezTo>
                  <a:pt x="349" y="1540"/>
                  <a:pt x="394" y="1498"/>
                  <a:pt x="447" y="1456"/>
                </a:cubicBezTo>
                <a:cubicBezTo>
                  <a:pt x="566" y="1203"/>
                  <a:pt x="566" y="1024"/>
                  <a:pt x="566" y="771"/>
                </a:cubicBezTo>
                <a:lnTo>
                  <a:pt x="566" y="398"/>
                </a:lnTo>
                <a:cubicBezTo>
                  <a:pt x="507" y="338"/>
                  <a:pt x="507" y="204"/>
                  <a:pt x="447" y="85"/>
                </a:cubicBezTo>
                <a:lnTo>
                  <a:pt x="373" y="26"/>
                </a:lnTo>
                <a:cubicBezTo>
                  <a:pt x="355" y="8"/>
                  <a:pt x="333" y="1"/>
                  <a:pt x="30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5" name="Google Shape;4175;p28"/>
          <p:cNvSpPr/>
          <p:nvPr/>
        </p:nvSpPr>
        <p:spPr>
          <a:xfrm flipH="1">
            <a:off x="1152442" y="695034"/>
            <a:ext cx="19091" cy="40772"/>
          </a:xfrm>
          <a:custGeom>
            <a:avLst/>
            <a:gdLst/>
            <a:ahLst/>
            <a:cxnLst/>
            <a:rect l="l" t="t" r="r" b="b"/>
            <a:pathLst>
              <a:path w="612" h="1307" extrusionOk="0">
                <a:moveTo>
                  <a:pt x="332" y="0"/>
                </a:moveTo>
                <a:cubicBezTo>
                  <a:pt x="263" y="0"/>
                  <a:pt x="221" y="42"/>
                  <a:pt x="179" y="84"/>
                </a:cubicBezTo>
                <a:cubicBezTo>
                  <a:pt x="120" y="204"/>
                  <a:pt x="60" y="263"/>
                  <a:pt x="60" y="338"/>
                </a:cubicBezTo>
                <a:cubicBezTo>
                  <a:pt x="0" y="457"/>
                  <a:pt x="0" y="516"/>
                  <a:pt x="0" y="636"/>
                </a:cubicBezTo>
                <a:cubicBezTo>
                  <a:pt x="0" y="829"/>
                  <a:pt x="0" y="949"/>
                  <a:pt x="60" y="1202"/>
                </a:cubicBezTo>
                <a:lnTo>
                  <a:pt x="120" y="1261"/>
                </a:lnTo>
                <a:cubicBezTo>
                  <a:pt x="149" y="1291"/>
                  <a:pt x="194" y="1306"/>
                  <a:pt x="241" y="1306"/>
                </a:cubicBezTo>
                <a:cubicBezTo>
                  <a:pt x="287" y="1306"/>
                  <a:pt x="336" y="1291"/>
                  <a:pt x="373" y="1261"/>
                </a:cubicBezTo>
                <a:cubicBezTo>
                  <a:pt x="492" y="1083"/>
                  <a:pt x="552" y="889"/>
                  <a:pt x="552" y="710"/>
                </a:cubicBezTo>
                <a:cubicBezTo>
                  <a:pt x="611" y="576"/>
                  <a:pt x="611" y="457"/>
                  <a:pt x="552" y="397"/>
                </a:cubicBezTo>
                <a:cubicBezTo>
                  <a:pt x="552" y="263"/>
                  <a:pt x="492" y="204"/>
                  <a:pt x="432" y="84"/>
                </a:cubicBezTo>
                <a:lnTo>
                  <a:pt x="432" y="25"/>
                </a:lnTo>
                <a:cubicBezTo>
                  <a:pt x="393" y="7"/>
                  <a:pt x="360" y="0"/>
                  <a:pt x="332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6" name="Google Shape;4176;p28"/>
          <p:cNvSpPr/>
          <p:nvPr/>
        </p:nvSpPr>
        <p:spPr>
          <a:xfrm flipH="1">
            <a:off x="1080881" y="677409"/>
            <a:ext cx="19091" cy="40553"/>
          </a:xfrm>
          <a:custGeom>
            <a:avLst/>
            <a:gdLst/>
            <a:ahLst/>
            <a:cxnLst/>
            <a:rect l="l" t="t" r="r" b="b"/>
            <a:pathLst>
              <a:path w="612" h="1300" extrusionOk="0">
                <a:moveTo>
                  <a:pt x="222" y="1"/>
                </a:moveTo>
                <a:cubicBezTo>
                  <a:pt x="148" y="1"/>
                  <a:pt x="104" y="59"/>
                  <a:pt x="60" y="158"/>
                </a:cubicBezTo>
                <a:cubicBezTo>
                  <a:pt x="1" y="217"/>
                  <a:pt x="1" y="337"/>
                  <a:pt x="1" y="396"/>
                </a:cubicBezTo>
                <a:lnTo>
                  <a:pt x="1" y="649"/>
                </a:lnTo>
                <a:cubicBezTo>
                  <a:pt x="60" y="828"/>
                  <a:pt x="60" y="1022"/>
                  <a:pt x="179" y="1201"/>
                </a:cubicBezTo>
                <a:lnTo>
                  <a:pt x="239" y="1275"/>
                </a:lnTo>
                <a:cubicBezTo>
                  <a:pt x="260" y="1292"/>
                  <a:pt x="285" y="1299"/>
                  <a:pt x="310" y="1299"/>
                </a:cubicBezTo>
                <a:cubicBezTo>
                  <a:pt x="372" y="1299"/>
                  <a:pt x="433" y="1254"/>
                  <a:pt x="433" y="1201"/>
                </a:cubicBezTo>
                <a:cubicBezTo>
                  <a:pt x="611" y="1022"/>
                  <a:pt x="611" y="828"/>
                  <a:pt x="611" y="649"/>
                </a:cubicBezTo>
                <a:cubicBezTo>
                  <a:pt x="611" y="530"/>
                  <a:pt x="552" y="396"/>
                  <a:pt x="552" y="337"/>
                </a:cubicBezTo>
                <a:cubicBezTo>
                  <a:pt x="492" y="217"/>
                  <a:pt x="433" y="158"/>
                  <a:pt x="373" y="24"/>
                </a:cubicBezTo>
                <a:lnTo>
                  <a:pt x="313" y="24"/>
                </a:lnTo>
                <a:cubicBezTo>
                  <a:pt x="278" y="8"/>
                  <a:pt x="248" y="1"/>
                  <a:pt x="22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7" name="Google Shape;4177;p28"/>
          <p:cNvSpPr/>
          <p:nvPr/>
        </p:nvSpPr>
        <p:spPr>
          <a:xfrm flipH="1">
            <a:off x="1132945" y="775736"/>
            <a:ext cx="19528" cy="38900"/>
          </a:xfrm>
          <a:custGeom>
            <a:avLst/>
            <a:gdLst/>
            <a:ahLst/>
            <a:cxnLst/>
            <a:rect l="l" t="t" r="r" b="b"/>
            <a:pathLst>
              <a:path w="626" h="1247" extrusionOk="0">
                <a:moveTo>
                  <a:pt x="397" y="0"/>
                </a:moveTo>
                <a:cubicBezTo>
                  <a:pt x="358" y="0"/>
                  <a:pt x="313" y="15"/>
                  <a:pt x="253" y="45"/>
                </a:cubicBezTo>
                <a:cubicBezTo>
                  <a:pt x="194" y="105"/>
                  <a:pt x="134" y="224"/>
                  <a:pt x="60" y="283"/>
                </a:cubicBezTo>
                <a:cubicBezTo>
                  <a:pt x="60" y="417"/>
                  <a:pt x="0" y="477"/>
                  <a:pt x="0" y="596"/>
                </a:cubicBezTo>
                <a:cubicBezTo>
                  <a:pt x="0" y="790"/>
                  <a:pt x="60" y="1028"/>
                  <a:pt x="194" y="1222"/>
                </a:cubicBezTo>
                <a:lnTo>
                  <a:pt x="253" y="1222"/>
                </a:lnTo>
                <a:cubicBezTo>
                  <a:pt x="271" y="1239"/>
                  <a:pt x="293" y="1247"/>
                  <a:pt x="318" y="1247"/>
                </a:cubicBezTo>
                <a:cubicBezTo>
                  <a:pt x="379" y="1247"/>
                  <a:pt x="454" y="1204"/>
                  <a:pt x="507" y="1162"/>
                </a:cubicBezTo>
                <a:cubicBezTo>
                  <a:pt x="566" y="969"/>
                  <a:pt x="626" y="790"/>
                  <a:pt x="626" y="656"/>
                </a:cubicBezTo>
                <a:lnTo>
                  <a:pt x="626" y="417"/>
                </a:lnTo>
                <a:cubicBezTo>
                  <a:pt x="626" y="283"/>
                  <a:pt x="626" y="224"/>
                  <a:pt x="566" y="105"/>
                </a:cubicBezTo>
                <a:lnTo>
                  <a:pt x="507" y="45"/>
                </a:lnTo>
                <a:cubicBezTo>
                  <a:pt x="469" y="15"/>
                  <a:pt x="436" y="0"/>
                  <a:pt x="39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8" name="Google Shape;4178;p28"/>
          <p:cNvSpPr/>
          <p:nvPr/>
        </p:nvSpPr>
        <p:spPr>
          <a:xfrm flipH="1">
            <a:off x="1197082" y="859089"/>
            <a:ext cx="19060" cy="24020"/>
          </a:xfrm>
          <a:custGeom>
            <a:avLst/>
            <a:gdLst/>
            <a:ahLst/>
            <a:cxnLst/>
            <a:rect l="l" t="t" r="r" b="b"/>
            <a:pathLst>
              <a:path w="611" h="770" extrusionOk="0">
                <a:moveTo>
                  <a:pt x="347" y="0"/>
                </a:moveTo>
                <a:cubicBezTo>
                  <a:pt x="308" y="0"/>
                  <a:pt x="269" y="15"/>
                  <a:pt x="239" y="40"/>
                </a:cubicBezTo>
                <a:cubicBezTo>
                  <a:pt x="119" y="99"/>
                  <a:pt x="119" y="99"/>
                  <a:pt x="60" y="159"/>
                </a:cubicBezTo>
                <a:cubicBezTo>
                  <a:pt x="60" y="218"/>
                  <a:pt x="60" y="293"/>
                  <a:pt x="0" y="352"/>
                </a:cubicBezTo>
                <a:cubicBezTo>
                  <a:pt x="0" y="531"/>
                  <a:pt x="60" y="665"/>
                  <a:pt x="179" y="725"/>
                </a:cubicBezTo>
                <a:cubicBezTo>
                  <a:pt x="209" y="755"/>
                  <a:pt x="257" y="770"/>
                  <a:pt x="313" y="770"/>
                </a:cubicBezTo>
                <a:cubicBezTo>
                  <a:pt x="369" y="770"/>
                  <a:pt x="432" y="755"/>
                  <a:pt x="492" y="725"/>
                </a:cubicBezTo>
                <a:cubicBezTo>
                  <a:pt x="611" y="591"/>
                  <a:pt x="611" y="531"/>
                  <a:pt x="611" y="412"/>
                </a:cubicBezTo>
                <a:lnTo>
                  <a:pt x="611" y="293"/>
                </a:lnTo>
                <a:cubicBezTo>
                  <a:pt x="611" y="218"/>
                  <a:pt x="551" y="159"/>
                  <a:pt x="492" y="99"/>
                </a:cubicBezTo>
                <a:cubicBezTo>
                  <a:pt x="457" y="29"/>
                  <a:pt x="402" y="0"/>
                  <a:pt x="34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9" name="Google Shape;4179;p28"/>
          <p:cNvSpPr/>
          <p:nvPr/>
        </p:nvSpPr>
        <p:spPr>
          <a:xfrm flipH="1">
            <a:off x="1307201" y="843242"/>
            <a:ext cx="19559" cy="20183"/>
          </a:xfrm>
          <a:custGeom>
            <a:avLst/>
            <a:gdLst/>
            <a:ahLst/>
            <a:cxnLst/>
            <a:rect l="l" t="t" r="r" b="b"/>
            <a:pathLst>
              <a:path w="627" h="647" extrusionOk="0">
                <a:moveTo>
                  <a:pt x="313" y="0"/>
                </a:moveTo>
                <a:cubicBezTo>
                  <a:pt x="269" y="0"/>
                  <a:pt x="224" y="19"/>
                  <a:pt x="194" y="56"/>
                </a:cubicBezTo>
                <a:cubicBezTo>
                  <a:pt x="135" y="116"/>
                  <a:pt x="60" y="116"/>
                  <a:pt x="60" y="175"/>
                </a:cubicBezTo>
                <a:cubicBezTo>
                  <a:pt x="1" y="235"/>
                  <a:pt x="1" y="294"/>
                  <a:pt x="1" y="354"/>
                </a:cubicBezTo>
                <a:cubicBezTo>
                  <a:pt x="60" y="428"/>
                  <a:pt x="60" y="488"/>
                  <a:pt x="194" y="607"/>
                </a:cubicBezTo>
                <a:cubicBezTo>
                  <a:pt x="244" y="632"/>
                  <a:pt x="293" y="646"/>
                  <a:pt x="339" y="646"/>
                </a:cubicBezTo>
                <a:cubicBezTo>
                  <a:pt x="404" y="646"/>
                  <a:pt x="463" y="617"/>
                  <a:pt x="507" y="548"/>
                </a:cubicBezTo>
                <a:cubicBezTo>
                  <a:pt x="626" y="488"/>
                  <a:pt x="626" y="354"/>
                  <a:pt x="626" y="294"/>
                </a:cubicBezTo>
                <a:cubicBezTo>
                  <a:pt x="626" y="235"/>
                  <a:pt x="626" y="175"/>
                  <a:pt x="567" y="175"/>
                </a:cubicBezTo>
                <a:cubicBezTo>
                  <a:pt x="567" y="116"/>
                  <a:pt x="507" y="56"/>
                  <a:pt x="433" y="56"/>
                </a:cubicBezTo>
                <a:cubicBezTo>
                  <a:pt x="403" y="19"/>
                  <a:pt x="358" y="0"/>
                  <a:pt x="313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0" name="Google Shape;4180;p28"/>
          <p:cNvSpPr/>
          <p:nvPr/>
        </p:nvSpPr>
        <p:spPr>
          <a:xfrm flipH="1">
            <a:off x="5675655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626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1" name="Google Shape;4181;p28"/>
          <p:cNvSpPr/>
          <p:nvPr/>
        </p:nvSpPr>
        <p:spPr>
          <a:xfrm flipH="1">
            <a:off x="5625462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9" y="1008"/>
                  <a:pt x="287" y="1023"/>
                  <a:pt x="328" y="1023"/>
                </a:cubicBezTo>
                <a:cubicBezTo>
                  <a:pt x="369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2" name="Google Shape;4182;p28"/>
          <p:cNvSpPr/>
          <p:nvPr/>
        </p:nvSpPr>
        <p:spPr>
          <a:xfrm flipH="1">
            <a:off x="5572961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254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62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3" name="Google Shape;4183;p28"/>
          <p:cNvSpPr/>
          <p:nvPr/>
        </p:nvSpPr>
        <p:spPr>
          <a:xfrm flipH="1">
            <a:off x="5505112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120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627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4" name="Google Shape;4184;p28"/>
          <p:cNvSpPr/>
          <p:nvPr/>
        </p:nvSpPr>
        <p:spPr>
          <a:xfrm flipH="1">
            <a:off x="5569249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20" y="75"/>
                  <a:pt x="60" y="135"/>
                  <a:pt x="1" y="195"/>
                </a:cubicBezTo>
                <a:lnTo>
                  <a:pt x="1" y="373"/>
                </a:lnTo>
                <a:cubicBezTo>
                  <a:pt x="1" y="507"/>
                  <a:pt x="1" y="627"/>
                  <a:pt x="120" y="746"/>
                </a:cubicBezTo>
                <a:cubicBezTo>
                  <a:pt x="179" y="783"/>
                  <a:pt x="224" y="802"/>
                  <a:pt x="271" y="802"/>
                </a:cubicBezTo>
                <a:cubicBezTo>
                  <a:pt x="317" y="802"/>
                  <a:pt x="366" y="783"/>
                  <a:pt x="433" y="746"/>
                </a:cubicBezTo>
                <a:lnTo>
                  <a:pt x="433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3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5" name="Google Shape;4185;p28"/>
          <p:cNvSpPr/>
          <p:nvPr/>
        </p:nvSpPr>
        <p:spPr>
          <a:xfrm flipH="1">
            <a:off x="5679367" y="837533"/>
            <a:ext cx="17719" cy="20495"/>
          </a:xfrm>
          <a:custGeom>
            <a:avLst/>
            <a:gdLst/>
            <a:ahLst/>
            <a:cxnLst/>
            <a:rect l="l" t="t" r="r" b="b"/>
            <a:pathLst>
              <a:path w="568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1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9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3" y="105"/>
                  <a:pt x="433" y="105"/>
                  <a:pt x="373" y="45"/>
                </a:cubicBezTo>
                <a:cubicBezTo>
                  <a:pt x="344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6" name="Google Shape;4186;p28"/>
          <p:cNvSpPr/>
          <p:nvPr/>
        </p:nvSpPr>
        <p:spPr>
          <a:xfrm flipH="1">
            <a:off x="8165671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50" y="0"/>
                </a:moveTo>
                <a:cubicBezTo>
                  <a:pt x="313" y="0"/>
                  <a:pt x="278" y="15"/>
                  <a:pt x="254" y="40"/>
                </a:cubicBezTo>
                <a:cubicBezTo>
                  <a:pt x="179" y="159"/>
                  <a:pt x="120" y="218"/>
                  <a:pt x="60" y="278"/>
                </a:cubicBezTo>
                <a:cubicBezTo>
                  <a:pt x="60" y="412"/>
                  <a:pt x="60" y="472"/>
                  <a:pt x="0" y="591"/>
                </a:cubicBezTo>
                <a:cubicBezTo>
                  <a:pt x="0" y="784"/>
                  <a:pt x="60" y="963"/>
                  <a:pt x="179" y="1157"/>
                </a:cubicBezTo>
                <a:lnTo>
                  <a:pt x="254" y="1217"/>
                </a:lnTo>
                <a:cubicBezTo>
                  <a:pt x="313" y="1217"/>
                  <a:pt x="432" y="1217"/>
                  <a:pt x="492" y="1157"/>
                </a:cubicBezTo>
                <a:cubicBezTo>
                  <a:pt x="552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552" y="218"/>
                  <a:pt x="552" y="99"/>
                </a:cubicBezTo>
                <a:lnTo>
                  <a:pt x="492" y="99"/>
                </a:lnTo>
                <a:cubicBezTo>
                  <a:pt x="457" y="29"/>
                  <a:pt x="402" y="0"/>
                  <a:pt x="350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7" name="Google Shape;4187;p28"/>
          <p:cNvSpPr/>
          <p:nvPr/>
        </p:nvSpPr>
        <p:spPr>
          <a:xfrm flipH="1">
            <a:off x="8115478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9" y="1"/>
                </a:moveTo>
                <a:cubicBezTo>
                  <a:pt x="293" y="1"/>
                  <a:pt x="243" y="15"/>
                  <a:pt x="194" y="40"/>
                </a:cubicBezTo>
                <a:cubicBezTo>
                  <a:pt x="134" y="100"/>
                  <a:pt x="6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0" y="844"/>
                  <a:pt x="194" y="979"/>
                </a:cubicBezTo>
                <a:cubicBezTo>
                  <a:pt x="224" y="1008"/>
                  <a:pt x="269" y="1023"/>
                  <a:pt x="313" y="1023"/>
                </a:cubicBezTo>
                <a:cubicBezTo>
                  <a:pt x="358" y="1023"/>
                  <a:pt x="403" y="1008"/>
                  <a:pt x="432" y="979"/>
                </a:cubicBezTo>
                <a:cubicBezTo>
                  <a:pt x="566" y="785"/>
                  <a:pt x="566" y="666"/>
                  <a:pt x="626" y="532"/>
                </a:cubicBezTo>
                <a:cubicBezTo>
                  <a:pt x="626" y="472"/>
                  <a:pt x="626" y="412"/>
                  <a:pt x="566" y="353"/>
                </a:cubicBezTo>
                <a:cubicBezTo>
                  <a:pt x="566" y="293"/>
                  <a:pt x="566" y="159"/>
                  <a:pt x="507" y="100"/>
                </a:cubicBezTo>
                <a:cubicBezTo>
                  <a:pt x="463" y="30"/>
                  <a:pt x="404" y="1"/>
                  <a:pt x="3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8" name="Google Shape;4188;p28"/>
          <p:cNvSpPr/>
          <p:nvPr/>
        </p:nvSpPr>
        <p:spPr>
          <a:xfrm flipH="1">
            <a:off x="8065285" y="749688"/>
            <a:ext cx="17251" cy="48851"/>
          </a:xfrm>
          <a:custGeom>
            <a:avLst/>
            <a:gdLst/>
            <a:ahLst/>
            <a:cxnLst/>
            <a:rect l="l" t="t" r="r" b="b"/>
            <a:pathLst>
              <a:path w="553" h="1566" extrusionOk="0">
                <a:moveTo>
                  <a:pt x="373" y="1"/>
                </a:moveTo>
                <a:cubicBezTo>
                  <a:pt x="314" y="1"/>
                  <a:pt x="180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20" y="1491"/>
                  <a:pt x="180" y="1491"/>
                  <a:pt x="180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52" y="1252"/>
                  <a:pt x="552" y="999"/>
                  <a:pt x="552" y="746"/>
                </a:cubicBezTo>
                <a:lnTo>
                  <a:pt x="552" y="448"/>
                </a:lnTo>
                <a:cubicBezTo>
                  <a:pt x="492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9" name="Google Shape;4189;p28"/>
          <p:cNvSpPr/>
          <p:nvPr/>
        </p:nvSpPr>
        <p:spPr>
          <a:xfrm flipH="1">
            <a:off x="7995596" y="770308"/>
            <a:ext cx="19091" cy="39836"/>
          </a:xfrm>
          <a:custGeom>
            <a:avLst/>
            <a:gdLst/>
            <a:ahLst/>
            <a:cxnLst/>
            <a:rect l="l" t="t" r="r" b="b"/>
            <a:pathLst>
              <a:path w="612" h="1277" extrusionOk="0">
                <a:moveTo>
                  <a:pt x="307" y="1"/>
                </a:moveTo>
                <a:cubicBezTo>
                  <a:pt x="281" y="1"/>
                  <a:pt x="257" y="8"/>
                  <a:pt x="239" y="25"/>
                </a:cubicBezTo>
                <a:cubicBezTo>
                  <a:pt x="180" y="159"/>
                  <a:pt x="120" y="219"/>
                  <a:pt x="60" y="338"/>
                </a:cubicBezTo>
                <a:cubicBezTo>
                  <a:pt x="60" y="398"/>
                  <a:pt x="1" y="532"/>
                  <a:pt x="1" y="651"/>
                </a:cubicBezTo>
                <a:cubicBezTo>
                  <a:pt x="1" y="830"/>
                  <a:pt x="60" y="1023"/>
                  <a:pt x="180" y="1202"/>
                </a:cubicBezTo>
                <a:lnTo>
                  <a:pt x="239" y="1277"/>
                </a:lnTo>
                <a:cubicBezTo>
                  <a:pt x="299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552" y="964"/>
                  <a:pt x="612" y="830"/>
                  <a:pt x="612" y="651"/>
                </a:cubicBezTo>
                <a:lnTo>
                  <a:pt x="612" y="398"/>
                </a:lnTo>
                <a:cubicBezTo>
                  <a:pt x="612" y="338"/>
                  <a:pt x="552" y="219"/>
                  <a:pt x="552" y="159"/>
                </a:cubicBezTo>
                <a:lnTo>
                  <a:pt x="492" y="85"/>
                </a:lnTo>
                <a:cubicBezTo>
                  <a:pt x="450" y="43"/>
                  <a:pt x="371" y="1"/>
                  <a:pt x="307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0" name="Google Shape;4190;p28"/>
          <p:cNvSpPr/>
          <p:nvPr/>
        </p:nvSpPr>
        <p:spPr>
          <a:xfrm flipH="1">
            <a:off x="8059265" y="854253"/>
            <a:ext cx="19559" cy="25018"/>
          </a:xfrm>
          <a:custGeom>
            <a:avLst/>
            <a:gdLst/>
            <a:ahLst/>
            <a:cxnLst/>
            <a:rect l="l" t="t" r="r" b="b"/>
            <a:pathLst>
              <a:path w="627" h="802" extrusionOk="0">
                <a:moveTo>
                  <a:pt x="254" y="1"/>
                </a:moveTo>
                <a:cubicBezTo>
                  <a:pt x="120" y="75"/>
                  <a:pt x="120" y="135"/>
                  <a:pt x="61" y="195"/>
                </a:cubicBezTo>
                <a:cubicBezTo>
                  <a:pt x="61" y="254"/>
                  <a:pt x="1" y="314"/>
                  <a:pt x="1" y="373"/>
                </a:cubicBezTo>
                <a:cubicBezTo>
                  <a:pt x="1" y="507"/>
                  <a:pt x="61" y="627"/>
                  <a:pt x="195" y="746"/>
                </a:cubicBezTo>
                <a:cubicBezTo>
                  <a:pt x="224" y="783"/>
                  <a:pt x="269" y="802"/>
                  <a:pt x="321" y="802"/>
                </a:cubicBezTo>
                <a:cubicBezTo>
                  <a:pt x="373" y="802"/>
                  <a:pt x="433" y="783"/>
                  <a:pt x="493" y="746"/>
                </a:cubicBezTo>
                <a:lnTo>
                  <a:pt x="493" y="686"/>
                </a:lnTo>
                <a:cubicBezTo>
                  <a:pt x="567" y="627"/>
                  <a:pt x="627" y="507"/>
                  <a:pt x="627" y="448"/>
                </a:cubicBezTo>
                <a:lnTo>
                  <a:pt x="627" y="254"/>
                </a:lnTo>
                <a:cubicBezTo>
                  <a:pt x="567" y="195"/>
                  <a:pt x="567" y="135"/>
                  <a:pt x="493" y="75"/>
                </a:cubicBezTo>
                <a:cubicBezTo>
                  <a:pt x="433" y="1"/>
                  <a:pt x="314" y="1"/>
                  <a:pt x="25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1" name="Google Shape;4191;p28"/>
          <p:cNvSpPr/>
          <p:nvPr/>
        </p:nvSpPr>
        <p:spPr>
          <a:xfrm flipH="1">
            <a:off x="8169851" y="837533"/>
            <a:ext cx="19091" cy="20495"/>
          </a:xfrm>
          <a:custGeom>
            <a:avLst/>
            <a:gdLst/>
            <a:ahLst/>
            <a:cxnLst/>
            <a:rect l="l" t="t" r="r" b="b"/>
            <a:pathLst>
              <a:path w="612" h="657" extrusionOk="0">
                <a:moveTo>
                  <a:pt x="306" y="1"/>
                </a:moveTo>
                <a:cubicBezTo>
                  <a:pt x="257" y="1"/>
                  <a:pt x="209" y="15"/>
                  <a:pt x="179" y="45"/>
                </a:cubicBezTo>
                <a:cubicBezTo>
                  <a:pt x="119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39" y="641"/>
                  <a:pt x="302" y="656"/>
                  <a:pt x="358" y="656"/>
                </a:cubicBezTo>
                <a:cubicBezTo>
                  <a:pt x="414" y="656"/>
                  <a:pt x="462" y="641"/>
                  <a:pt x="492" y="611"/>
                </a:cubicBezTo>
                <a:cubicBezTo>
                  <a:pt x="611" y="477"/>
                  <a:pt x="611" y="418"/>
                  <a:pt x="611" y="299"/>
                </a:cubicBezTo>
                <a:cubicBezTo>
                  <a:pt x="611" y="299"/>
                  <a:pt x="611" y="239"/>
                  <a:pt x="551" y="164"/>
                </a:cubicBezTo>
                <a:cubicBezTo>
                  <a:pt x="551" y="105"/>
                  <a:pt x="492" y="105"/>
                  <a:pt x="432" y="45"/>
                </a:cubicBezTo>
                <a:cubicBezTo>
                  <a:pt x="403" y="15"/>
                  <a:pt x="354" y="1"/>
                  <a:pt x="30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2" name="Google Shape;4192;p28"/>
          <p:cNvSpPr/>
          <p:nvPr/>
        </p:nvSpPr>
        <p:spPr>
          <a:xfrm flipH="1">
            <a:off x="7542488" y="741047"/>
            <a:ext cx="19091" cy="37964"/>
          </a:xfrm>
          <a:custGeom>
            <a:avLst/>
            <a:gdLst/>
            <a:ahLst/>
            <a:cxnLst/>
            <a:rect l="l" t="t" r="r" b="b"/>
            <a:pathLst>
              <a:path w="612" h="1217" extrusionOk="0">
                <a:moveTo>
                  <a:pt x="341" y="0"/>
                </a:moveTo>
                <a:cubicBezTo>
                  <a:pt x="301" y="0"/>
                  <a:pt x="264" y="15"/>
                  <a:pt x="239" y="40"/>
                </a:cubicBezTo>
                <a:cubicBezTo>
                  <a:pt x="180" y="159"/>
                  <a:pt x="120" y="218"/>
                  <a:pt x="120" y="278"/>
                </a:cubicBezTo>
                <a:cubicBezTo>
                  <a:pt x="61" y="412"/>
                  <a:pt x="61" y="472"/>
                  <a:pt x="1" y="591"/>
                </a:cubicBezTo>
                <a:cubicBezTo>
                  <a:pt x="1" y="784"/>
                  <a:pt x="61" y="963"/>
                  <a:pt x="180" y="1157"/>
                </a:cubicBezTo>
                <a:lnTo>
                  <a:pt x="239" y="1217"/>
                </a:lnTo>
                <a:cubicBezTo>
                  <a:pt x="299" y="1217"/>
                  <a:pt x="433" y="1217"/>
                  <a:pt x="493" y="1157"/>
                </a:cubicBezTo>
                <a:cubicBezTo>
                  <a:pt x="552" y="963"/>
                  <a:pt x="612" y="784"/>
                  <a:pt x="612" y="650"/>
                </a:cubicBezTo>
                <a:lnTo>
                  <a:pt x="612" y="412"/>
                </a:lnTo>
                <a:cubicBezTo>
                  <a:pt x="612" y="278"/>
                  <a:pt x="612" y="218"/>
                  <a:pt x="552" y="99"/>
                </a:cubicBezTo>
                <a:lnTo>
                  <a:pt x="493" y="99"/>
                </a:lnTo>
                <a:cubicBezTo>
                  <a:pt x="458" y="29"/>
                  <a:pt x="397" y="0"/>
                  <a:pt x="34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3" name="Google Shape;4193;p28"/>
          <p:cNvSpPr/>
          <p:nvPr/>
        </p:nvSpPr>
        <p:spPr>
          <a:xfrm flipH="1">
            <a:off x="7491828" y="802844"/>
            <a:ext cx="19559" cy="31944"/>
          </a:xfrm>
          <a:custGeom>
            <a:avLst/>
            <a:gdLst/>
            <a:ahLst/>
            <a:cxnLst/>
            <a:rect l="l" t="t" r="r" b="b"/>
            <a:pathLst>
              <a:path w="627" h="1024" extrusionOk="0">
                <a:moveTo>
                  <a:pt x="335" y="1"/>
                </a:moveTo>
                <a:cubicBezTo>
                  <a:pt x="288" y="1"/>
                  <a:pt x="235" y="15"/>
                  <a:pt x="180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1" y="353"/>
                  <a:pt x="1" y="412"/>
                  <a:pt x="1" y="472"/>
                </a:cubicBezTo>
                <a:cubicBezTo>
                  <a:pt x="1" y="666"/>
                  <a:pt x="60" y="844"/>
                  <a:pt x="180" y="979"/>
                </a:cubicBezTo>
                <a:cubicBezTo>
                  <a:pt x="217" y="1008"/>
                  <a:pt x="265" y="1023"/>
                  <a:pt x="312" y="1023"/>
                </a:cubicBezTo>
                <a:cubicBezTo>
                  <a:pt x="358" y="1023"/>
                  <a:pt x="403" y="1008"/>
                  <a:pt x="433" y="979"/>
                </a:cubicBezTo>
                <a:cubicBezTo>
                  <a:pt x="552" y="785"/>
                  <a:pt x="627" y="666"/>
                  <a:pt x="627" y="532"/>
                </a:cubicBezTo>
                <a:cubicBezTo>
                  <a:pt x="627" y="472"/>
                  <a:pt x="627" y="412"/>
                  <a:pt x="552" y="353"/>
                </a:cubicBezTo>
                <a:cubicBezTo>
                  <a:pt x="552" y="293"/>
                  <a:pt x="552" y="159"/>
                  <a:pt x="493" y="100"/>
                </a:cubicBezTo>
                <a:cubicBezTo>
                  <a:pt x="458" y="30"/>
                  <a:pt x="402" y="1"/>
                  <a:pt x="33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4" name="Google Shape;4194;p28"/>
          <p:cNvSpPr/>
          <p:nvPr/>
        </p:nvSpPr>
        <p:spPr>
          <a:xfrm flipH="1">
            <a:off x="7441635" y="749688"/>
            <a:ext cx="17688" cy="48851"/>
          </a:xfrm>
          <a:custGeom>
            <a:avLst/>
            <a:gdLst/>
            <a:ahLst/>
            <a:cxnLst/>
            <a:rect l="l" t="t" r="r" b="b"/>
            <a:pathLst>
              <a:path w="567" h="1566" extrusionOk="0">
                <a:moveTo>
                  <a:pt x="373" y="1"/>
                </a:moveTo>
                <a:cubicBezTo>
                  <a:pt x="313" y="1"/>
                  <a:pt x="194" y="1"/>
                  <a:pt x="135" y="75"/>
                </a:cubicBezTo>
                <a:cubicBezTo>
                  <a:pt x="75" y="195"/>
                  <a:pt x="75" y="314"/>
                  <a:pt x="0" y="448"/>
                </a:cubicBezTo>
                <a:lnTo>
                  <a:pt x="0" y="746"/>
                </a:lnTo>
                <a:cubicBezTo>
                  <a:pt x="0" y="999"/>
                  <a:pt x="0" y="1252"/>
                  <a:pt x="135" y="1491"/>
                </a:cubicBezTo>
                <a:cubicBezTo>
                  <a:pt x="194" y="1491"/>
                  <a:pt x="194" y="1491"/>
                  <a:pt x="194" y="1565"/>
                </a:cubicBezTo>
                <a:cubicBezTo>
                  <a:pt x="313" y="1565"/>
                  <a:pt x="373" y="1565"/>
                  <a:pt x="447" y="1431"/>
                </a:cubicBezTo>
                <a:cubicBezTo>
                  <a:pt x="567" y="1252"/>
                  <a:pt x="567" y="999"/>
                  <a:pt x="567" y="746"/>
                </a:cubicBezTo>
                <a:lnTo>
                  <a:pt x="567" y="448"/>
                </a:lnTo>
                <a:cubicBezTo>
                  <a:pt x="507" y="314"/>
                  <a:pt x="507" y="195"/>
                  <a:pt x="447" y="75"/>
                </a:cubicBezTo>
                <a:cubicBezTo>
                  <a:pt x="447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5" name="Google Shape;4195;p28"/>
          <p:cNvSpPr/>
          <p:nvPr/>
        </p:nvSpPr>
        <p:spPr>
          <a:xfrm flipH="1">
            <a:off x="737191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8" y="1"/>
                  <a:pt x="289" y="8"/>
                  <a:pt x="254" y="25"/>
                </a:cubicBezTo>
                <a:cubicBezTo>
                  <a:pt x="194" y="159"/>
                  <a:pt x="135" y="219"/>
                  <a:pt x="60" y="338"/>
                </a:cubicBezTo>
                <a:cubicBezTo>
                  <a:pt x="60" y="398"/>
                  <a:pt x="0" y="532"/>
                  <a:pt x="0" y="651"/>
                </a:cubicBezTo>
                <a:cubicBezTo>
                  <a:pt x="0" y="830"/>
                  <a:pt x="60" y="1023"/>
                  <a:pt x="194" y="1202"/>
                </a:cubicBezTo>
                <a:lnTo>
                  <a:pt x="254" y="1277"/>
                </a:lnTo>
                <a:cubicBezTo>
                  <a:pt x="313" y="1277"/>
                  <a:pt x="433" y="1277"/>
                  <a:pt x="507" y="1202"/>
                </a:cubicBezTo>
                <a:lnTo>
                  <a:pt x="507" y="1143"/>
                </a:lnTo>
                <a:cubicBezTo>
                  <a:pt x="567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67" y="159"/>
                </a:cubicBezTo>
                <a:lnTo>
                  <a:pt x="507" y="85"/>
                </a:lnTo>
                <a:cubicBezTo>
                  <a:pt x="454" y="43"/>
                  <a:pt x="409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6" name="Google Shape;4196;p28"/>
          <p:cNvSpPr/>
          <p:nvPr/>
        </p:nvSpPr>
        <p:spPr>
          <a:xfrm flipH="1">
            <a:off x="7436051" y="854253"/>
            <a:ext cx="19091" cy="25018"/>
          </a:xfrm>
          <a:custGeom>
            <a:avLst/>
            <a:gdLst/>
            <a:ahLst/>
            <a:cxnLst/>
            <a:rect l="l" t="t" r="r" b="b"/>
            <a:pathLst>
              <a:path w="612" h="802" extrusionOk="0">
                <a:moveTo>
                  <a:pt x="239" y="1"/>
                </a:moveTo>
                <a:cubicBezTo>
                  <a:pt x="120" y="75"/>
                  <a:pt x="120" y="135"/>
                  <a:pt x="60" y="195"/>
                </a:cubicBezTo>
                <a:cubicBezTo>
                  <a:pt x="60" y="254"/>
                  <a:pt x="60" y="314"/>
                  <a:pt x="1" y="373"/>
                </a:cubicBezTo>
                <a:cubicBezTo>
                  <a:pt x="1" y="507"/>
                  <a:pt x="60" y="627"/>
                  <a:pt x="179" y="746"/>
                </a:cubicBezTo>
                <a:cubicBezTo>
                  <a:pt x="209" y="783"/>
                  <a:pt x="257" y="802"/>
                  <a:pt x="313" y="802"/>
                </a:cubicBezTo>
                <a:cubicBezTo>
                  <a:pt x="369" y="802"/>
                  <a:pt x="433" y="783"/>
                  <a:pt x="492" y="746"/>
                </a:cubicBezTo>
                <a:lnTo>
                  <a:pt x="492" y="686"/>
                </a:lnTo>
                <a:cubicBezTo>
                  <a:pt x="611" y="627"/>
                  <a:pt x="611" y="507"/>
                  <a:pt x="611" y="448"/>
                </a:cubicBezTo>
                <a:lnTo>
                  <a:pt x="611" y="254"/>
                </a:lnTo>
                <a:cubicBezTo>
                  <a:pt x="552" y="195"/>
                  <a:pt x="552" y="135"/>
                  <a:pt x="492" y="75"/>
                </a:cubicBezTo>
                <a:cubicBezTo>
                  <a:pt x="433" y="1"/>
                  <a:pt x="313" y="1"/>
                  <a:pt x="23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7" name="Google Shape;4197;p28"/>
          <p:cNvSpPr/>
          <p:nvPr/>
        </p:nvSpPr>
        <p:spPr>
          <a:xfrm flipH="1">
            <a:off x="7546201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4" y="1"/>
                </a:moveTo>
                <a:cubicBezTo>
                  <a:pt x="269" y="1"/>
                  <a:pt x="224" y="15"/>
                  <a:pt x="195" y="45"/>
                </a:cubicBezTo>
                <a:cubicBezTo>
                  <a:pt x="135" y="105"/>
                  <a:pt x="60" y="164"/>
                  <a:pt x="60" y="239"/>
                </a:cubicBezTo>
                <a:cubicBezTo>
                  <a:pt x="1" y="299"/>
                  <a:pt x="1" y="299"/>
                  <a:pt x="1" y="358"/>
                </a:cubicBezTo>
                <a:cubicBezTo>
                  <a:pt x="60" y="418"/>
                  <a:pt x="60" y="537"/>
                  <a:pt x="195" y="611"/>
                </a:cubicBezTo>
                <a:cubicBezTo>
                  <a:pt x="254" y="641"/>
                  <a:pt x="314" y="656"/>
                  <a:pt x="368" y="656"/>
                </a:cubicBezTo>
                <a:cubicBezTo>
                  <a:pt x="422" y="656"/>
                  <a:pt x="470" y="641"/>
                  <a:pt x="507" y="611"/>
                </a:cubicBezTo>
                <a:cubicBezTo>
                  <a:pt x="627" y="477"/>
                  <a:pt x="627" y="418"/>
                  <a:pt x="627" y="299"/>
                </a:cubicBezTo>
                <a:cubicBezTo>
                  <a:pt x="627" y="299"/>
                  <a:pt x="627" y="239"/>
                  <a:pt x="567" y="164"/>
                </a:cubicBezTo>
                <a:cubicBezTo>
                  <a:pt x="567" y="105"/>
                  <a:pt x="507" y="105"/>
                  <a:pt x="433" y="45"/>
                </a:cubicBezTo>
                <a:cubicBezTo>
                  <a:pt x="403" y="15"/>
                  <a:pt x="358" y="1"/>
                  <a:pt x="314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8" name="Google Shape;4198;p28"/>
          <p:cNvSpPr/>
          <p:nvPr/>
        </p:nvSpPr>
        <p:spPr>
          <a:xfrm flipH="1">
            <a:off x="6918807" y="741047"/>
            <a:ext cx="19559" cy="37964"/>
          </a:xfrm>
          <a:custGeom>
            <a:avLst/>
            <a:gdLst/>
            <a:ahLst/>
            <a:cxnLst/>
            <a:rect l="l" t="t" r="r" b="b"/>
            <a:pathLst>
              <a:path w="627" h="1217" extrusionOk="0">
                <a:moveTo>
                  <a:pt x="377" y="0"/>
                </a:moveTo>
                <a:cubicBezTo>
                  <a:pt x="342" y="0"/>
                  <a:pt x="303" y="15"/>
                  <a:pt x="254" y="40"/>
                </a:cubicBezTo>
                <a:cubicBezTo>
                  <a:pt x="194" y="159"/>
                  <a:pt x="135" y="218"/>
                  <a:pt x="135" y="278"/>
                </a:cubicBezTo>
                <a:cubicBezTo>
                  <a:pt x="60" y="412"/>
                  <a:pt x="60" y="472"/>
                  <a:pt x="60" y="591"/>
                </a:cubicBezTo>
                <a:cubicBezTo>
                  <a:pt x="1" y="784"/>
                  <a:pt x="60" y="963"/>
                  <a:pt x="194" y="1157"/>
                </a:cubicBezTo>
                <a:lnTo>
                  <a:pt x="254" y="1217"/>
                </a:lnTo>
                <a:cubicBezTo>
                  <a:pt x="313" y="1217"/>
                  <a:pt x="433" y="1217"/>
                  <a:pt x="507" y="1157"/>
                </a:cubicBezTo>
                <a:cubicBezTo>
                  <a:pt x="567" y="963"/>
                  <a:pt x="626" y="784"/>
                  <a:pt x="626" y="650"/>
                </a:cubicBezTo>
                <a:lnTo>
                  <a:pt x="626" y="412"/>
                </a:lnTo>
                <a:cubicBezTo>
                  <a:pt x="626" y="278"/>
                  <a:pt x="626" y="218"/>
                  <a:pt x="567" y="99"/>
                </a:cubicBezTo>
                <a:lnTo>
                  <a:pt x="507" y="99"/>
                </a:lnTo>
                <a:cubicBezTo>
                  <a:pt x="463" y="29"/>
                  <a:pt x="425" y="0"/>
                  <a:pt x="37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9" name="Google Shape;4199;p28"/>
          <p:cNvSpPr/>
          <p:nvPr/>
        </p:nvSpPr>
        <p:spPr>
          <a:xfrm flipH="1">
            <a:off x="6868614" y="802844"/>
            <a:ext cx="19091" cy="31944"/>
          </a:xfrm>
          <a:custGeom>
            <a:avLst/>
            <a:gdLst/>
            <a:ahLst/>
            <a:cxnLst/>
            <a:rect l="l" t="t" r="r" b="b"/>
            <a:pathLst>
              <a:path w="612" h="1024" extrusionOk="0">
                <a:moveTo>
                  <a:pt x="341" y="1"/>
                </a:moveTo>
                <a:cubicBezTo>
                  <a:pt x="301" y="1"/>
                  <a:pt x="263" y="15"/>
                  <a:pt x="239" y="40"/>
                </a:cubicBezTo>
                <a:cubicBezTo>
                  <a:pt x="120" y="100"/>
                  <a:pt x="120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09" y="1008"/>
                  <a:pt x="257" y="1023"/>
                  <a:pt x="306" y="1023"/>
                </a:cubicBezTo>
                <a:cubicBezTo>
                  <a:pt x="354" y="1023"/>
                  <a:pt x="403" y="1008"/>
                  <a:pt x="432" y="979"/>
                </a:cubicBezTo>
                <a:cubicBezTo>
                  <a:pt x="552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2" y="293"/>
                  <a:pt x="552" y="159"/>
                  <a:pt x="492" y="100"/>
                </a:cubicBezTo>
                <a:cubicBezTo>
                  <a:pt x="457" y="30"/>
                  <a:pt x="397" y="1"/>
                  <a:pt x="34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0" name="Google Shape;4200;p28"/>
          <p:cNvSpPr/>
          <p:nvPr/>
        </p:nvSpPr>
        <p:spPr>
          <a:xfrm flipH="1">
            <a:off x="6816113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4" y="1"/>
                  <a:pt x="195" y="1"/>
                  <a:pt x="120" y="75"/>
                </a:cubicBezTo>
                <a:cubicBezTo>
                  <a:pt x="61" y="195"/>
                  <a:pt x="61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5" y="1491"/>
                  <a:pt x="195" y="1491"/>
                  <a:pt x="195" y="1565"/>
                </a:cubicBezTo>
                <a:cubicBezTo>
                  <a:pt x="314" y="1565"/>
                  <a:pt x="373" y="1565"/>
                  <a:pt x="433" y="1431"/>
                </a:cubicBezTo>
                <a:cubicBezTo>
                  <a:pt x="567" y="1252"/>
                  <a:pt x="567" y="999"/>
                  <a:pt x="627" y="746"/>
                </a:cubicBezTo>
                <a:cubicBezTo>
                  <a:pt x="567" y="686"/>
                  <a:pt x="567" y="567"/>
                  <a:pt x="567" y="448"/>
                </a:cubicBezTo>
                <a:cubicBezTo>
                  <a:pt x="567" y="314"/>
                  <a:pt x="493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1" name="Google Shape;4201;p28"/>
          <p:cNvSpPr/>
          <p:nvPr/>
        </p:nvSpPr>
        <p:spPr>
          <a:xfrm flipH="1">
            <a:off x="6748264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45" y="1"/>
                </a:moveTo>
                <a:cubicBezTo>
                  <a:pt x="319" y="1"/>
                  <a:pt x="289" y="8"/>
                  <a:pt x="254" y="25"/>
                </a:cubicBezTo>
                <a:cubicBezTo>
                  <a:pt x="180" y="159"/>
                  <a:pt x="120" y="219"/>
                  <a:pt x="61" y="338"/>
                </a:cubicBezTo>
                <a:cubicBezTo>
                  <a:pt x="61" y="398"/>
                  <a:pt x="61" y="532"/>
                  <a:pt x="1" y="651"/>
                </a:cubicBezTo>
                <a:cubicBezTo>
                  <a:pt x="1" y="830"/>
                  <a:pt x="61" y="1023"/>
                  <a:pt x="180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3" y="1202"/>
                </a:cubicBezTo>
                <a:lnTo>
                  <a:pt x="493" y="1143"/>
                </a:lnTo>
                <a:cubicBezTo>
                  <a:pt x="552" y="964"/>
                  <a:pt x="627" y="830"/>
                  <a:pt x="627" y="651"/>
                </a:cubicBezTo>
                <a:lnTo>
                  <a:pt x="627" y="398"/>
                </a:lnTo>
                <a:cubicBezTo>
                  <a:pt x="627" y="338"/>
                  <a:pt x="627" y="219"/>
                  <a:pt x="552" y="159"/>
                </a:cubicBezTo>
                <a:lnTo>
                  <a:pt x="493" y="85"/>
                </a:lnTo>
                <a:cubicBezTo>
                  <a:pt x="450" y="43"/>
                  <a:pt x="408" y="1"/>
                  <a:pt x="345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2" name="Google Shape;4202;p28"/>
          <p:cNvSpPr/>
          <p:nvPr/>
        </p:nvSpPr>
        <p:spPr>
          <a:xfrm flipH="1">
            <a:off x="6812401" y="854253"/>
            <a:ext cx="19528" cy="25018"/>
          </a:xfrm>
          <a:custGeom>
            <a:avLst/>
            <a:gdLst/>
            <a:ahLst/>
            <a:cxnLst/>
            <a:rect l="l" t="t" r="r" b="b"/>
            <a:pathLst>
              <a:path w="626" h="802" extrusionOk="0">
                <a:moveTo>
                  <a:pt x="253" y="1"/>
                </a:moveTo>
                <a:cubicBezTo>
                  <a:pt x="194" y="75"/>
                  <a:pt x="134" y="135"/>
                  <a:pt x="75" y="195"/>
                </a:cubicBezTo>
                <a:cubicBezTo>
                  <a:pt x="75" y="254"/>
                  <a:pt x="75" y="314"/>
                  <a:pt x="0" y="373"/>
                </a:cubicBezTo>
                <a:cubicBezTo>
                  <a:pt x="0" y="507"/>
                  <a:pt x="75" y="627"/>
                  <a:pt x="194" y="746"/>
                </a:cubicBezTo>
                <a:cubicBezTo>
                  <a:pt x="224" y="783"/>
                  <a:pt x="268" y="802"/>
                  <a:pt x="322" y="802"/>
                </a:cubicBezTo>
                <a:cubicBezTo>
                  <a:pt x="376" y="802"/>
                  <a:pt x="440" y="783"/>
                  <a:pt x="507" y="746"/>
                </a:cubicBezTo>
                <a:lnTo>
                  <a:pt x="507" y="686"/>
                </a:lnTo>
                <a:cubicBezTo>
                  <a:pt x="626" y="627"/>
                  <a:pt x="626" y="507"/>
                  <a:pt x="626" y="448"/>
                </a:cubicBezTo>
                <a:lnTo>
                  <a:pt x="626" y="254"/>
                </a:lnTo>
                <a:cubicBezTo>
                  <a:pt x="626" y="195"/>
                  <a:pt x="566" y="135"/>
                  <a:pt x="507" y="75"/>
                </a:cubicBezTo>
                <a:cubicBezTo>
                  <a:pt x="447" y="1"/>
                  <a:pt x="313" y="1"/>
                  <a:pt x="25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3" name="Google Shape;4203;p28"/>
          <p:cNvSpPr/>
          <p:nvPr/>
        </p:nvSpPr>
        <p:spPr>
          <a:xfrm flipH="1">
            <a:off x="6922519" y="837533"/>
            <a:ext cx="19559" cy="20495"/>
          </a:xfrm>
          <a:custGeom>
            <a:avLst/>
            <a:gdLst/>
            <a:ahLst/>
            <a:cxnLst/>
            <a:rect l="l" t="t" r="r" b="b"/>
            <a:pathLst>
              <a:path w="627" h="657" extrusionOk="0">
                <a:moveTo>
                  <a:pt x="311" y="1"/>
                </a:moveTo>
                <a:cubicBezTo>
                  <a:pt x="265" y="1"/>
                  <a:pt x="216" y="15"/>
                  <a:pt x="179" y="45"/>
                </a:cubicBezTo>
                <a:cubicBezTo>
                  <a:pt x="120" y="105"/>
                  <a:pt x="60" y="164"/>
                  <a:pt x="60" y="239"/>
                </a:cubicBezTo>
                <a:cubicBezTo>
                  <a:pt x="0" y="299"/>
                  <a:pt x="0" y="299"/>
                  <a:pt x="0" y="358"/>
                </a:cubicBezTo>
                <a:cubicBezTo>
                  <a:pt x="60" y="418"/>
                  <a:pt x="60" y="537"/>
                  <a:pt x="179" y="611"/>
                </a:cubicBezTo>
                <a:cubicBezTo>
                  <a:pt x="246" y="641"/>
                  <a:pt x="310" y="656"/>
                  <a:pt x="364" y="656"/>
                </a:cubicBezTo>
                <a:cubicBezTo>
                  <a:pt x="418" y="656"/>
                  <a:pt x="462" y="641"/>
                  <a:pt x="492" y="611"/>
                </a:cubicBezTo>
                <a:cubicBezTo>
                  <a:pt x="626" y="477"/>
                  <a:pt x="626" y="418"/>
                  <a:pt x="626" y="299"/>
                </a:cubicBezTo>
                <a:cubicBezTo>
                  <a:pt x="626" y="299"/>
                  <a:pt x="626" y="239"/>
                  <a:pt x="552" y="164"/>
                </a:cubicBezTo>
                <a:cubicBezTo>
                  <a:pt x="552" y="105"/>
                  <a:pt x="492" y="105"/>
                  <a:pt x="432" y="45"/>
                </a:cubicBezTo>
                <a:cubicBezTo>
                  <a:pt x="403" y="15"/>
                  <a:pt x="358" y="1"/>
                  <a:pt x="311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4" name="Google Shape;4204;p28"/>
          <p:cNvSpPr/>
          <p:nvPr/>
        </p:nvSpPr>
        <p:spPr>
          <a:xfrm flipH="1">
            <a:off x="6291444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17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lnTo>
                  <a:pt x="448" y="99"/>
                </a:lnTo>
                <a:cubicBezTo>
                  <a:pt x="404" y="29"/>
                  <a:pt x="366" y="0"/>
                  <a:pt x="317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5" name="Google Shape;4205;p28"/>
          <p:cNvSpPr/>
          <p:nvPr/>
        </p:nvSpPr>
        <p:spPr>
          <a:xfrm flipH="1">
            <a:off x="6241251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6" name="Google Shape;4206;p28"/>
          <p:cNvSpPr/>
          <p:nvPr/>
        </p:nvSpPr>
        <p:spPr>
          <a:xfrm flipH="1">
            <a:off x="6188719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1" y="448"/>
                </a:cubicBezTo>
                <a:lnTo>
                  <a:pt x="1" y="746"/>
                </a:lnTo>
                <a:cubicBezTo>
                  <a:pt x="1" y="999"/>
                  <a:pt x="1" y="1252"/>
                  <a:pt x="120" y="1491"/>
                </a:cubicBezTo>
                <a:cubicBezTo>
                  <a:pt x="194" y="1491"/>
                  <a:pt x="194" y="1491"/>
                  <a:pt x="254" y="1565"/>
                </a:cubicBez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567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cubicBezTo>
                  <a:pt x="433" y="75"/>
                  <a:pt x="373" y="75"/>
                  <a:pt x="373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7" name="Google Shape;4207;p28"/>
          <p:cNvSpPr/>
          <p:nvPr/>
        </p:nvSpPr>
        <p:spPr>
          <a:xfrm flipH="1">
            <a:off x="6120870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66" y="1"/>
                </a:moveTo>
                <a:cubicBezTo>
                  <a:pt x="348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492" y="85"/>
                </a:lnTo>
                <a:cubicBezTo>
                  <a:pt x="450" y="43"/>
                  <a:pt x="408" y="1"/>
                  <a:pt x="366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8" name="Google Shape;4208;p28"/>
          <p:cNvSpPr/>
          <p:nvPr/>
        </p:nvSpPr>
        <p:spPr>
          <a:xfrm flipH="1">
            <a:off x="6185007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2" y="627"/>
                  <a:pt x="552" y="507"/>
                  <a:pt x="552" y="448"/>
                </a:cubicBezTo>
                <a:lnTo>
                  <a:pt x="552" y="254"/>
                </a:lnTo>
                <a:cubicBezTo>
                  <a:pt x="552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9" name="Google Shape;4209;p28"/>
          <p:cNvSpPr/>
          <p:nvPr/>
        </p:nvSpPr>
        <p:spPr>
          <a:xfrm flipH="1">
            <a:off x="6295156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20" y="611"/>
                </a:cubicBezTo>
                <a:cubicBezTo>
                  <a:pt x="187" y="641"/>
                  <a:pt x="250" y="656"/>
                  <a:pt x="30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0" name="Google Shape;4210;p28"/>
          <p:cNvSpPr/>
          <p:nvPr/>
        </p:nvSpPr>
        <p:spPr>
          <a:xfrm flipH="1">
            <a:off x="5048292" y="741047"/>
            <a:ext cx="17688" cy="37964"/>
          </a:xfrm>
          <a:custGeom>
            <a:avLst/>
            <a:gdLst/>
            <a:ahLst/>
            <a:cxnLst/>
            <a:rect l="l" t="t" r="r" b="b"/>
            <a:pathLst>
              <a:path w="567" h="1217" extrusionOk="0">
                <a:moveTo>
                  <a:pt x="321" y="0"/>
                </a:moveTo>
                <a:cubicBezTo>
                  <a:pt x="283" y="0"/>
                  <a:pt x="244" y="15"/>
                  <a:pt x="195" y="40"/>
                </a:cubicBezTo>
                <a:cubicBezTo>
                  <a:pt x="135" y="159"/>
                  <a:pt x="75" y="218"/>
                  <a:pt x="75" y="278"/>
                </a:cubicBezTo>
                <a:cubicBezTo>
                  <a:pt x="1" y="412"/>
                  <a:pt x="1" y="472"/>
                  <a:pt x="1" y="591"/>
                </a:cubicBezTo>
                <a:cubicBezTo>
                  <a:pt x="1" y="784"/>
                  <a:pt x="1" y="963"/>
                  <a:pt x="135" y="1157"/>
                </a:cubicBezTo>
                <a:lnTo>
                  <a:pt x="195" y="1217"/>
                </a:lnTo>
                <a:cubicBezTo>
                  <a:pt x="254" y="1217"/>
                  <a:pt x="373" y="1217"/>
                  <a:pt x="448" y="1157"/>
                </a:cubicBezTo>
                <a:cubicBezTo>
                  <a:pt x="567" y="963"/>
                  <a:pt x="567" y="784"/>
                  <a:pt x="567" y="650"/>
                </a:cubicBezTo>
                <a:lnTo>
                  <a:pt x="567" y="412"/>
                </a:lnTo>
                <a:cubicBezTo>
                  <a:pt x="567" y="278"/>
                  <a:pt x="567" y="218"/>
                  <a:pt x="507" y="99"/>
                </a:cubicBezTo>
                <a:cubicBezTo>
                  <a:pt x="429" y="29"/>
                  <a:pt x="376" y="0"/>
                  <a:pt x="321" y="0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1" name="Google Shape;4211;p28"/>
          <p:cNvSpPr/>
          <p:nvPr/>
        </p:nvSpPr>
        <p:spPr>
          <a:xfrm flipH="1">
            <a:off x="4998100" y="802844"/>
            <a:ext cx="19060" cy="31944"/>
          </a:xfrm>
          <a:custGeom>
            <a:avLst/>
            <a:gdLst/>
            <a:ahLst/>
            <a:cxnLst/>
            <a:rect l="l" t="t" r="r" b="b"/>
            <a:pathLst>
              <a:path w="611" h="1024" extrusionOk="0">
                <a:moveTo>
                  <a:pt x="340" y="1"/>
                </a:moveTo>
                <a:cubicBezTo>
                  <a:pt x="301" y="1"/>
                  <a:pt x="263" y="15"/>
                  <a:pt x="238" y="40"/>
                </a:cubicBezTo>
                <a:cubicBezTo>
                  <a:pt x="119" y="100"/>
                  <a:pt x="119" y="159"/>
                  <a:pt x="60" y="293"/>
                </a:cubicBezTo>
                <a:cubicBezTo>
                  <a:pt x="60" y="353"/>
                  <a:pt x="0" y="412"/>
                  <a:pt x="0" y="472"/>
                </a:cubicBezTo>
                <a:cubicBezTo>
                  <a:pt x="0" y="666"/>
                  <a:pt x="60" y="844"/>
                  <a:pt x="179" y="979"/>
                </a:cubicBezTo>
                <a:cubicBezTo>
                  <a:pt x="238" y="1008"/>
                  <a:pt x="287" y="1023"/>
                  <a:pt x="328" y="1023"/>
                </a:cubicBezTo>
                <a:cubicBezTo>
                  <a:pt x="369" y="1023"/>
                  <a:pt x="402" y="1008"/>
                  <a:pt x="432" y="979"/>
                </a:cubicBezTo>
                <a:lnTo>
                  <a:pt x="492" y="979"/>
                </a:lnTo>
                <a:cubicBezTo>
                  <a:pt x="551" y="785"/>
                  <a:pt x="611" y="666"/>
                  <a:pt x="611" y="532"/>
                </a:cubicBezTo>
                <a:lnTo>
                  <a:pt x="611" y="353"/>
                </a:lnTo>
                <a:cubicBezTo>
                  <a:pt x="551" y="293"/>
                  <a:pt x="551" y="159"/>
                  <a:pt x="492" y="100"/>
                </a:cubicBezTo>
                <a:cubicBezTo>
                  <a:pt x="457" y="30"/>
                  <a:pt x="396" y="1"/>
                  <a:pt x="340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2" name="Google Shape;4212;p28"/>
          <p:cNvSpPr/>
          <p:nvPr/>
        </p:nvSpPr>
        <p:spPr>
          <a:xfrm flipH="1">
            <a:off x="4945567" y="749688"/>
            <a:ext cx="19559" cy="48851"/>
          </a:xfrm>
          <a:custGeom>
            <a:avLst/>
            <a:gdLst/>
            <a:ahLst/>
            <a:cxnLst/>
            <a:rect l="l" t="t" r="r" b="b"/>
            <a:pathLst>
              <a:path w="627" h="1566" extrusionOk="0">
                <a:moveTo>
                  <a:pt x="373" y="1"/>
                </a:moveTo>
                <a:cubicBezTo>
                  <a:pt x="313" y="1"/>
                  <a:pt x="194" y="1"/>
                  <a:pt x="120" y="75"/>
                </a:cubicBezTo>
                <a:cubicBezTo>
                  <a:pt x="60" y="195"/>
                  <a:pt x="60" y="314"/>
                  <a:pt x="60" y="448"/>
                </a:cubicBezTo>
                <a:cubicBezTo>
                  <a:pt x="1" y="567"/>
                  <a:pt x="1" y="686"/>
                  <a:pt x="1" y="746"/>
                </a:cubicBezTo>
                <a:cubicBezTo>
                  <a:pt x="1" y="999"/>
                  <a:pt x="60" y="1252"/>
                  <a:pt x="194" y="1491"/>
                </a:cubicBezTo>
                <a:lnTo>
                  <a:pt x="254" y="1565"/>
                </a:lnTo>
                <a:cubicBezTo>
                  <a:pt x="313" y="1565"/>
                  <a:pt x="373" y="1565"/>
                  <a:pt x="433" y="1431"/>
                </a:cubicBezTo>
                <a:cubicBezTo>
                  <a:pt x="567" y="1252"/>
                  <a:pt x="626" y="999"/>
                  <a:pt x="626" y="746"/>
                </a:cubicBezTo>
                <a:cubicBezTo>
                  <a:pt x="626" y="686"/>
                  <a:pt x="626" y="567"/>
                  <a:pt x="567" y="448"/>
                </a:cubicBezTo>
                <a:cubicBezTo>
                  <a:pt x="567" y="314"/>
                  <a:pt x="492" y="195"/>
                  <a:pt x="433" y="75"/>
                </a:cubicBezTo>
                <a:lnTo>
                  <a:pt x="373" y="1"/>
                </a:ln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3" name="Google Shape;4213;p28"/>
          <p:cNvSpPr/>
          <p:nvPr/>
        </p:nvSpPr>
        <p:spPr>
          <a:xfrm flipH="1">
            <a:off x="4877718" y="770308"/>
            <a:ext cx="19559" cy="39836"/>
          </a:xfrm>
          <a:custGeom>
            <a:avLst/>
            <a:gdLst/>
            <a:ahLst/>
            <a:cxnLst/>
            <a:rect l="l" t="t" r="r" b="b"/>
            <a:pathLst>
              <a:path w="627" h="1277" extrusionOk="0">
                <a:moveTo>
                  <a:pt x="378" y="1"/>
                </a:moveTo>
                <a:cubicBezTo>
                  <a:pt x="354" y="1"/>
                  <a:pt x="331" y="8"/>
                  <a:pt x="314" y="25"/>
                </a:cubicBezTo>
                <a:cubicBezTo>
                  <a:pt x="179" y="159"/>
                  <a:pt x="120" y="219"/>
                  <a:pt x="120" y="338"/>
                </a:cubicBezTo>
                <a:cubicBezTo>
                  <a:pt x="60" y="398"/>
                  <a:pt x="60" y="532"/>
                  <a:pt x="60" y="651"/>
                </a:cubicBezTo>
                <a:cubicBezTo>
                  <a:pt x="1" y="830"/>
                  <a:pt x="60" y="1023"/>
                  <a:pt x="179" y="1202"/>
                </a:cubicBezTo>
                <a:lnTo>
                  <a:pt x="254" y="1277"/>
                </a:lnTo>
                <a:cubicBezTo>
                  <a:pt x="373" y="1277"/>
                  <a:pt x="433" y="1277"/>
                  <a:pt x="492" y="1202"/>
                </a:cubicBezTo>
                <a:lnTo>
                  <a:pt x="492" y="1143"/>
                </a:lnTo>
                <a:cubicBezTo>
                  <a:pt x="626" y="964"/>
                  <a:pt x="626" y="830"/>
                  <a:pt x="626" y="651"/>
                </a:cubicBezTo>
                <a:lnTo>
                  <a:pt x="626" y="398"/>
                </a:lnTo>
                <a:cubicBezTo>
                  <a:pt x="626" y="338"/>
                  <a:pt x="626" y="219"/>
                  <a:pt x="552" y="159"/>
                </a:cubicBezTo>
                <a:lnTo>
                  <a:pt x="552" y="85"/>
                </a:lnTo>
                <a:cubicBezTo>
                  <a:pt x="510" y="43"/>
                  <a:pt x="438" y="1"/>
                  <a:pt x="378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4" name="Google Shape;4214;p28"/>
          <p:cNvSpPr/>
          <p:nvPr/>
        </p:nvSpPr>
        <p:spPr>
          <a:xfrm flipH="1">
            <a:off x="4941855" y="854253"/>
            <a:ext cx="17220" cy="25018"/>
          </a:xfrm>
          <a:custGeom>
            <a:avLst/>
            <a:gdLst/>
            <a:ahLst/>
            <a:cxnLst/>
            <a:rect l="l" t="t" r="r" b="b"/>
            <a:pathLst>
              <a:path w="552" h="802" extrusionOk="0">
                <a:moveTo>
                  <a:pt x="179" y="1"/>
                </a:moveTo>
                <a:cubicBezTo>
                  <a:pt x="119" y="75"/>
                  <a:pt x="60" y="135"/>
                  <a:pt x="0" y="195"/>
                </a:cubicBezTo>
                <a:lnTo>
                  <a:pt x="0" y="373"/>
                </a:lnTo>
                <a:cubicBezTo>
                  <a:pt x="0" y="507"/>
                  <a:pt x="0" y="627"/>
                  <a:pt x="119" y="746"/>
                </a:cubicBezTo>
                <a:cubicBezTo>
                  <a:pt x="179" y="783"/>
                  <a:pt x="242" y="802"/>
                  <a:pt x="298" y="802"/>
                </a:cubicBezTo>
                <a:cubicBezTo>
                  <a:pt x="354" y="802"/>
                  <a:pt x="403" y="783"/>
                  <a:pt x="432" y="746"/>
                </a:cubicBezTo>
                <a:lnTo>
                  <a:pt x="432" y="686"/>
                </a:lnTo>
                <a:cubicBezTo>
                  <a:pt x="551" y="627"/>
                  <a:pt x="551" y="507"/>
                  <a:pt x="551" y="448"/>
                </a:cubicBezTo>
                <a:lnTo>
                  <a:pt x="551" y="254"/>
                </a:lnTo>
                <a:cubicBezTo>
                  <a:pt x="551" y="195"/>
                  <a:pt x="492" y="135"/>
                  <a:pt x="432" y="75"/>
                </a:cubicBezTo>
                <a:cubicBezTo>
                  <a:pt x="373" y="1"/>
                  <a:pt x="239" y="1"/>
                  <a:pt x="179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5" name="Google Shape;4215;p28"/>
          <p:cNvSpPr/>
          <p:nvPr/>
        </p:nvSpPr>
        <p:spPr>
          <a:xfrm flipH="1">
            <a:off x="5052004" y="837533"/>
            <a:ext cx="17688" cy="20495"/>
          </a:xfrm>
          <a:custGeom>
            <a:avLst/>
            <a:gdLst/>
            <a:ahLst/>
            <a:cxnLst/>
            <a:rect l="l" t="t" r="r" b="b"/>
            <a:pathLst>
              <a:path w="567" h="657" extrusionOk="0">
                <a:moveTo>
                  <a:pt x="252" y="1"/>
                </a:moveTo>
                <a:cubicBezTo>
                  <a:pt x="206" y="1"/>
                  <a:pt x="157" y="15"/>
                  <a:pt x="120" y="45"/>
                </a:cubicBezTo>
                <a:cubicBezTo>
                  <a:pt x="60" y="105"/>
                  <a:pt x="1" y="164"/>
                  <a:pt x="1" y="239"/>
                </a:cubicBezTo>
                <a:lnTo>
                  <a:pt x="1" y="358"/>
                </a:lnTo>
                <a:cubicBezTo>
                  <a:pt x="1" y="418"/>
                  <a:pt x="1" y="537"/>
                  <a:pt x="194" y="611"/>
                </a:cubicBezTo>
                <a:cubicBezTo>
                  <a:pt x="224" y="641"/>
                  <a:pt x="269" y="656"/>
                  <a:pt x="314" y="656"/>
                </a:cubicBezTo>
                <a:cubicBezTo>
                  <a:pt x="358" y="656"/>
                  <a:pt x="403" y="641"/>
                  <a:pt x="433" y="611"/>
                </a:cubicBezTo>
                <a:cubicBezTo>
                  <a:pt x="567" y="477"/>
                  <a:pt x="567" y="418"/>
                  <a:pt x="567" y="299"/>
                </a:cubicBezTo>
                <a:lnTo>
                  <a:pt x="567" y="164"/>
                </a:lnTo>
                <a:cubicBezTo>
                  <a:pt x="492" y="105"/>
                  <a:pt x="492" y="105"/>
                  <a:pt x="373" y="45"/>
                </a:cubicBezTo>
                <a:cubicBezTo>
                  <a:pt x="343" y="15"/>
                  <a:pt x="299" y="1"/>
                  <a:pt x="252" y="1"/>
                </a:cubicBezTo>
                <a:close/>
              </a:path>
            </a:pathLst>
          </a:custGeom>
          <a:solidFill>
            <a:srgbClr val="92321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6" name="Google Shape;4216;p28"/>
          <p:cNvSpPr/>
          <p:nvPr/>
        </p:nvSpPr>
        <p:spPr>
          <a:xfrm flipH="1">
            <a:off x="8497024" y="316443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7" name="Google Shape;4217;p28"/>
          <p:cNvSpPr/>
          <p:nvPr/>
        </p:nvSpPr>
        <p:spPr>
          <a:xfrm flipH="1">
            <a:off x="8497024" y="2926475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10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10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8" name="Google Shape;4218;p28"/>
          <p:cNvSpPr/>
          <p:nvPr/>
        </p:nvSpPr>
        <p:spPr>
          <a:xfrm flipH="1">
            <a:off x="8497024" y="268808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9" name="Google Shape;4219;p28"/>
          <p:cNvSpPr/>
          <p:nvPr/>
        </p:nvSpPr>
        <p:spPr>
          <a:xfrm flipH="1">
            <a:off x="8497024" y="3881042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0" name="Google Shape;4220;p28"/>
          <p:cNvSpPr/>
          <p:nvPr/>
        </p:nvSpPr>
        <p:spPr>
          <a:xfrm flipH="1">
            <a:off x="8497024" y="364261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1" name="Google Shape;4221;p28"/>
          <p:cNvSpPr/>
          <p:nvPr/>
        </p:nvSpPr>
        <p:spPr>
          <a:xfrm flipH="1">
            <a:off x="8497024" y="3402823"/>
            <a:ext cx="325364" cy="102756"/>
          </a:xfrm>
          <a:custGeom>
            <a:avLst/>
            <a:gdLst/>
            <a:ahLst/>
            <a:cxnLst/>
            <a:rect l="l" t="t" r="r" b="b"/>
            <a:pathLst>
              <a:path w="10430" h="3294" extrusionOk="0">
                <a:moveTo>
                  <a:pt x="9059" y="1"/>
                </a:moveTo>
                <a:cubicBezTo>
                  <a:pt x="9803" y="1"/>
                  <a:pt x="10429" y="746"/>
                  <a:pt x="10429" y="1669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69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2" name="Google Shape;4222;p28"/>
          <p:cNvSpPr/>
          <p:nvPr/>
        </p:nvSpPr>
        <p:spPr>
          <a:xfrm flipH="1">
            <a:off x="8497024" y="4595314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4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4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3" name="Google Shape;4223;p28"/>
          <p:cNvSpPr/>
          <p:nvPr/>
        </p:nvSpPr>
        <p:spPr>
          <a:xfrm flipH="1">
            <a:off x="8497024" y="4357390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4" name="Google Shape;4224;p28"/>
          <p:cNvSpPr/>
          <p:nvPr/>
        </p:nvSpPr>
        <p:spPr>
          <a:xfrm flipH="1">
            <a:off x="8497024" y="4118966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25"/>
                </a:cubicBezTo>
                <a:cubicBezTo>
                  <a:pt x="10429" y="2489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489"/>
                  <a:pt x="1" y="1625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5" name="Google Shape;4225;p28"/>
          <p:cNvSpPr/>
          <p:nvPr/>
        </p:nvSpPr>
        <p:spPr>
          <a:xfrm flipH="1">
            <a:off x="8497024" y="1259040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1"/>
                </a:moveTo>
                <a:cubicBezTo>
                  <a:pt x="9803" y="1"/>
                  <a:pt x="10429" y="745"/>
                  <a:pt x="10429" y="1684"/>
                </a:cubicBezTo>
                <a:cubicBezTo>
                  <a:pt x="10429" y="2548"/>
                  <a:pt x="9803" y="3293"/>
                  <a:pt x="9059" y="3293"/>
                </a:cubicBezTo>
                <a:lnTo>
                  <a:pt x="1371" y="3293"/>
                </a:lnTo>
                <a:cubicBezTo>
                  <a:pt x="627" y="3293"/>
                  <a:pt x="1" y="2548"/>
                  <a:pt x="1" y="1684"/>
                </a:cubicBezTo>
                <a:cubicBezTo>
                  <a:pt x="1" y="745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6" name="Google Shape;4226;p28"/>
          <p:cNvSpPr/>
          <p:nvPr/>
        </p:nvSpPr>
        <p:spPr>
          <a:xfrm flipH="1">
            <a:off x="8497024" y="1021116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548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7" name="Google Shape;4227;p28"/>
          <p:cNvSpPr/>
          <p:nvPr/>
        </p:nvSpPr>
        <p:spPr>
          <a:xfrm flipH="1">
            <a:off x="8497024" y="782692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8" name="Google Shape;4228;p28"/>
          <p:cNvSpPr/>
          <p:nvPr/>
        </p:nvSpPr>
        <p:spPr>
          <a:xfrm flipH="1">
            <a:off x="8497024" y="1975651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686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68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9" name="Google Shape;4229;p28"/>
          <p:cNvSpPr/>
          <p:nvPr/>
        </p:nvSpPr>
        <p:spPr>
          <a:xfrm flipH="1">
            <a:off x="8497024" y="1737259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0" name="Google Shape;4230;p28"/>
          <p:cNvSpPr/>
          <p:nvPr/>
        </p:nvSpPr>
        <p:spPr>
          <a:xfrm flipH="1">
            <a:off x="8497024" y="1497463"/>
            <a:ext cx="325364" cy="102725"/>
          </a:xfrm>
          <a:custGeom>
            <a:avLst/>
            <a:gdLst/>
            <a:ahLst/>
            <a:cxnLst/>
            <a:rect l="l" t="t" r="r" b="b"/>
            <a:pathLst>
              <a:path w="10430" h="3293" extrusionOk="0">
                <a:moveTo>
                  <a:pt x="9059" y="0"/>
                </a:moveTo>
                <a:cubicBezTo>
                  <a:pt x="9803" y="0"/>
                  <a:pt x="10429" y="745"/>
                  <a:pt x="10429" y="1669"/>
                </a:cubicBezTo>
                <a:cubicBezTo>
                  <a:pt x="10429" y="2547"/>
                  <a:pt x="9803" y="3292"/>
                  <a:pt x="9059" y="3292"/>
                </a:cubicBezTo>
                <a:lnTo>
                  <a:pt x="1371" y="3292"/>
                </a:lnTo>
                <a:cubicBezTo>
                  <a:pt x="627" y="3292"/>
                  <a:pt x="1" y="2547"/>
                  <a:pt x="1" y="166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1" name="Google Shape;4231;p28"/>
          <p:cNvSpPr/>
          <p:nvPr/>
        </p:nvSpPr>
        <p:spPr>
          <a:xfrm flipH="1">
            <a:off x="8497024" y="2689923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1"/>
                </a:moveTo>
                <a:cubicBezTo>
                  <a:pt x="9803" y="1"/>
                  <a:pt x="10429" y="746"/>
                  <a:pt x="10429" y="1625"/>
                </a:cubicBezTo>
                <a:cubicBezTo>
                  <a:pt x="10429" y="2548"/>
                  <a:pt x="9803" y="3234"/>
                  <a:pt x="9059" y="3234"/>
                </a:cubicBezTo>
                <a:lnTo>
                  <a:pt x="1371" y="3234"/>
                </a:lnTo>
                <a:cubicBezTo>
                  <a:pt x="627" y="3234"/>
                  <a:pt x="1" y="2548"/>
                  <a:pt x="1" y="1625"/>
                </a:cubicBezTo>
                <a:cubicBezTo>
                  <a:pt x="1" y="746"/>
                  <a:pt x="627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2" name="Google Shape;4232;p28"/>
          <p:cNvSpPr/>
          <p:nvPr/>
        </p:nvSpPr>
        <p:spPr>
          <a:xfrm flipH="1">
            <a:off x="8497024" y="2451999"/>
            <a:ext cx="325364" cy="100885"/>
          </a:xfrm>
          <a:custGeom>
            <a:avLst/>
            <a:gdLst/>
            <a:ahLst/>
            <a:cxnLst/>
            <a:rect l="l" t="t" r="r" b="b"/>
            <a:pathLst>
              <a:path w="10430" h="3234" extrusionOk="0">
                <a:moveTo>
                  <a:pt x="9059" y="0"/>
                </a:moveTo>
                <a:cubicBezTo>
                  <a:pt x="9803" y="0"/>
                  <a:pt x="10429" y="745"/>
                  <a:pt x="10429" y="1609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09"/>
                </a:cubicBezTo>
                <a:cubicBezTo>
                  <a:pt x="1" y="74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3" name="Google Shape;4233;p28"/>
          <p:cNvSpPr/>
          <p:nvPr/>
        </p:nvSpPr>
        <p:spPr>
          <a:xfrm flipH="1">
            <a:off x="8497024" y="2213607"/>
            <a:ext cx="325364" cy="100853"/>
          </a:xfrm>
          <a:custGeom>
            <a:avLst/>
            <a:gdLst/>
            <a:ahLst/>
            <a:cxnLst/>
            <a:rect l="l" t="t" r="r" b="b"/>
            <a:pathLst>
              <a:path w="10430" h="3233" extrusionOk="0">
                <a:moveTo>
                  <a:pt x="9059" y="0"/>
                </a:moveTo>
                <a:cubicBezTo>
                  <a:pt x="9803" y="0"/>
                  <a:pt x="10429" y="685"/>
                  <a:pt x="10429" y="1624"/>
                </a:cubicBezTo>
                <a:cubicBezTo>
                  <a:pt x="10429" y="2488"/>
                  <a:pt x="9803" y="3233"/>
                  <a:pt x="9059" y="3233"/>
                </a:cubicBezTo>
                <a:lnTo>
                  <a:pt x="1371" y="3233"/>
                </a:lnTo>
                <a:cubicBezTo>
                  <a:pt x="627" y="3233"/>
                  <a:pt x="1" y="2488"/>
                  <a:pt x="1" y="1624"/>
                </a:cubicBezTo>
                <a:cubicBezTo>
                  <a:pt x="1" y="685"/>
                  <a:pt x="627" y="0"/>
                  <a:pt x="13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4" name="Google Shape;4234;p28"/>
          <p:cNvSpPr/>
          <p:nvPr/>
        </p:nvSpPr>
        <p:spPr>
          <a:xfrm flipH="1">
            <a:off x="734211" y="647462"/>
            <a:ext cx="7954319" cy="4252284"/>
          </a:xfrm>
          <a:custGeom>
            <a:avLst/>
            <a:gdLst/>
            <a:ahLst/>
            <a:cxnLst/>
            <a:rect l="l" t="t" r="r" b="b"/>
            <a:pathLst>
              <a:path w="254987" h="136313" extrusionOk="0">
                <a:moveTo>
                  <a:pt x="0" y="1"/>
                </a:moveTo>
                <a:lnTo>
                  <a:pt x="0" y="136313"/>
                </a:lnTo>
                <a:lnTo>
                  <a:pt x="254987" y="136313"/>
                </a:lnTo>
                <a:lnTo>
                  <a:pt x="254987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5" name="Google Shape;4235;p28"/>
          <p:cNvSpPr/>
          <p:nvPr/>
        </p:nvSpPr>
        <p:spPr>
          <a:xfrm flipH="1">
            <a:off x="7097492" y="924817"/>
            <a:ext cx="168047" cy="92774"/>
          </a:xfrm>
          <a:custGeom>
            <a:avLst/>
            <a:gdLst/>
            <a:ahLst/>
            <a:cxnLst/>
            <a:rect l="l" t="t" r="r" b="b"/>
            <a:pathLst>
              <a:path w="5387" h="2974" extrusionOk="0">
                <a:moveTo>
                  <a:pt x="1363" y="1"/>
                </a:moveTo>
                <a:cubicBezTo>
                  <a:pt x="1084" y="1"/>
                  <a:pt x="849" y="103"/>
                  <a:pt x="686" y="346"/>
                </a:cubicBezTo>
                <a:cubicBezTo>
                  <a:pt x="1" y="1404"/>
                  <a:pt x="1803" y="1538"/>
                  <a:pt x="3293" y="2149"/>
                </a:cubicBezTo>
                <a:cubicBezTo>
                  <a:pt x="4163" y="2455"/>
                  <a:pt x="4822" y="2973"/>
                  <a:pt x="5127" y="2973"/>
                </a:cubicBezTo>
                <a:cubicBezTo>
                  <a:pt x="5193" y="2973"/>
                  <a:pt x="5243" y="2949"/>
                  <a:pt x="5274" y="2893"/>
                </a:cubicBezTo>
                <a:cubicBezTo>
                  <a:pt x="5387" y="2694"/>
                  <a:pt x="2796" y="1"/>
                  <a:pt x="136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6" name="Google Shape;4236;p28"/>
          <p:cNvSpPr/>
          <p:nvPr/>
        </p:nvSpPr>
        <p:spPr>
          <a:xfrm flipH="1">
            <a:off x="7819469" y="757424"/>
            <a:ext cx="290488" cy="182397"/>
          </a:xfrm>
          <a:custGeom>
            <a:avLst/>
            <a:gdLst/>
            <a:ahLst/>
            <a:cxnLst/>
            <a:rect l="l" t="t" r="r" b="b"/>
            <a:pathLst>
              <a:path w="9312" h="5847" extrusionOk="0">
                <a:moveTo>
                  <a:pt x="5731" y="1"/>
                </a:moveTo>
                <a:cubicBezTo>
                  <a:pt x="3403" y="1"/>
                  <a:pt x="1232" y="1731"/>
                  <a:pt x="627" y="2986"/>
                </a:cubicBezTo>
                <a:cubicBezTo>
                  <a:pt x="1" y="4356"/>
                  <a:pt x="2429" y="5846"/>
                  <a:pt x="4783" y="5846"/>
                </a:cubicBezTo>
                <a:cubicBezTo>
                  <a:pt x="4805" y="5847"/>
                  <a:pt x="4827" y="5847"/>
                  <a:pt x="4849" y="5847"/>
                </a:cubicBezTo>
                <a:cubicBezTo>
                  <a:pt x="7187" y="5847"/>
                  <a:pt x="9075" y="2727"/>
                  <a:pt x="9193" y="2122"/>
                </a:cubicBezTo>
                <a:cubicBezTo>
                  <a:pt x="9312" y="1615"/>
                  <a:pt x="8388" y="125"/>
                  <a:pt x="5960" y="6"/>
                </a:cubicBezTo>
                <a:cubicBezTo>
                  <a:pt x="5884" y="2"/>
                  <a:pt x="5807" y="1"/>
                  <a:pt x="573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7" name="Google Shape;4237;p28"/>
          <p:cNvSpPr/>
          <p:nvPr/>
        </p:nvSpPr>
        <p:spPr>
          <a:xfrm flipH="1">
            <a:off x="7712564" y="746444"/>
            <a:ext cx="313728" cy="113893"/>
          </a:xfrm>
          <a:custGeom>
            <a:avLst/>
            <a:gdLst/>
            <a:ahLst/>
            <a:cxnLst/>
            <a:rect l="l" t="t" r="r" b="b"/>
            <a:pathLst>
              <a:path w="10057" h="3651" extrusionOk="0">
                <a:moveTo>
                  <a:pt x="9863" y="1"/>
                </a:moveTo>
                <a:cubicBezTo>
                  <a:pt x="9818" y="1"/>
                  <a:pt x="9773" y="16"/>
                  <a:pt x="9743" y="45"/>
                </a:cubicBezTo>
                <a:cubicBezTo>
                  <a:pt x="9743" y="45"/>
                  <a:pt x="9609" y="105"/>
                  <a:pt x="9431" y="358"/>
                </a:cubicBezTo>
                <a:cubicBezTo>
                  <a:pt x="9311" y="418"/>
                  <a:pt x="9177" y="552"/>
                  <a:pt x="9058" y="671"/>
                </a:cubicBezTo>
                <a:cubicBezTo>
                  <a:pt x="8864" y="790"/>
                  <a:pt x="8686" y="924"/>
                  <a:pt x="8492" y="1044"/>
                </a:cubicBezTo>
                <a:cubicBezTo>
                  <a:pt x="8373" y="1103"/>
                  <a:pt x="8313" y="1163"/>
                  <a:pt x="8194" y="1222"/>
                </a:cubicBezTo>
                <a:cubicBezTo>
                  <a:pt x="8060" y="1297"/>
                  <a:pt x="7941" y="1356"/>
                  <a:pt x="7822" y="1416"/>
                </a:cubicBezTo>
                <a:cubicBezTo>
                  <a:pt x="7568" y="1535"/>
                  <a:pt x="7315" y="1669"/>
                  <a:pt x="7077" y="1788"/>
                </a:cubicBezTo>
                <a:cubicBezTo>
                  <a:pt x="6764" y="1848"/>
                  <a:pt x="6451" y="1967"/>
                  <a:pt x="6198" y="2101"/>
                </a:cubicBezTo>
                <a:cubicBezTo>
                  <a:pt x="5885" y="2161"/>
                  <a:pt x="5587" y="2280"/>
                  <a:pt x="5274" y="2340"/>
                </a:cubicBezTo>
                <a:cubicBezTo>
                  <a:pt x="4961" y="2414"/>
                  <a:pt x="4648" y="2533"/>
                  <a:pt x="4336" y="2593"/>
                </a:cubicBezTo>
                <a:cubicBezTo>
                  <a:pt x="3963" y="2652"/>
                  <a:pt x="3650" y="2712"/>
                  <a:pt x="3412" y="2787"/>
                </a:cubicBezTo>
                <a:cubicBezTo>
                  <a:pt x="3099" y="2846"/>
                  <a:pt x="2786" y="2906"/>
                  <a:pt x="2533" y="2906"/>
                </a:cubicBezTo>
                <a:cubicBezTo>
                  <a:pt x="2235" y="2965"/>
                  <a:pt x="1982" y="3025"/>
                  <a:pt x="1729" y="3084"/>
                </a:cubicBezTo>
                <a:cubicBezTo>
                  <a:pt x="1237" y="3159"/>
                  <a:pt x="864" y="3219"/>
                  <a:pt x="552" y="3278"/>
                </a:cubicBezTo>
                <a:cubicBezTo>
                  <a:pt x="298" y="3278"/>
                  <a:pt x="120" y="3338"/>
                  <a:pt x="120" y="3338"/>
                </a:cubicBezTo>
                <a:cubicBezTo>
                  <a:pt x="60" y="3338"/>
                  <a:pt x="0" y="3397"/>
                  <a:pt x="0" y="3457"/>
                </a:cubicBezTo>
                <a:cubicBezTo>
                  <a:pt x="0" y="3591"/>
                  <a:pt x="60" y="3651"/>
                  <a:pt x="179" y="3651"/>
                </a:cubicBezTo>
                <a:lnTo>
                  <a:pt x="1118" y="3651"/>
                </a:lnTo>
                <a:cubicBezTo>
                  <a:pt x="1297" y="3651"/>
                  <a:pt x="1550" y="3591"/>
                  <a:pt x="1788" y="3591"/>
                </a:cubicBezTo>
                <a:cubicBezTo>
                  <a:pt x="2041" y="3591"/>
                  <a:pt x="2295" y="3531"/>
                  <a:pt x="2607" y="3531"/>
                </a:cubicBezTo>
                <a:cubicBezTo>
                  <a:pt x="2905" y="3457"/>
                  <a:pt x="3159" y="3397"/>
                  <a:pt x="3472" y="3397"/>
                </a:cubicBezTo>
                <a:cubicBezTo>
                  <a:pt x="3784" y="3338"/>
                  <a:pt x="4097" y="3278"/>
                  <a:pt x="4470" y="3219"/>
                </a:cubicBezTo>
                <a:cubicBezTo>
                  <a:pt x="4768" y="3159"/>
                  <a:pt x="5080" y="3084"/>
                  <a:pt x="5393" y="2965"/>
                </a:cubicBezTo>
                <a:cubicBezTo>
                  <a:pt x="5766" y="2906"/>
                  <a:pt x="6079" y="2787"/>
                  <a:pt x="6391" y="2652"/>
                </a:cubicBezTo>
                <a:cubicBezTo>
                  <a:pt x="6704" y="2593"/>
                  <a:pt x="7002" y="2474"/>
                  <a:pt x="7256" y="2340"/>
                </a:cubicBezTo>
                <a:cubicBezTo>
                  <a:pt x="7568" y="2220"/>
                  <a:pt x="7881" y="2042"/>
                  <a:pt x="8120" y="1908"/>
                </a:cubicBezTo>
                <a:cubicBezTo>
                  <a:pt x="8254" y="1848"/>
                  <a:pt x="8373" y="1788"/>
                  <a:pt x="8432" y="1669"/>
                </a:cubicBezTo>
                <a:cubicBezTo>
                  <a:pt x="8567" y="1595"/>
                  <a:pt x="8686" y="1535"/>
                  <a:pt x="8805" y="1476"/>
                </a:cubicBezTo>
                <a:cubicBezTo>
                  <a:pt x="8999" y="1297"/>
                  <a:pt x="9177" y="1163"/>
                  <a:pt x="9311" y="984"/>
                </a:cubicBezTo>
                <a:cubicBezTo>
                  <a:pt x="9490" y="850"/>
                  <a:pt x="9609" y="731"/>
                  <a:pt x="9684" y="611"/>
                </a:cubicBezTo>
                <a:cubicBezTo>
                  <a:pt x="9803" y="477"/>
                  <a:pt x="9863" y="418"/>
                  <a:pt x="9922" y="358"/>
                </a:cubicBezTo>
                <a:lnTo>
                  <a:pt x="9982" y="299"/>
                </a:lnTo>
                <a:cubicBezTo>
                  <a:pt x="10056" y="179"/>
                  <a:pt x="10056" y="105"/>
                  <a:pt x="9982" y="45"/>
                </a:cubicBezTo>
                <a:cubicBezTo>
                  <a:pt x="9952" y="16"/>
                  <a:pt x="9907" y="1"/>
                  <a:pt x="986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8" name="Google Shape;4238;p28"/>
          <p:cNvSpPr/>
          <p:nvPr/>
        </p:nvSpPr>
        <p:spPr>
          <a:xfrm flipH="1">
            <a:off x="7647054" y="913493"/>
            <a:ext cx="160810" cy="183770"/>
          </a:xfrm>
          <a:custGeom>
            <a:avLst/>
            <a:gdLst/>
            <a:ahLst/>
            <a:cxnLst/>
            <a:rect l="l" t="t" r="r" b="b"/>
            <a:pathLst>
              <a:path w="5155" h="5891" extrusionOk="0">
                <a:moveTo>
                  <a:pt x="1850" y="0"/>
                </a:moveTo>
                <a:cubicBezTo>
                  <a:pt x="1611" y="0"/>
                  <a:pt x="1388" y="49"/>
                  <a:pt x="1192" y="158"/>
                </a:cubicBezTo>
                <a:cubicBezTo>
                  <a:pt x="0" y="843"/>
                  <a:pt x="447" y="4061"/>
                  <a:pt x="1058" y="4880"/>
                </a:cubicBezTo>
                <a:cubicBezTo>
                  <a:pt x="1599" y="5525"/>
                  <a:pt x="2364" y="5890"/>
                  <a:pt x="2888" y="5890"/>
                </a:cubicBezTo>
                <a:cubicBezTo>
                  <a:pt x="2970" y="5890"/>
                  <a:pt x="3046" y="5882"/>
                  <a:pt x="3114" y="5863"/>
                </a:cubicBezTo>
                <a:cubicBezTo>
                  <a:pt x="4097" y="5685"/>
                  <a:pt x="5155" y="4061"/>
                  <a:pt x="4976" y="2646"/>
                </a:cubicBezTo>
                <a:cubicBezTo>
                  <a:pt x="4813" y="1392"/>
                  <a:pt x="3119" y="0"/>
                  <a:pt x="185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9" name="Google Shape;4239;p28"/>
          <p:cNvSpPr/>
          <p:nvPr/>
        </p:nvSpPr>
        <p:spPr>
          <a:xfrm flipH="1">
            <a:off x="7780413" y="1157219"/>
            <a:ext cx="158970" cy="220393"/>
          </a:xfrm>
          <a:custGeom>
            <a:avLst/>
            <a:gdLst/>
            <a:ahLst/>
            <a:cxnLst/>
            <a:rect l="l" t="t" r="r" b="b"/>
            <a:pathLst>
              <a:path w="5096" h="7065" extrusionOk="0">
                <a:moveTo>
                  <a:pt x="2710" y="1"/>
                </a:moveTo>
                <a:cubicBezTo>
                  <a:pt x="2569" y="1"/>
                  <a:pt x="2429" y="34"/>
                  <a:pt x="2294" y="106"/>
                </a:cubicBezTo>
                <a:cubicBezTo>
                  <a:pt x="1311" y="658"/>
                  <a:pt x="0" y="2654"/>
                  <a:pt x="254" y="4576"/>
                </a:cubicBezTo>
                <a:cubicBezTo>
                  <a:pt x="541" y="6343"/>
                  <a:pt x="1611" y="7065"/>
                  <a:pt x="2070" y="7065"/>
                </a:cubicBezTo>
                <a:cubicBezTo>
                  <a:pt x="2110" y="7065"/>
                  <a:pt x="2145" y="7059"/>
                  <a:pt x="2175" y="7049"/>
                </a:cubicBezTo>
                <a:cubicBezTo>
                  <a:pt x="2667" y="6929"/>
                  <a:pt x="5095" y="5186"/>
                  <a:pt x="4902" y="3265"/>
                </a:cubicBezTo>
                <a:cubicBezTo>
                  <a:pt x="4746" y="1587"/>
                  <a:pt x="3682" y="1"/>
                  <a:pt x="271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0" name="Google Shape;4240;p28"/>
          <p:cNvSpPr/>
          <p:nvPr/>
        </p:nvSpPr>
        <p:spPr>
          <a:xfrm flipH="1">
            <a:off x="7807833" y="1257199"/>
            <a:ext cx="106469" cy="118042"/>
          </a:xfrm>
          <a:custGeom>
            <a:avLst/>
            <a:gdLst/>
            <a:ahLst/>
            <a:cxnLst/>
            <a:rect l="l" t="t" r="r" b="b"/>
            <a:pathLst>
              <a:path w="3413" h="3784" extrusionOk="0">
                <a:moveTo>
                  <a:pt x="939" y="2667"/>
                </a:moveTo>
                <a:lnTo>
                  <a:pt x="939" y="2667"/>
                </a:lnTo>
                <a:cubicBezTo>
                  <a:pt x="999" y="2726"/>
                  <a:pt x="999" y="2726"/>
                  <a:pt x="999" y="2801"/>
                </a:cubicBezTo>
                <a:cubicBezTo>
                  <a:pt x="999" y="2726"/>
                  <a:pt x="939" y="2726"/>
                  <a:pt x="939" y="2667"/>
                </a:cubicBezTo>
                <a:close/>
                <a:moveTo>
                  <a:pt x="2369" y="0"/>
                </a:moveTo>
                <a:cubicBezTo>
                  <a:pt x="2235" y="0"/>
                  <a:pt x="2176" y="60"/>
                  <a:pt x="2116" y="119"/>
                </a:cubicBezTo>
                <a:lnTo>
                  <a:pt x="2116" y="313"/>
                </a:lnTo>
                <a:cubicBezTo>
                  <a:pt x="2057" y="372"/>
                  <a:pt x="2057" y="492"/>
                  <a:pt x="1997" y="685"/>
                </a:cubicBezTo>
                <a:cubicBezTo>
                  <a:pt x="1997" y="864"/>
                  <a:pt x="1923" y="1058"/>
                  <a:pt x="1863" y="1237"/>
                </a:cubicBezTo>
                <a:cubicBezTo>
                  <a:pt x="1863" y="1371"/>
                  <a:pt x="1803" y="1430"/>
                  <a:pt x="1803" y="1549"/>
                </a:cubicBezTo>
                <a:cubicBezTo>
                  <a:pt x="1803" y="1683"/>
                  <a:pt x="1744" y="1743"/>
                  <a:pt x="1744" y="1862"/>
                </a:cubicBezTo>
                <a:cubicBezTo>
                  <a:pt x="1744" y="1981"/>
                  <a:pt x="1684" y="2115"/>
                  <a:pt x="1684" y="2175"/>
                </a:cubicBezTo>
                <a:cubicBezTo>
                  <a:pt x="1625" y="2294"/>
                  <a:pt x="1625" y="2428"/>
                  <a:pt x="1625" y="2488"/>
                </a:cubicBezTo>
                <a:cubicBezTo>
                  <a:pt x="1550" y="2547"/>
                  <a:pt x="1550" y="2607"/>
                  <a:pt x="1550" y="2667"/>
                </a:cubicBezTo>
                <a:lnTo>
                  <a:pt x="1550" y="2547"/>
                </a:lnTo>
                <a:cubicBezTo>
                  <a:pt x="1490" y="2428"/>
                  <a:pt x="1490" y="2235"/>
                  <a:pt x="1490" y="2056"/>
                </a:cubicBezTo>
                <a:lnTo>
                  <a:pt x="1490" y="1549"/>
                </a:lnTo>
                <a:cubicBezTo>
                  <a:pt x="1431" y="1371"/>
                  <a:pt x="1431" y="1177"/>
                  <a:pt x="1431" y="1058"/>
                </a:cubicBezTo>
                <a:cubicBezTo>
                  <a:pt x="1431" y="804"/>
                  <a:pt x="1371" y="626"/>
                  <a:pt x="1371" y="626"/>
                </a:cubicBezTo>
                <a:cubicBezTo>
                  <a:pt x="1371" y="566"/>
                  <a:pt x="1312" y="492"/>
                  <a:pt x="1312" y="492"/>
                </a:cubicBezTo>
                <a:cubicBezTo>
                  <a:pt x="1273" y="475"/>
                  <a:pt x="1241" y="467"/>
                  <a:pt x="1213" y="467"/>
                </a:cubicBezTo>
                <a:cubicBezTo>
                  <a:pt x="1144" y="467"/>
                  <a:pt x="1101" y="513"/>
                  <a:pt x="1058" y="566"/>
                </a:cubicBezTo>
                <a:cubicBezTo>
                  <a:pt x="1058" y="566"/>
                  <a:pt x="999" y="745"/>
                  <a:pt x="939" y="1058"/>
                </a:cubicBezTo>
                <a:cubicBezTo>
                  <a:pt x="880" y="1311"/>
                  <a:pt x="880" y="1743"/>
                  <a:pt x="880" y="2115"/>
                </a:cubicBezTo>
                <a:cubicBezTo>
                  <a:pt x="880" y="2294"/>
                  <a:pt x="939" y="2488"/>
                  <a:pt x="939" y="2667"/>
                </a:cubicBezTo>
                <a:cubicBezTo>
                  <a:pt x="880" y="2607"/>
                  <a:pt x="880" y="2488"/>
                  <a:pt x="805" y="2428"/>
                </a:cubicBezTo>
                <a:cubicBezTo>
                  <a:pt x="805" y="2294"/>
                  <a:pt x="746" y="2235"/>
                  <a:pt x="746" y="2115"/>
                </a:cubicBezTo>
                <a:cubicBezTo>
                  <a:pt x="686" y="1981"/>
                  <a:pt x="686" y="1922"/>
                  <a:pt x="686" y="1803"/>
                </a:cubicBezTo>
                <a:cubicBezTo>
                  <a:pt x="626" y="1743"/>
                  <a:pt x="626" y="1609"/>
                  <a:pt x="626" y="1490"/>
                </a:cubicBezTo>
                <a:cubicBezTo>
                  <a:pt x="626" y="1430"/>
                  <a:pt x="567" y="1311"/>
                  <a:pt x="567" y="1237"/>
                </a:cubicBezTo>
                <a:lnTo>
                  <a:pt x="567" y="998"/>
                </a:lnTo>
                <a:cubicBezTo>
                  <a:pt x="567" y="804"/>
                  <a:pt x="507" y="685"/>
                  <a:pt x="507" y="566"/>
                </a:cubicBezTo>
                <a:lnTo>
                  <a:pt x="507" y="492"/>
                </a:lnTo>
                <a:lnTo>
                  <a:pt x="507" y="432"/>
                </a:lnTo>
                <a:cubicBezTo>
                  <a:pt x="507" y="372"/>
                  <a:pt x="507" y="313"/>
                  <a:pt x="433" y="253"/>
                </a:cubicBezTo>
                <a:cubicBezTo>
                  <a:pt x="314" y="253"/>
                  <a:pt x="254" y="313"/>
                  <a:pt x="194" y="372"/>
                </a:cubicBezTo>
                <a:lnTo>
                  <a:pt x="194" y="432"/>
                </a:lnTo>
                <a:cubicBezTo>
                  <a:pt x="194" y="432"/>
                  <a:pt x="194" y="492"/>
                  <a:pt x="135" y="492"/>
                </a:cubicBezTo>
                <a:cubicBezTo>
                  <a:pt x="135" y="626"/>
                  <a:pt x="60" y="745"/>
                  <a:pt x="60" y="939"/>
                </a:cubicBezTo>
                <a:cubicBezTo>
                  <a:pt x="60" y="1058"/>
                  <a:pt x="1" y="1117"/>
                  <a:pt x="1" y="1237"/>
                </a:cubicBezTo>
                <a:lnTo>
                  <a:pt x="1" y="1549"/>
                </a:lnTo>
                <a:cubicBezTo>
                  <a:pt x="1" y="1803"/>
                  <a:pt x="60" y="2056"/>
                  <a:pt x="135" y="2294"/>
                </a:cubicBezTo>
                <a:cubicBezTo>
                  <a:pt x="194" y="2428"/>
                  <a:pt x="194" y="2547"/>
                  <a:pt x="254" y="2607"/>
                </a:cubicBezTo>
                <a:cubicBezTo>
                  <a:pt x="314" y="2726"/>
                  <a:pt x="373" y="2860"/>
                  <a:pt x="433" y="2980"/>
                </a:cubicBezTo>
                <a:cubicBezTo>
                  <a:pt x="507" y="3039"/>
                  <a:pt x="567" y="3173"/>
                  <a:pt x="626" y="3233"/>
                </a:cubicBezTo>
                <a:cubicBezTo>
                  <a:pt x="686" y="3292"/>
                  <a:pt x="746" y="3412"/>
                  <a:pt x="805" y="3471"/>
                </a:cubicBezTo>
                <a:cubicBezTo>
                  <a:pt x="939" y="3546"/>
                  <a:pt x="999" y="3605"/>
                  <a:pt x="1058" y="3605"/>
                </a:cubicBezTo>
                <a:cubicBezTo>
                  <a:pt x="1118" y="3665"/>
                  <a:pt x="1178" y="3665"/>
                  <a:pt x="1178" y="3724"/>
                </a:cubicBezTo>
                <a:cubicBezTo>
                  <a:pt x="1312" y="3784"/>
                  <a:pt x="1371" y="3784"/>
                  <a:pt x="1371" y="3784"/>
                </a:cubicBezTo>
                <a:lnTo>
                  <a:pt x="1550" y="3784"/>
                </a:lnTo>
                <a:lnTo>
                  <a:pt x="1997" y="3352"/>
                </a:lnTo>
                <a:lnTo>
                  <a:pt x="2176" y="3173"/>
                </a:lnTo>
                <a:cubicBezTo>
                  <a:pt x="2235" y="3099"/>
                  <a:pt x="2295" y="3039"/>
                  <a:pt x="2369" y="2920"/>
                </a:cubicBezTo>
                <a:cubicBezTo>
                  <a:pt x="2429" y="2860"/>
                  <a:pt x="2489" y="2801"/>
                  <a:pt x="2548" y="2667"/>
                </a:cubicBezTo>
                <a:cubicBezTo>
                  <a:pt x="2608" y="2607"/>
                  <a:pt x="2667" y="2488"/>
                  <a:pt x="2742" y="2428"/>
                </a:cubicBezTo>
                <a:cubicBezTo>
                  <a:pt x="2861" y="2235"/>
                  <a:pt x="2980" y="2056"/>
                  <a:pt x="3040" y="1862"/>
                </a:cubicBezTo>
                <a:cubicBezTo>
                  <a:pt x="3114" y="1743"/>
                  <a:pt x="3174" y="1683"/>
                  <a:pt x="3174" y="1549"/>
                </a:cubicBezTo>
                <a:cubicBezTo>
                  <a:pt x="3233" y="1490"/>
                  <a:pt x="3233" y="1371"/>
                  <a:pt x="3293" y="1311"/>
                </a:cubicBezTo>
                <a:cubicBezTo>
                  <a:pt x="3353" y="1117"/>
                  <a:pt x="3353" y="998"/>
                  <a:pt x="3412" y="939"/>
                </a:cubicBezTo>
                <a:lnTo>
                  <a:pt x="3412" y="745"/>
                </a:lnTo>
                <a:cubicBezTo>
                  <a:pt x="3412" y="685"/>
                  <a:pt x="3412" y="626"/>
                  <a:pt x="3353" y="566"/>
                </a:cubicBezTo>
                <a:cubicBezTo>
                  <a:pt x="3233" y="566"/>
                  <a:pt x="3174" y="566"/>
                  <a:pt x="3114" y="626"/>
                </a:cubicBezTo>
                <a:cubicBezTo>
                  <a:pt x="3114" y="626"/>
                  <a:pt x="3114" y="685"/>
                  <a:pt x="3040" y="745"/>
                </a:cubicBezTo>
                <a:cubicBezTo>
                  <a:pt x="2980" y="864"/>
                  <a:pt x="2921" y="939"/>
                  <a:pt x="2801" y="1117"/>
                </a:cubicBezTo>
                <a:cubicBezTo>
                  <a:pt x="2742" y="1237"/>
                  <a:pt x="2667" y="1371"/>
                  <a:pt x="2548" y="1549"/>
                </a:cubicBezTo>
                <a:cubicBezTo>
                  <a:pt x="2489" y="1609"/>
                  <a:pt x="2429" y="1743"/>
                  <a:pt x="2369" y="1803"/>
                </a:cubicBezTo>
                <a:cubicBezTo>
                  <a:pt x="2369" y="1743"/>
                  <a:pt x="2429" y="1743"/>
                  <a:pt x="2429" y="1683"/>
                </a:cubicBezTo>
                <a:cubicBezTo>
                  <a:pt x="2429" y="1549"/>
                  <a:pt x="2429" y="1430"/>
                  <a:pt x="2489" y="1311"/>
                </a:cubicBezTo>
                <a:lnTo>
                  <a:pt x="2489" y="745"/>
                </a:lnTo>
                <a:lnTo>
                  <a:pt x="2489" y="313"/>
                </a:lnTo>
                <a:lnTo>
                  <a:pt x="2489" y="119"/>
                </a:lnTo>
                <a:cubicBezTo>
                  <a:pt x="2429" y="60"/>
                  <a:pt x="2429" y="0"/>
                  <a:pt x="236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1" name="Google Shape;4241;p28"/>
          <p:cNvSpPr/>
          <p:nvPr/>
        </p:nvSpPr>
        <p:spPr>
          <a:xfrm flipH="1">
            <a:off x="7668423" y="974635"/>
            <a:ext cx="108309" cy="116201"/>
          </a:xfrm>
          <a:custGeom>
            <a:avLst/>
            <a:gdLst/>
            <a:ahLst/>
            <a:cxnLst/>
            <a:rect l="l" t="t" r="r" b="b"/>
            <a:pathLst>
              <a:path w="3472" h="3725" extrusionOk="0">
                <a:moveTo>
                  <a:pt x="1058" y="0"/>
                </a:moveTo>
                <a:cubicBezTo>
                  <a:pt x="999" y="60"/>
                  <a:pt x="939" y="60"/>
                  <a:pt x="939" y="120"/>
                </a:cubicBezTo>
                <a:lnTo>
                  <a:pt x="939" y="179"/>
                </a:lnTo>
                <a:lnTo>
                  <a:pt x="939" y="313"/>
                </a:lnTo>
                <a:lnTo>
                  <a:pt x="939" y="745"/>
                </a:lnTo>
                <a:cubicBezTo>
                  <a:pt x="939" y="924"/>
                  <a:pt x="999" y="1118"/>
                  <a:pt x="1058" y="1356"/>
                </a:cubicBezTo>
                <a:cubicBezTo>
                  <a:pt x="1058" y="1431"/>
                  <a:pt x="1058" y="1550"/>
                  <a:pt x="1118" y="1669"/>
                </a:cubicBezTo>
                <a:lnTo>
                  <a:pt x="1118" y="1803"/>
                </a:lnTo>
                <a:cubicBezTo>
                  <a:pt x="1118" y="1728"/>
                  <a:pt x="1058" y="1609"/>
                  <a:pt x="999" y="1550"/>
                </a:cubicBezTo>
                <a:cubicBezTo>
                  <a:pt x="864" y="1431"/>
                  <a:pt x="745" y="1237"/>
                  <a:pt x="626" y="1118"/>
                </a:cubicBezTo>
                <a:cubicBezTo>
                  <a:pt x="567" y="984"/>
                  <a:pt x="492" y="864"/>
                  <a:pt x="432" y="805"/>
                </a:cubicBezTo>
                <a:cubicBezTo>
                  <a:pt x="373" y="745"/>
                  <a:pt x="313" y="686"/>
                  <a:pt x="313" y="686"/>
                </a:cubicBezTo>
                <a:cubicBezTo>
                  <a:pt x="283" y="648"/>
                  <a:pt x="254" y="630"/>
                  <a:pt x="222" y="630"/>
                </a:cubicBezTo>
                <a:cubicBezTo>
                  <a:pt x="190" y="630"/>
                  <a:pt x="157" y="648"/>
                  <a:pt x="120" y="686"/>
                </a:cubicBezTo>
                <a:cubicBezTo>
                  <a:pt x="60" y="686"/>
                  <a:pt x="0" y="745"/>
                  <a:pt x="0" y="805"/>
                </a:cubicBezTo>
                <a:cubicBezTo>
                  <a:pt x="0" y="805"/>
                  <a:pt x="60" y="864"/>
                  <a:pt x="60" y="984"/>
                </a:cubicBezTo>
                <a:cubicBezTo>
                  <a:pt x="120" y="1118"/>
                  <a:pt x="120" y="1237"/>
                  <a:pt x="254" y="1356"/>
                </a:cubicBezTo>
                <a:cubicBezTo>
                  <a:pt x="254" y="1431"/>
                  <a:pt x="313" y="1550"/>
                  <a:pt x="313" y="1609"/>
                </a:cubicBezTo>
                <a:cubicBezTo>
                  <a:pt x="373" y="1728"/>
                  <a:pt x="432" y="1803"/>
                  <a:pt x="492" y="1863"/>
                </a:cubicBezTo>
                <a:cubicBezTo>
                  <a:pt x="626" y="2041"/>
                  <a:pt x="745" y="2235"/>
                  <a:pt x="864" y="2414"/>
                </a:cubicBezTo>
                <a:cubicBezTo>
                  <a:pt x="939" y="2548"/>
                  <a:pt x="999" y="2607"/>
                  <a:pt x="1058" y="2667"/>
                </a:cubicBezTo>
                <a:cubicBezTo>
                  <a:pt x="1118" y="2786"/>
                  <a:pt x="1177" y="2846"/>
                  <a:pt x="1311" y="2920"/>
                </a:cubicBezTo>
                <a:cubicBezTo>
                  <a:pt x="1371" y="3039"/>
                  <a:pt x="1431" y="3099"/>
                  <a:pt x="1490" y="3159"/>
                </a:cubicBezTo>
                <a:cubicBezTo>
                  <a:pt x="1550" y="3218"/>
                  <a:pt x="1609" y="3293"/>
                  <a:pt x="1684" y="3352"/>
                </a:cubicBezTo>
                <a:cubicBezTo>
                  <a:pt x="1922" y="3531"/>
                  <a:pt x="2116" y="3665"/>
                  <a:pt x="2116" y="3665"/>
                </a:cubicBezTo>
                <a:lnTo>
                  <a:pt x="2175" y="3725"/>
                </a:lnTo>
                <a:lnTo>
                  <a:pt x="2354" y="3725"/>
                </a:lnTo>
                <a:lnTo>
                  <a:pt x="2488" y="3591"/>
                </a:lnTo>
                <a:cubicBezTo>
                  <a:pt x="2548" y="3591"/>
                  <a:pt x="2607" y="3531"/>
                  <a:pt x="2667" y="3471"/>
                </a:cubicBezTo>
                <a:cubicBezTo>
                  <a:pt x="2667" y="3412"/>
                  <a:pt x="2727" y="3352"/>
                  <a:pt x="2861" y="3293"/>
                </a:cubicBezTo>
                <a:cubicBezTo>
                  <a:pt x="2920" y="3218"/>
                  <a:pt x="2980" y="3159"/>
                  <a:pt x="3040" y="3099"/>
                </a:cubicBezTo>
                <a:cubicBezTo>
                  <a:pt x="3099" y="2980"/>
                  <a:pt x="3174" y="2920"/>
                  <a:pt x="3174" y="2786"/>
                </a:cubicBezTo>
                <a:cubicBezTo>
                  <a:pt x="3233" y="2667"/>
                  <a:pt x="3293" y="2548"/>
                  <a:pt x="3352" y="2414"/>
                </a:cubicBezTo>
                <a:cubicBezTo>
                  <a:pt x="3352" y="2295"/>
                  <a:pt x="3412" y="2235"/>
                  <a:pt x="3412" y="2101"/>
                </a:cubicBezTo>
                <a:cubicBezTo>
                  <a:pt x="3472" y="1863"/>
                  <a:pt x="3472" y="1609"/>
                  <a:pt x="3472" y="1356"/>
                </a:cubicBezTo>
                <a:lnTo>
                  <a:pt x="3472" y="1058"/>
                </a:lnTo>
                <a:cubicBezTo>
                  <a:pt x="3412" y="924"/>
                  <a:pt x="3412" y="864"/>
                  <a:pt x="3412" y="745"/>
                </a:cubicBezTo>
                <a:cubicBezTo>
                  <a:pt x="3352" y="552"/>
                  <a:pt x="3293" y="432"/>
                  <a:pt x="3293" y="313"/>
                </a:cubicBezTo>
                <a:cubicBezTo>
                  <a:pt x="3233" y="313"/>
                  <a:pt x="3233" y="239"/>
                  <a:pt x="3233" y="239"/>
                </a:cubicBezTo>
                <a:lnTo>
                  <a:pt x="3233" y="179"/>
                </a:lnTo>
                <a:cubicBezTo>
                  <a:pt x="3191" y="137"/>
                  <a:pt x="3112" y="95"/>
                  <a:pt x="3048" y="95"/>
                </a:cubicBezTo>
                <a:cubicBezTo>
                  <a:pt x="3021" y="95"/>
                  <a:pt x="2997" y="102"/>
                  <a:pt x="2980" y="120"/>
                </a:cubicBezTo>
                <a:cubicBezTo>
                  <a:pt x="2920" y="120"/>
                  <a:pt x="2861" y="179"/>
                  <a:pt x="2861" y="239"/>
                </a:cubicBezTo>
                <a:cubicBezTo>
                  <a:pt x="2861" y="239"/>
                  <a:pt x="2861" y="313"/>
                  <a:pt x="2920" y="313"/>
                </a:cubicBezTo>
                <a:lnTo>
                  <a:pt x="2920" y="432"/>
                </a:lnTo>
                <a:lnTo>
                  <a:pt x="2920" y="805"/>
                </a:lnTo>
                <a:lnTo>
                  <a:pt x="2920" y="1058"/>
                </a:lnTo>
                <a:lnTo>
                  <a:pt x="2920" y="1356"/>
                </a:lnTo>
                <a:cubicBezTo>
                  <a:pt x="2920" y="1490"/>
                  <a:pt x="2861" y="1550"/>
                  <a:pt x="2861" y="1669"/>
                </a:cubicBezTo>
                <a:cubicBezTo>
                  <a:pt x="2861" y="1728"/>
                  <a:pt x="2861" y="1863"/>
                  <a:pt x="2801" y="1982"/>
                </a:cubicBezTo>
                <a:cubicBezTo>
                  <a:pt x="2801" y="2041"/>
                  <a:pt x="2801" y="2175"/>
                  <a:pt x="2727" y="2295"/>
                </a:cubicBezTo>
                <a:cubicBezTo>
                  <a:pt x="2727" y="2354"/>
                  <a:pt x="2727" y="2473"/>
                  <a:pt x="2667" y="2548"/>
                </a:cubicBezTo>
                <a:cubicBezTo>
                  <a:pt x="2667" y="2607"/>
                  <a:pt x="2607" y="2607"/>
                  <a:pt x="2607" y="2667"/>
                </a:cubicBezTo>
                <a:lnTo>
                  <a:pt x="2607" y="2548"/>
                </a:lnTo>
                <a:cubicBezTo>
                  <a:pt x="2667" y="2354"/>
                  <a:pt x="2667" y="2175"/>
                  <a:pt x="2667" y="1982"/>
                </a:cubicBezTo>
                <a:cubicBezTo>
                  <a:pt x="2667" y="1550"/>
                  <a:pt x="2607" y="1177"/>
                  <a:pt x="2548" y="924"/>
                </a:cubicBezTo>
                <a:cubicBezTo>
                  <a:pt x="2429" y="611"/>
                  <a:pt x="2354" y="432"/>
                  <a:pt x="2354" y="432"/>
                </a:cubicBezTo>
                <a:cubicBezTo>
                  <a:pt x="2295" y="373"/>
                  <a:pt x="2235" y="373"/>
                  <a:pt x="2116" y="373"/>
                </a:cubicBezTo>
                <a:cubicBezTo>
                  <a:pt x="2056" y="432"/>
                  <a:pt x="2056" y="492"/>
                  <a:pt x="2056" y="492"/>
                </a:cubicBezTo>
                <a:lnTo>
                  <a:pt x="2056" y="984"/>
                </a:lnTo>
                <a:lnTo>
                  <a:pt x="2056" y="1431"/>
                </a:lnTo>
                <a:lnTo>
                  <a:pt x="2056" y="1982"/>
                </a:lnTo>
                <a:lnTo>
                  <a:pt x="2056" y="2473"/>
                </a:lnTo>
                <a:lnTo>
                  <a:pt x="2056" y="2607"/>
                </a:lnTo>
                <a:cubicBezTo>
                  <a:pt x="2056" y="2548"/>
                  <a:pt x="2056" y="2473"/>
                  <a:pt x="1982" y="2414"/>
                </a:cubicBezTo>
                <a:cubicBezTo>
                  <a:pt x="1922" y="2354"/>
                  <a:pt x="1922" y="2235"/>
                  <a:pt x="1922" y="2101"/>
                </a:cubicBezTo>
                <a:cubicBezTo>
                  <a:pt x="1863" y="2041"/>
                  <a:pt x="1803" y="1922"/>
                  <a:pt x="1803" y="1803"/>
                </a:cubicBezTo>
                <a:cubicBezTo>
                  <a:pt x="1743" y="1728"/>
                  <a:pt x="1743" y="1609"/>
                  <a:pt x="1684" y="1490"/>
                </a:cubicBezTo>
                <a:cubicBezTo>
                  <a:pt x="1684" y="1356"/>
                  <a:pt x="1609" y="1296"/>
                  <a:pt x="1609" y="1177"/>
                </a:cubicBezTo>
                <a:cubicBezTo>
                  <a:pt x="1550" y="984"/>
                  <a:pt x="1490" y="805"/>
                  <a:pt x="1431" y="611"/>
                </a:cubicBezTo>
                <a:cubicBezTo>
                  <a:pt x="1371" y="492"/>
                  <a:pt x="1371" y="373"/>
                  <a:pt x="1311" y="239"/>
                </a:cubicBezTo>
                <a:cubicBezTo>
                  <a:pt x="1237" y="179"/>
                  <a:pt x="1237" y="120"/>
                  <a:pt x="1237" y="120"/>
                </a:cubicBezTo>
                <a:cubicBezTo>
                  <a:pt x="1237" y="0"/>
                  <a:pt x="1118" y="0"/>
                  <a:pt x="105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2" name="Google Shape;4242;p28"/>
          <p:cNvSpPr/>
          <p:nvPr/>
        </p:nvSpPr>
        <p:spPr>
          <a:xfrm flipH="1">
            <a:off x="7463004" y="1143119"/>
            <a:ext cx="213935" cy="122222"/>
          </a:xfrm>
          <a:custGeom>
            <a:avLst/>
            <a:gdLst/>
            <a:ahLst/>
            <a:cxnLst/>
            <a:rect l="l" t="t" r="r" b="b"/>
            <a:pathLst>
              <a:path w="6858" h="3918" extrusionOk="0">
                <a:moveTo>
                  <a:pt x="5335" y="0"/>
                </a:moveTo>
                <a:cubicBezTo>
                  <a:pt x="3545" y="0"/>
                  <a:pt x="1" y="1073"/>
                  <a:pt x="94" y="3404"/>
                </a:cubicBezTo>
                <a:cubicBezTo>
                  <a:pt x="94" y="3746"/>
                  <a:pt x="809" y="3918"/>
                  <a:pt x="1710" y="3918"/>
                </a:cubicBezTo>
                <a:cubicBezTo>
                  <a:pt x="2611" y="3918"/>
                  <a:pt x="3699" y="3746"/>
                  <a:pt x="4444" y="3404"/>
                </a:cubicBezTo>
                <a:cubicBezTo>
                  <a:pt x="5934" y="2733"/>
                  <a:pt x="6857" y="990"/>
                  <a:pt x="6306" y="246"/>
                </a:cubicBezTo>
                <a:cubicBezTo>
                  <a:pt x="6196" y="83"/>
                  <a:pt x="5833" y="0"/>
                  <a:pt x="53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3" name="Google Shape;4243;p28"/>
          <p:cNvSpPr/>
          <p:nvPr/>
        </p:nvSpPr>
        <p:spPr>
          <a:xfrm flipH="1">
            <a:off x="7548072" y="1166110"/>
            <a:ext cx="118042" cy="87377"/>
          </a:xfrm>
          <a:custGeom>
            <a:avLst/>
            <a:gdLst/>
            <a:ahLst/>
            <a:cxnLst/>
            <a:rect l="l" t="t" r="r" b="b"/>
            <a:pathLst>
              <a:path w="3784" h="2801" extrusionOk="0">
                <a:moveTo>
                  <a:pt x="3531" y="0"/>
                </a:moveTo>
                <a:cubicBezTo>
                  <a:pt x="3531" y="0"/>
                  <a:pt x="3277" y="60"/>
                  <a:pt x="2905" y="134"/>
                </a:cubicBezTo>
                <a:cubicBezTo>
                  <a:pt x="2667" y="194"/>
                  <a:pt x="2473" y="313"/>
                  <a:pt x="2235" y="373"/>
                </a:cubicBezTo>
                <a:cubicBezTo>
                  <a:pt x="2101" y="432"/>
                  <a:pt x="1981" y="507"/>
                  <a:pt x="1862" y="566"/>
                </a:cubicBezTo>
                <a:cubicBezTo>
                  <a:pt x="1728" y="626"/>
                  <a:pt x="1609" y="685"/>
                  <a:pt x="1549" y="745"/>
                </a:cubicBezTo>
                <a:cubicBezTo>
                  <a:pt x="1415" y="805"/>
                  <a:pt x="1296" y="879"/>
                  <a:pt x="1177" y="939"/>
                </a:cubicBezTo>
                <a:cubicBezTo>
                  <a:pt x="1043" y="998"/>
                  <a:pt x="924" y="1117"/>
                  <a:pt x="864" y="1177"/>
                </a:cubicBezTo>
                <a:cubicBezTo>
                  <a:pt x="745" y="1252"/>
                  <a:pt x="670" y="1371"/>
                  <a:pt x="551" y="1430"/>
                </a:cubicBezTo>
                <a:cubicBezTo>
                  <a:pt x="492" y="1490"/>
                  <a:pt x="432" y="1624"/>
                  <a:pt x="298" y="1684"/>
                </a:cubicBezTo>
                <a:cubicBezTo>
                  <a:pt x="238" y="1743"/>
                  <a:pt x="238" y="1862"/>
                  <a:pt x="179" y="1922"/>
                </a:cubicBezTo>
                <a:cubicBezTo>
                  <a:pt x="119" y="1922"/>
                  <a:pt x="119" y="1996"/>
                  <a:pt x="119" y="2056"/>
                </a:cubicBezTo>
                <a:cubicBezTo>
                  <a:pt x="60" y="2056"/>
                  <a:pt x="60" y="2116"/>
                  <a:pt x="60" y="2116"/>
                </a:cubicBezTo>
                <a:cubicBezTo>
                  <a:pt x="0" y="2235"/>
                  <a:pt x="0" y="2294"/>
                  <a:pt x="0" y="2294"/>
                </a:cubicBezTo>
                <a:cubicBezTo>
                  <a:pt x="0" y="2369"/>
                  <a:pt x="0" y="2428"/>
                  <a:pt x="60" y="2488"/>
                </a:cubicBezTo>
                <a:cubicBezTo>
                  <a:pt x="60" y="2488"/>
                  <a:pt x="60" y="2548"/>
                  <a:pt x="119" y="2548"/>
                </a:cubicBezTo>
                <a:cubicBezTo>
                  <a:pt x="119" y="2548"/>
                  <a:pt x="179" y="2548"/>
                  <a:pt x="238" y="2607"/>
                </a:cubicBezTo>
                <a:cubicBezTo>
                  <a:pt x="372" y="2607"/>
                  <a:pt x="492" y="2667"/>
                  <a:pt x="670" y="2741"/>
                </a:cubicBezTo>
                <a:lnTo>
                  <a:pt x="924" y="2741"/>
                </a:lnTo>
                <a:cubicBezTo>
                  <a:pt x="1043" y="2801"/>
                  <a:pt x="1117" y="2801"/>
                  <a:pt x="1237" y="2801"/>
                </a:cubicBezTo>
                <a:lnTo>
                  <a:pt x="1922" y="2801"/>
                </a:lnTo>
                <a:cubicBezTo>
                  <a:pt x="2041" y="2801"/>
                  <a:pt x="2160" y="2741"/>
                  <a:pt x="2294" y="2741"/>
                </a:cubicBezTo>
                <a:cubicBezTo>
                  <a:pt x="2413" y="2741"/>
                  <a:pt x="2473" y="2667"/>
                  <a:pt x="2607" y="2667"/>
                </a:cubicBezTo>
                <a:cubicBezTo>
                  <a:pt x="2845" y="2607"/>
                  <a:pt x="3039" y="2548"/>
                  <a:pt x="3158" y="2428"/>
                </a:cubicBezTo>
                <a:cubicBezTo>
                  <a:pt x="3352" y="2369"/>
                  <a:pt x="3471" y="2294"/>
                  <a:pt x="3531" y="2235"/>
                </a:cubicBezTo>
                <a:cubicBezTo>
                  <a:pt x="3650" y="2175"/>
                  <a:pt x="3650" y="2116"/>
                  <a:pt x="3650" y="2116"/>
                </a:cubicBezTo>
                <a:cubicBezTo>
                  <a:pt x="3784" y="2116"/>
                  <a:pt x="3784" y="1996"/>
                  <a:pt x="3724" y="1922"/>
                </a:cubicBezTo>
                <a:cubicBezTo>
                  <a:pt x="3724" y="1852"/>
                  <a:pt x="3678" y="1823"/>
                  <a:pt x="3628" y="1823"/>
                </a:cubicBezTo>
                <a:cubicBezTo>
                  <a:pt x="3593" y="1823"/>
                  <a:pt x="3555" y="1838"/>
                  <a:pt x="3531" y="1862"/>
                </a:cubicBezTo>
                <a:lnTo>
                  <a:pt x="3412" y="1862"/>
                </a:lnTo>
                <a:cubicBezTo>
                  <a:pt x="3277" y="1922"/>
                  <a:pt x="3158" y="1922"/>
                  <a:pt x="3039" y="1996"/>
                </a:cubicBezTo>
                <a:cubicBezTo>
                  <a:pt x="2845" y="1996"/>
                  <a:pt x="2667" y="2056"/>
                  <a:pt x="2473" y="2116"/>
                </a:cubicBezTo>
                <a:lnTo>
                  <a:pt x="2160" y="2116"/>
                </a:lnTo>
                <a:cubicBezTo>
                  <a:pt x="2101" y="2175"/>
                  <a:pt x="1981" y="2175"/>
                  <a:pt x="1862" y="2175"/>
                </a:cubicBezTo>
                <a:cubicBezTo>
                  <a:pt x="2101" y="2116"/>
                  <a:pt x="2294" y="1996"/>
                  <a:pt x="2473" y="1922"/>
                </a:cubicBezTo>
                <a:cubicBezTo>
                  <a:pt x="2667" y="1862"/>
                  <a:pt x="2845" y="1743"/>
                  <a:pt x="2980" y="1684"/>
                </a:cubicBezTo>
                <a:cubicBezTo>
                  <a:pt x="3099" y="1624"/>
                  <a:pt x="3218" y="1549"/>
                  <a:pt x="3277" y="1490"/>
                </a:cubicBezTo>
                <a:cubicBezTo>
                  <a:pt x="3412" y="1430"/>
                  <a:pt x="3412" y="1371"/>
                  <a:pt x="3412" y="1371"/>
                </a:cubicBezTo>
                <a:cubicBezTo>
                  <a:pt x="3471" y="1371"/>
                  <a:pt x="3471" y="1311"/>
                  <a:pt x="3471" y="1252"/>
                </a:cubicBezTo>
                <a:cubicBezTo>
                  <a:pt x="3471" y="1153"/>
                  <a:pt x="3439" y="1094"/>
                  <a:pt x="3368" y="1094"/>
                </a:cubicBezTo>
                <a:cubicBezTo>
                  <a:pt x="3343" y="1094"/>
                  <a:pt x="3313" y="1102"/>
                  <a:pt x="3277" y="1117"/>
                </a:cubicBezTo>
                <a:lnTo>
                  <a:pt x="3158" y="1117"/>
                </a:lnTo>
                <a:cubicBezTo>
                  <a:pt x="3039" y="1177"/>
                  <a:pt x="2905" y="1177"/>
                  <a:pt x="2786" y="1252"/>
                </a:cubicBezTo>
                <a:cubicBezTo>
                  <a:pt x="2607" y="1252"/>
                  <a:pt x="2413" y="1311"/>
                  <a:pt x="2235" y="1371"/>
                </a:cubicBezTo>
                <a:cubicBezTo>
                  <a:pt x="2160" y="1430"/>
                  <a:pt x="2041" y="1430"/>
                  <a:pt x="1981" y="1490"/>
                </a:cubicBezTo>
                <a:cubicBezTo>
                  <a:pt x="1862" y="1490"/>
                  <a:pt x="1788" y="1549"/>
                  <a:pt x="1669" y="1624"/>
                </a:cubicBezTo>
                <a:cubicBezTo>
                  <a:pt x="1549" y="1624"/>
                  <a:pt x="1490" y="1684"/>
                  <a:pt x="1356" y="1684"/>
                </a:cubicBezTo>
                <a:cubicBezTo>
                  <a:pt x="1296" y="1743"/>
                  <a:pt x="1177" y="1803"/>
                  <a:pt x="1117" y="1803"/>
                </a:cubicBezTo>
                <a:cubicBezTo>
                  <a:pt x="983" y="1862"/>
                  <a:pt x="924" y="1862"/>
                  <a:pt x="804" y="1922"/>
                </a:cubicBezTo>
                <a:lnTo>
                  <a:pt x="924" y="1803"/>
                </a:lnTo>
                <a:cubicBezTo>
                  <a:pt x="983" y="1743"/>
                  <a:pt x="1117" y="1684"/>
                  <a:pt x="1177" y="1624"/>
                </a:cubicBezTo>
                <a:cubicBezTo>
                  <a:pt x="1296" y="1549"/>
                  <a:pt x="1356" y="1490"/>
                  <a:pt x="1490" y="1430"/>
                </a:cubicBezTo>
                <a:cubicBezTo>
                  <a:pt x="1609" y="1371"/>
                  <a:pt x="1728" y="1311"/>
                  <a:pt x="1788" y="1252"/>
                </a:cubicBezTo>
                <a:cubicBezTo>
                  <a:pt x="2041" y="1117"/>
                  <a:pt x="2294" y="1058"/>
                  <a:pt x="2473" y="939"/>
                </a:cubicBezTo>
                <a:cubicBezTo>
                  <a:pt x="2667" y="805"/>
                  <a:pt x="2905" y="685"/>
                  <a:pt x="3039" y="626"/>
                </a:cubicBezTo>
                <a:lnTo>
                  <a:pt x="3650" y="313"/>
                </a:lnTo>
                <a:cubicBezTo>
                  <a:pt x="3724" y="313"/>
                  <a:pt x="3724" y="194"/>
                  <a:pt x="3724" y="134"/>
                </a:cubicBezTo>
                <a:cubicBezTo>
                  <a:pt x="3724" y="60"/>
                  <a:pt x="3650" y="0"/>
                  <a:pt x="353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4" name="Google Shape;4244;p28"/>
          <p:cNvSpPr/>
          <p:nvPr/>
        </p:nvSpPr>
        <p:spPr>
          <a:xfrm flipH="1">
            <a:off x="7500157" y="882547"/>
            <a:ext cx="139005" cy="212563"/>
          </a:xfrm>
          <a:custGeom>
            <a:avLst/>
            <a:gdLst/>
            <a:ahLst/>
            <a:cxnLst/>
            <a:rect l="l" t="t" r="r" b="b"/>
            <a:pathLst>
              <a:path w="4456" h="6814" extrusionOk="0">
                <a:moveTo>
                  <a:pt x="2498" y="0"/>
                </a:moveTo>
                <a:cubicBezTo>
                  <a:pt x="2097" y="0"/>
                  <a:pt x="1695" y="265"/>
                  <a:pt x="1371" y="897"/>
                </a:cubicBezTo>
                <a:cubicBezTo>
                  <a:pt x="253" y="3131"/>
                  <a:pt x="0" y="6304"/>
                  <a:pt x="864" y="6796"/>
                </a:cubicBezTo>
                <a:cubicBezTo>
                  <a:pt x="895" y="6808"/>
                  <a:pt x="933" y="6813"/>
                  <a:pt x="979" y="6813"/>
                </a:cubicBezTo>
                <a:cubicBezTo>
                  <a:pt x="1684" y="6813"/>
                  <a:pt x="4052" y="5421"/>
                  <a:pt x="4276" y="3265"/>
                </a:cubicBezTo>
                <a:cubicBezTo>
                  <a:pt x="4455" y="1584"/>
                  <a:pt x="3479" y="0"/>
                  <a:pt x="249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5" name="Google Shape;4245;p28"/>
          <p:cNvSpPr/>
          <p:nvPr/>
        </p:nvSpPr>
        <p:spPr>
          <a:xfrm flipH="1">
            <a:off x="7524832" y="974635"/>
            <a:ext cx="91121" cy="114361"/>
          </a:xfrm>
          <a:custGeom>
            <a:avLst/>
            <a:gdLst/>
            <a:ahLst/>
            <a:cxnLst/>
            <a:rect l="l" t="t" r="r" b="b"/>
            <a:pathLst>
              <a:path w="2921" h="3666" extrusionOk="0">
                <a:moveTo>
                  <a:pt x="924" y="2850"/>
                </a:moveTo>
                <a:cubicBezTo>
                  <a:pt x="923" y="2865"/>
                  <a:pt x="916" y="2920"/>
                  <a:pt x="865" y="2920"/>
                </a:cubicBezTo>
                <a:cubicBezTo>
                  <a:pt x="894" y="2885"/>
                  <a:pt x="908" y="2866"/>
                  <a:pt x="924" y="2850"/>
                </a:cubicBezTo>
                <a:close/>
                <a:moveTo>
                  <a:pt x="1804" y="0"/>
                </a:moveTo>
                <a:cubicBezTo>
                  <a:pt x="1744" y="0"/>
                  <a:pt x="1669" y="60"/>
                  <a:pt x="1610" y="120"/>
                </a:cubicBezTo>
                <a:lnTo>
                  <a:pt x="1610" y="179"/>
                </a:lnTo>
                <a:lnTo>
                  <a:pt x="1610" y="239"/>
                </a:lnTo>
                <a:cubicBezTo>
                  <a:pt x="1550" y="313"/>
                  <a:pt x="1550" y="373"/>
                  <a:pt x="1550" y="432"/>
                </a:cubicBezTo>
                <a:cubicBezTo>
                  <a:pt x="1491" y="492"/>
                  <a:pt x="1491" y="552"/>
                  <a:pt x="1491" y="611"/>
                </a:cubicBezTo>
                <a:cubicBezTo>
                  <a:pt x="1431" y="686"/>
                  <a:pt x="1431" y="805"/>
                  <a:pt x="1372" y="864"/>
                </a:cubicBezTo>
                <a:cubicBezTo>
                  <a:pt x="1372" y="924"/>
                  <a:pt x="1297" y="1058"/>
                  <a:pt x="1237" y="1118"/>
                </a:cubicBezTo>
                <a:cubicBezTo>
                  <a:pt x="1178" y="1237"/>
                  <a:pt x="1178" y="1296"/>
                  <a:pt x="1118" y="1431"/>
                </a:cubicBezTo>
                <a:cubicBezTo>
                  <a:pt x="1059" y="1490"/>
                  <a:pt x="999" y="1609"/>
                  <a:pt x="999" y="1669"/>
                </a:cubicBezTo>
                <a:cubicBezTo>
                  <a:pt x="925" y="1803"/>
                  <a:pt x="865" y="1863"/>
                  <a:pt x="805" y="1982"/>
                </a:cubicBezTo>
                <a:cubicBezTo>
                  <a:pt x="746" y="2041"/>
                  <a:pt x="746" y="2175"/>
                  <a:pt x="686" y="2235"/>
                </a:cubicBezTo>
                <a:lnTo>
                  <a:pt x="686" y="1922"/>
                </a:lnTo>
                <a:cubicBezTo>
                  <a:pt x="746" y="1490"/>
                  <a:pt x="746" y="1058"/>
                  <a:pt x="686" y="745"/>
                </a:cubicBezTo>
                <a:cubicBezTo>
                  <a:pt x="686" y="611"/>
                  <a:pt x="686" y="492"/>
                  <a:pt x="627" y="373"/>
                </a:cubicBezTo>
                <a:lnTo>
                  <a:pt x="627" y="239"/>
                </a:lnTo>
                <a:cubicBezTo>
                  <a:pt x="552" y="179"/>
                  <a:pt x="552" y="120"/>
                  <a:pt x="493" y="120"/>
                </a:cubicBezTo>
                <a:cubicBezTo>
                  <a:pt x="373" y="120"/>
                  <a:pt x="314" y="179"/>
                  <a:pt x="254" y="239"/>
                </a:cubicBezTo>
                <a:lnTo>
                  <a:pt x="254" y="373"/>
                </a:lnTo>
                <a:cubicBezTo>
                  <a:pt x="254" y="492"/>
                  <a:pt x="180" y="611"/>
                  <a:pt x="180" y="745"/>
                </a:cubicBezTo>
                <a:cubicBezTo>
                  <a:pt x="180" y="924"/>
                  <a:pt x="180" y="1058"/>
                  <a:pt x="120" y="1237"/>
                </a:cubicBezTo>
                <a:lnTo>
                  <a:pt x="120" y="1550"/>
                </a:lnTo>
                <a:lnTo>
                  <a:pt x="120" y="1863"/>
                </a:lnTo>
                <a:cubicBezTo>
                  <a:pt x="61" y="2041"/>
                  <a:pt x="61" y="2235"/>
                  <a:pt x="61" y="2414"/>
                </a:cubicBezTo>
                <a:lnTo>
                  <a:pt x="61" y="2727"/>
                </a:lnTo>
                <a:cubicBezTo>
                  <a:pt x="1" y="2786"/>
                  <a:pt x="61" y="2846"/>
                  <a:pt x="1" y="2980"/>
                </a:cubicBezTo>
                <a:lnTo>
                  <a:pt x="1" y="3471"/>
                </a:lnTo>
                <a:cubicBezTo>
                  <a:pt x="1" y="3531"/>
                  <a:pt x="1" y="3531"/>
                  <a:pt x="61" y="3531"/>
                </a:cubicBezTo>
                <a:cubicBezTo>
                  <a:pt x="61" y="3591"/>
                  <a:pt x="120" y="3665"/>
                  <a:pt x="180" y="3665"/>
                </a:cubicBezTo>
                <a:cubicBezTo>
                  <a:pt x="180" y="3665"/>
                  <a:pt x="254" y="3665"/>
                  <a:pt x="433" y="3591"/>
                </a:cubicBezTo>
                <a:lnTo>
                  <a:pt x="627" y="3591"/>
                </a:lnTo>
                <a:cubicBezTo>
                  <a:pt x="746" y="3531"/>
                  <a:pt x="805" y="3531"/>
                  <a:pt x="925" y="3471"/>
                </a:cubicBezTo>
                <a:cubicBezTo>
                  <a:pt x="1059" y="3412"/>
                  <a:pt x="1118" y="3352"/>
                  <a:pt x="1237" y="3293"/>
                </a:cubicBezTo>
                <a:cubicBezTo>
                  <a:pt x="1372" y="3218"/>
                  <a:pt x="1491" y="3159"/>
                  <a:pt x="1610" y="3099"/>
                </a:cubicBezTo>
                <a:cubicBezTo>
                  <a:pt x="1669" y="2980"/>
                  <a:pt x="1804" y="2920"/>
                  <a:pt x="1923" y="2786"/>
                </a:cubicBezTo>
                <a:cubicBezTo>
                  <a:pt x="2042" y="2667"/>
                  <a:pt x="2116" y="2548"/>
                  <a:pt x="2236" y="2473"/>
                </a:cubicBezTo>
                <a:cubicBezTo>
                  <a:pt x="2295" y="2354"/>
                  <a:pt x="2414" y="2235"/>
                  <a:pt x="2489" y="2101"/>
                </a:cubicBezTo>
                <a:cubicBezTo>
                  <a:pt x="2548" y="1982"/>
                  <a:pt x="2608" y="1803"/>
                  <a:pt x="2668" y="1669"/>
                </a:cubicBezTo>
                <a:cubicBezTo>
                  <a:pt x="2727" y="1550"/>
                  <a:pt x="2787" y="1431"/>
                  <a:pt x="2787" y="1296"/>
                </a:cubicBezTo>
                <a:cubicBezTo>
                  <a:pt x="2861" y="1177"/>
                  <a:pt x="2861" y="1058"/>
                  <a:pt x="2921" y="924"/>
                </a:cubicBezTo>
                <a:lnTo>
                  <a:pt x="2921" y="686"/>
                </a:lnTo>
                <a:lnTo>
                  <a:pt x="2921" y="432"/>
                </a:lnTo>
                <a:lnTo>
                  <a:pt x="2921" y="239"/>
                </a:lnTo>
                <a:cubicBezTo>
                  <a:pt x="2921" y="179"/>
                  <a:pt x="2861" y="120"/>
                  <a:pt x="2787" y="60"/>
                </a:cubicBezTo>
                <a:cubicBezTo>
                  <a:pt x="2727" y="60"/>
                  <a:pt x="2608" y="120"/>
                  <a:pt x="2608" y="179"/>
                </a:cubicBezTo>
                <a:cubicBezTo>
                  <a:pt x="2608" y="179"/>
                  <a:pt x="2608" y="239"/>
                  <a:pt x="2548" y="373"/>
                </a:cubicBezTo>
                <a:cubicBezTo>
                  <a:pt x="2548" y="432"/>
                  <a:pt x="2548" y="492"/>
                  <a:pt x="2489" y="552"/>
                </a:cubicBezTo>
                <a:cubicBezTo>
                  <a:pt x="2489" y="686"/>
                  <a:pt x="2414" y="745"/>
                  <a:pt x="2414" y="805"/>
                </a:cubicBezTo>
                <a:cubicBezTo>
                  <a:pt x="2355" y="924"/>
                  <a:pt x="2355" y="984"/>
                  <a:pt x="2295" y="1118"/>
                </a:cubicBezTo>
                <a:cubicBezTo>
                  <a:pt x="2236" y="1237"/>
                  <a:pt x="2176" y="1296"/>
                  <a:pt x="2116" y="1431"/>
                </a:cubicBezTo>
                <a:cubicBezTo>
                  <a:pt x="2116" y="1550"/>
                  <a:pt x="2042" y="1669"/>
                  <a:pt x="1923" y="1728"/>
                </a:cubicBezTo>
                <a:cubicBezTo>
                  <a:pt x="1863" y="1863"/>
                  <a:pt x="1804" y="1982"/>
                  <a:pt x="1744" y="2101"/>
                </a:cubicBezTo>
                <a:lnTo>
                  <a:pt x="1491" y="2354"/>
                </a:lnTo>
                <a:cubicBezTo>
                  <a:pt x="1431" y="2473"/>
                  <a:pt x="1297" y="2548"/>
                  <a:pt x="1237" y="2667"/>
                </a:cubicBezTo>
                <a:cubicBezTo>
                  <a:pt x="1120" y="2726"/>
                  <a:pt x="1061" y="2784"/>
                  <a:pt x="932" y="2843"/>
                </a:cubicBezTo>
                <a:lnTo>
                  <a:pt x="932" y="2843"/>
                </a:lnTo>
                <a:cubicBezTo>
                  <a:pt x="947" y="2828"/>
                  <a:pt x="966" y="2813"/>
                  <a:pt x="999" y="2786"/>
                </a:cubicBezTo>
                <a:cubicBezTo>
                  <a:pt x="1059" y="2727"/>
                  <a:pt x="1118" y="2667"/>
                  <a:pt x="1178" y="2548"/>
                </a:cubicBezTo>
                <a:cubicBezTo>
                  <a:pt x="1237" y="2473"/>
                  <a:pt x="1297" y="2354"/>
                  <a:pt x="1372" y="2295"/>
                </a:cubicBezTo>
                <a:cubicBezTo>
                  <a:pt x="1431" y="2175"/>
                  <a:pt x="1491" y="2101"/>
                  <a:pt x="1550" y="1982"/>
                </a:cubicBezTo>
                <a:cubicBezTo>
                  <a:pt x="1550" y="1863"/>
                  <a:pt x="1610" y="1728"/>
                  <a:pt x="1669" y="1669"/>
                </a:cubicBezTo>
                <a:cubicBezTo>
                  <a:pt x="1744" y="1550"/>
                  <a:pt x="1744" y="1431"/>
                  <a:pt x="1804" y="1356"/>
                </a:cubicBezTo>
                <a:cubicBezTo>
                  <a:pt x="1863" y="1237"/>
                  <a:pt x="1863" y="1118"/>
                  <a:pt x="1863" y="1058"/>
                </a:cubicBezTo>
                <a:cubicBezTo>
                  <a:pt x="1923" y="924"/>
                  <a:pt x="1923" y="864"/>
                  <a:pt x="1923" y="745"/>
                </a:cubicBezTo>
                <a:cubicBezTo>
                  <a:pt x="1982" y="686"/>
                  <a:pt x="1982" y="552"/>
                  <a:pt x="1982" y="492"/>
                </a:cubicBezTo>
                <a:lnTo>
                  <a:pt x="1982" y="313"/>
                </a:lnTo>
                <a:cubicBezTo>
                  <a:pt x="1982" y="179"/>
                  <a:pt x="1923" y="120"/>
                  <a:pt x="1923" y="120"/>
                </a:cubicBezTo>
                <a:cubicBezTo>
                  <a:pt x="1923" y="60"/>
                  <a:pt x="1863" y="0"/>
                  <a:pt x="18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6" name="Google Shape;4246;p28"/>
          <p:cNvSpPr/>
          <p:nvPr/>
        </p:nvSpPr>
        <p:spPr>
          <a:xfrm flipH="1">
            <a:off x="7600574" y="1066816"/>
            <a:ext cx="632978" cy="564037"/>
          </a:xfrm>
          <a:custGeom>
            <a:avLst/>
            <a:gdLst/>
            <a:ahLst/>
            <a:cxnLst/>
            <a:rect l="l" t="t" r="r" b="b"/>
            <a:pathLst>
              <a:path w="20291" h="18081" extrusionOk="0">
                <a:moveTo>
                  <a:pt x="20140" y="0"/>
                </a:moveTo>
                <a:cubicBezTo>
                  <a:pt x="20076" y="0"/>
                  <a:pt x="20030" y="42"/>
                  <a:pt x="19978" y="84"/>
                </a:cubicBezTo>
                <a:cubicBezTo>
                  <a:pt x="19978" y="84"/>
                  <a:pt x="19918" y="144"/>
                  <a:pt x="19799" y="338"/>
                </a:cubicBezTo>
                <a:cubicBezTo>
                  <a:pt x="19739" y="516"/>
                  <a:pt x="19546" y="770"/>
                  <a:pt x="19367" y="1083"/>
                </a:cubicBezTo>
                <a:cubicBezTo>
                  <a:pt x="19173" y="1381"/>
                  <a:pt x="18935" y="1753"/>
                  <a:pt x="18622" y="2200"/>
                </a:cubicBezTo>
                <a:cubicBezTo>
                  <a:pt x="18309" y="2572"/>
                  <a:pt x="17996" y="3064"/>
                  <a:pt x="17624" y="3556"/>
                </a:cubicBezTo>
                <a:cubicBezTo>
                  <a:pt x="17445" y="3809"/>
                  <a:pt x="17192" y="4122"/>
                  <a:pt x="16998" y="4360"/>
                </a:cubicBezTo>
                <a:cubicBezTo>
                  <a:pt x="16819" y="4613"/>
                  <a:pt x="16566" y="4926"/>
                  <a:pt x="16387" y="5179"/>
                </a:cubicBezTo>
                <a:cubicBezTo>
                  <a:pt x="15881" y="5731"/>
                  <a:pt x="15389" y="6356"/>
                  <a:pt x="14898" y="6967"/>
                </a:cubicBezTo>
                <a:cubicBezTo>
                  <a:pt x="14391" y="7533"/>
                  <a:pt x="13840" y="8159"/>
                  <a:pt x="13274" y="8770"/>
                </a:cubicBezTo>
                <a:cubicBezTo>
                  <a:pt x="12976" y="9023"/>
                  <a:pt x="12663" y="9336"/>
                  <a:pt x="12350" y="9649"/>
                </a:cubicBezTo>
                <a:lnTo>
                  <a:pt x="11918" y="10081"/>
                </a:lnTo>
                <a:lnTo>
                  <a:pt x="11412" y="10513"/>
                </a:lnTo>
                <a:cubicBezTo>
                  <a:pt x="11114" y="10766"/>
                  <a:pt x="10801" y="11064"/>
                  <a:pt x="10548" y="11377"/>
                </a:cubicBezTo>
                <a:cubicBezTo>
                  <a:pt x="10175" y="11630"/>
                  <a:pt x="9862" y="11883"/>
                  <a:pt x="9549" y="12181"/>
                </a:cubicBezTo>
                <a:cubicBezTo>
                  <a:pt x="9371" y="12315"/>
                  <a:pt x="9251" y="12434"/>
                  <a:pt x="9058" y="12554"/>
                </a:cubicBezTo>
                <a:cubicBezTo>
                  <a:pt x="8939" y="12688"/>
                  <a:pt x="8745" y="12807"/>
                  <a:pt x="8626" y="12926"/>
                </a:cubicBezTo>
                <a:cubicBezTo>
                  <a:pt x="8253" y="13179"/>
                  <a:pt x="7941" y="13433"/>
                  <a:pt x="7628" y="13671"/>
                </a:cubicBezTo>
                <a:cubicBezTo>
                  <a:pt x="7017" y="14118"/>
                  <a:pt x="6332" y="14550"/>
                  <a:pt x="5765" y="14922"/>
                </a:cubicBezTo>
                <a:cubicBezTo>
                  <a:pt x="5155" y="15295"/>
                  <a:pt x="4529" y="15667"/>
                  <a:pt x="3963" y="15980"/>
                </a:cubicBezTo>
                <a:cubicBezTo>
                  <a:pt x="3412" y="16218"/>
                  <a:pt x="2920" y="16531"/>
                  <a:pt x="2473" y="16725"/>
                </a:cubicBezTo>
                <a:cubicBezTo>
                  <a:pt x="2354" y="16785"/>
                  <a:pt x="2235" y="16844"/>
                  <a:pt x="2101" y="16904"/>
                </a:cubicBezTo>
                <a:cubicBezTo>
                  <a:pt x="1981" y="16963"/>
                  <a:pt x="1922" y="17023"/>
                  <a:pt x="1803" y="17023"/>
                </a:cubicBezTo>
                <a:cubicBezTo>
                  <a:pt x="1609" y="17157"/>
                  <a:pt x="1430" y="17217"/>
                  <a:pt x="1237" y="17276"/>
                </a:cubicBezTo>
                <a:cubicBezTo>
                  <a:pt x="551" y="17589"/>
                  <a:pt x="179" y="17708"/>
                  <a:pt x="179" y="17708"/>
                </a:cubicBezTo>
                <a:lnTo>
                  <a:pt x="119" y="17708"/>
                </a:lnTo>
                <a:cubicBezTo>
                  <a:pt x="60" y="17768"/>
                  <a:pt x="0" y="17842"/>
                  <a:pt x="60" y="17961"/>
                </a:cubicBezTo>
                <a:cubicBezTo>
                  <a:pt x="60" y="18021"/>
                  <a:pt x="179" y="18081"/>
                  <a:pt x="313" y="18081"/>
                </a:cubicBezTo>
                <a:cubicBezTo>
                  <a:pt x="313" y="18081"/>
                  <a:pt x="685" y="17902"/>
                  <a:pt x="1356" y="17649"/>
                </a:cubicBezTo>
                <a:cubicBezTo>
                  <a:pt x="1549" y="17589"/>
                  <a:pt x="1728" y="17529"/>
                  <a:pt x="1981" y="17470"/>
                </a:cubicBezTo>
                <a:cubicBezTo>
                  <a:pt x="2041" y="17395"/>
                  <a:pt x="2175" y="17336"/>
                  <a:pt x="2294" y="17336"/>
                </a:cubicBezTo>
                <a:cubicBezTo>
                  <a:pt x="2414" y="17276"/>
                  <a:pt x="2548" y="17217"/>
                  <a:pt x="2667" y="17157"/>
                </a:cubicBezTo>
                <a:cubicBezTo>
                  <a:pt x="3099" y="16963"/>
                  <a:pt x="3665" y="16725"/>
                  <a:pt x="4216" y="16412"/>
                </a:cubicBezTo>
                <a:cubicBezTo>
                  <a:pt x="4782" y="16099"/>
                  <a:pt x="5393" y="15786"/>
                  <a:pt x="6019" y="15414"/>
                </a:cubicBezTo>
                <a:cubicBezTo>
                  <a:pt x="6332" y="15235"/>
                  <a:pt x="6704" y="14982"/>
                  <a:pt x="7017" y="14788"/>
                </a:cubicBezTo>
                <a:cubicBezTo>
                  <a:pt x="7315" y="14609"/>
                  <a:pt x="7687" y="14416"/>
                  <a:pt x="8000" y="14177"/>
                </a:cubicBezTo>
                <a:cubicBezTo>
                  <a:pt x="8313" y="13924"/>
                  <a:pt x="8626" y="13671"/>
                  <a:pt x="8998" y="13433"/>
                </a:cubicBezTo>
                <a:cubicBezTo>
                  <a:pt x="9117" y="13299"/>
                  <a:pt x="9311" y="13179"/>
                  <a:pt x="9490" y="13060"/>
                </a:cubicBezTo>
                <a:cubicBezTo>
                  <a:pt x="9624" y="12926"/>
                  <a:pt x="9803" y="12807"/>
                  <a:pt x="9922" y="12628"/>
                </a:cubicBezTo>
                <a:cubicBezTo>
                  <a:pt x="10294" y="12375"/>
                  <a:pt x="10607" y="12122"/>
                  <a:pt x="10920" y="11809"/>
                </a:cubicBezTo>
                <a:cubicBezTo>
                  <a:pt x="11233" y="11570"/>
                  <a:pt x="11546" y="11258"/>
                  <a:pt x="11918" y="11004"/>
                </a:cubicBezTo>
                <a:cubicBezTo>
                  <a:pt x="12037" y="10826"/>
                  <a:pt x="12231" y="10691"/>
                  <a:pt x="12350" y="10572"/>
                </a:cubicBezTo>
                <a:lnTo>
                  <a:pt x="12782" y="10081"/>
                </a:lnTo>
                <a:cubicBezTo>
                  <a:pt x="13095" y="9768"/>
                  <a:pt x="13408" y="9515"/>
                  <a:pt x="13721" y="9202"/>
                </a:cubicBezTo>
                <a:cubicBezTo>
                  <a:pt x="14272" y="8591"/>
                  <a:pt x="14838" y="7965"/>
                  <a:pt x="15330" y="7340"/>
                </a:cubicBezTo>
                <a:cubicBezTo>
                  <a:pt x="15643" y="7042"/>
                  <a:pt x="15881" y="6729"/>
                  <a:pt x="16134" y="6416"/>
                </a:cubicBezTo>
                <a:cubicBezTo>
                  <a:pt x="16328" y="6103"/>
                  <a:pt x="16566" y="5850"/>
                  <a:pt x="16819" y="5552"/>
                </a:cubicBezTo>
                <a:cubicBezTo>
                  <a:pt x="17073" y="5239"/>
                  <a:pt x="17251" y="4986"/>
                  <a:pt x="17445" y="4673"/>
                </a:cubicBezTo>
                <a:cubicBezTo>
                  <a:pt x="17624" y="4435"/>
                  <a:pt x="17877" y="4122"/>
                  <a:pt x="17996" y="3868"/>
                </a:cubicBezTo>
                <a:cubicBezTo>
                  <a:pt x="18190" y="3615"/>
                  <a:pt x="18369" y="3377"/>
                  <a:pt x="18562" y="3124"/>
                </a:cubicBezTo>
                <a:cubicBezTo>
                  <a:pt x="18682" y="2870"/>
                  <a:pt x="18860" y="2632"/>
                  <a:pt x="18994" y="2438"/>
                </a:cubicBezTo>
                <a:cubicBezTo>
                  <a:pt x="19307" y="2006"/>
                  <a:pt x="19486" y="1574"/>
                  <a:pt x="19680" y="1261"/>
                </a:cubicBezTo>
                <a:cubicBezTo>
                  <a:pt x="19918" y="948"/>
                  <a:pt x="20052" y="710"/>
                  <a:pt x="20112" y="516"/>
                </a:cubicBezTo>
                <a:cubicBezTo>
                  <a:pt x="20231" y="338"/>
                  <a:pt x="20291" y="263"/>
                  <a:pt x="20291" y="263"/>
                </a:cubicBezTo>
                <a:cubicBezTo>
                  <a:pt x="20291" y="144"/>
                  <a:pt x="20291" y="84"/>
                  <a:pt x="20231" y="25"/>
                </a:cubicBezTo>
                <a:cubicBezTo>
                  <a:pt x="20196" y="7"/>
                  <a:pt x="20166" y="0"/>
                  <a:pt x="2014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7" name="Google Shape;4247;p28"/>
          <p:cNvSpPr/>
          <p:nvPr/>
        </p:nvSpPr>
        <p:spPr>
          <a:xfrm flipH="1">
            <a:off x="7648895" y="1230216"/>
            <a:ext cx="133421" cy="89779"/>
          </a:xfrm>
          <a:custGeom>
            <a:avLst/>
            <a:gdLst/>
            <a:ahLst/>
            <a:cxnLst/>
            <a:rect l="l" t="t" r="r" b="b"/>
            <a:pathLst>
              <a:path w="4277" h="2878" extrusionOk="0">
                <a:moveTo>
                  <a:pt x="4023" y="1"/>
                </a:moveTo>
                <a:cubicBezTo>
                  <a:pt x="4023" y="1"/>
                  <a:pt x="3963" y="61"/>
                  <a:pt x="3844" y="61"/>
                </a:cubicBezTo>
                <a:cubicBezTo>
                  <a:pt x="3785" y="61"/>
                  <a:pt x="3725" y="120"/>
                  <a:pt x="3591" y="120"/>
                </a:cubicBezTo>
                <a:cubicBezTo>
                  <a:pt x="3531" y="180"/>
                  <a:pt x="3412" y="180"/>
                  <a:pt x="3278" y="239"/>
                </a:cubicBezTo>
                <a:cubicBezTo>
                  <a:pt x="3219" y="314"/>
                  <a:pt x="3099" y="373"/>
                  <a:pt x="2980" y="373"/>
                </a:cubicBezTo>
                <a:cubicBezTo>
                  <a:pt x="2846" y="433"/>
                  <a:pt x="2727" y="493"/>
                  <a:pt x="2608" y="552"/>
                </a:cubicBezTo>
                <a:cubicBezTo>
                  <a:pt x="2474" y="612"/>
                  <a:pt x="2354" y="746"/>
                  <a:pt x="2235" y="805"/>
                </a:cubicBezTo>
                <a:cubicBezTo>
                  <a:pt x="2101" y="865"/>
                  <a:pt x="1982" y="925"/>
                  <a:pt x="1863" y="1059"/>
                </a:cubicBezTo>
                <a:cubicBezTo>
                  <a:pt x="1729" y="1118"/>
                  <a:pt x="1610" y="1178"/>
                  <a:pt x="1490" y="1297"/>
                </a:cubicBezTo>
                <a:cubicBezTo>
                  <a:pt x="1416" y="1357"/>
                  <a:pt x="1297" y="1491"/>
                  <a:pt x="1178" y="1550"/>
                </a:cubicBezTo>
                <a:cubicBezTo>
                  <a:pt x="1043" y="1610"/>
                  <a:pt x="984" y="1729"/>
                  <a:pt x="865" y="1804"/>
                </a:cubicBezTo>
                <a:cubicBezTo>
                  <a:pt x="746" y="1863"/>
                  <a:pt x="671" y="1982"/>
                  <a:pt x="611" y="2042"/>
                </a:cubicBezTo>
                <a:cubicBezTo>
                  <a:pt x="299" y="2355"/>
                  <a:pt x="60" y="2608"/>
                  <a:pt x="60" y="2608"/>
                </a:cubicBezTo>
                <a:cubicBezTo>
                  <a:pt x="60" y="2668"/>
                  <a:pt x="1" y="2727"/>
                  <a:pt x="60" y="2787"/>
                </a:cubicBezTo>
                <a:cubicBezTo>
                  <a:pt x="102" y="2829"/>
                  <a:pt x="173" y="2878"/>
                  <a:pt x="232" y="2878"/>
                </a:cubicBezTo>
                <a:cubicBezTo>
                  <a:pt x="258" y="2878"/>
                  <a:pt x="281" y="2869"/>
                  <a:pt x="299" y="2846"/>
                </a:cubicBezTo>
                <a:cubicBezTo>
                  <a:pt x="299" y="2846"/>
                  <a:pt x="552" y="2727"/>
                  <a:pt x="924" y="2474"/>
                </a:cubicBezTo>
                <a:cubicBezTo>
                  <a:pt x="984" y="2414"/>
                  <a:pt x="1118" y="2355"/>
                  <a:pt x="1237" y="2236"/>
                </a:cubicBezTo>
                <a:cubicBezTo>
                  <a:pt x="1297" y="2176"/>
                  <a:pt x="1416" y="2102"/>
                  <a:pt x="1550" y="2042"/>
                </a:cubicBezTo>
                <a:cubicBezTo>
                  <a:pt x="1669" y="1982"/>
                  <a:pt x="1729" y="1863"/>
                  <a:pt x="1863" y="1804"/>
                </a:cubicBezTo>
                <a:cubicBezTo>
                  <a:pt x="1982" y="1729"/>
                  <a:pt x="2101" y="1669"/>
                  <a:pt x="2235" y="1550"/>
                </a:cubicBezTo>
                <a:cubicBezTo>
                  <a:pt x="2354" y="1491"/>
                  <a:pt x="2474" y="1431"/>
                  <a:pt x="2608" y="1357"/>
                </a:cubicBezTo>
                <a:cubicBezTo>
                  <a:pt x="2727" y="1237"/>
                  <a:pt x="2846" y="1178"/>
                  <a:pt x="2906" y="1118"/>
                </a:cubicBezTo>
                <a:cubicBezTo>
                  <a:pt x="3040" y="1059"/>
                  <a:pt x="3159" y="984"/>
                  <a:pt x="3278" y="925"/>
                </a:cubicBezTo>
                <a:cubicBezTo>
                  <a:pt x="3353" y="865"/>
                  <a:pt x="3472" y="805"/>
                  <a:pt x="3531" y="746"/>
                </a:cubicBezTo>
                <a:cubicBezTo>
                  <a:pt x="3725" y="612"/>
                  <a:pt x="3904" y="493"/>
                  <a:pt x="3963" y="433"/>
                </a:cubicBezTo>
                <a:cubicBezTo>
                  <a:pt x="4097" y="373"/>
                  <a:pt x="4157" y="373"/>
                  <a:pt x="4157" y="373"/>
                </a:cubicBezTo>
                <a:cubicBezTo>
                  <a:pt x="4217" y="314"/>
                  <a:pt x="4276" y="239"/>
                  <a:pt x="4217" y="180"/>
                </a:cubicBezTo>
                <a:cubicBezTo>
                  <a:pt x="4217" y="61"/>
                  <a:pt x="4157" y="1"/>
                  <a:pt x="4023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8" name="Google Shape;4248;p28"/>
          <p:cNvSpPr/>
          <p:nvPr/>
        </p:nvSpPr>
        <p:spPr>
          <a:xfrm flipH="1">
            <a:off x="7691663" y="1077329"/>
            <a:ext cx="52064" cy="192723"/>
          </a:xfrm>
          <a:custGeom>
            <a:avLst/>
            <a:gdLst/>
            <a:ahLst/>
            <a:cxnLst/>
            <a:rect l="l" t="t" r="r" b="b"/>
            <a:pathLst>
              <a:path w="1669" h="6178" extrusionOk="0">
                <a:moveTo>
                  <a:pt x="1296" y="1"/>
                </a:moveTo>
                <a:cubicBezTo>
                  <a:pt x="1237" y="1"/>
                  <a:pt x="1117" y="60"/>
                  <a:pt x="1117" y="120"/>
                </a:cubicBezTo>
                <a:lnTo>
                  <a:pt x="1117" y="433"/>
                </a:lnTo>
                <a:lnTo>
                  <a:pt x="1117" y="746"/>
                </a:lnTo>
                <a:lnTo>
                  <a:pt x="1117" y="1118"/>
                </a:lnTo>
                <a:lnTo>
                  <a:pt x="1117" y="1550"/>
                </a:lnTo>
                <a:cubicBezTo>
                  <a:pt x="1058" y="1669"/>
                  <a:pt x="1058" y="1863"/>
                  <a:pt x="1058" y="2042"/>
                </a:cubicBezTo>
                <a:cubicBezTo>
                  <a:pt x="1058" y="2235"/>
                  <a:pt x="998" y="2355"/>
                  <a:pt x="998" y="2533"/>
                </a:cubicBezTo>
                <a:cubicBezTo>
                  <a:pt x="998" y="2667"/>
                  <a:pt x="924" y="2727"/>
                  <a:pt x="924" y="2846"/>
                </a:cubicBezTo>
                <a:lnTo>
                  <a:pt x="864" y="3099"/>
                </a:lnTo>
                <a:cubicBezTo>
                  <a:pt x="864" y="3278"/>
                  <a:pt x="805" y="3472"/>
                  <a:pt x="745" y="3651"/>
                </a:cubicBezTo>
                <a:cubicBezTo>
                  <a:pt x="745" y="3844"/>
                  <a:pt x="685" y="3963"/>
                  <a:pt x="626" y="4157"/>
                </a:cubicBezTo>
                <a:cubicBezTo>
                  <a:pt x="626" y="4336"/>
                  <a:pt x="551" y="4470"/>
                  <a:pt x="492" y="4649"/>
                </a:cubicBezTo>
                <a:cubicBezTo>
                  <a:pt x="432" y="4768"/>
                  <a:pt x="373" y="4902"/>
                  <a:pt x="373" y="5081"/>
                </a:cubicBezTo>
                <a:cubicBezTo>
                  <a:pt x="313" y="5215"/>
                  <a:pt x="253" y="5334"/>
                  <a:pt x="179" y="5394"/>
                </a:cubicBezTo>
                <a:cubicBezTo>
                  <a:pt x="179" y="5513"/>
                  <a:pt x="119" y="5647"/>
                  <a:pt x="119" y="5706"/>
                </a:cubicBezTo>
                <a:cubicBezTo>
                  <a:pt x="60" y="5826"/>
                  <a:pt x="0" y="5960"/>
                  <a:pt x="0" y="5960"/>
                </a:cubicBezTo>
                <a:cubicBezTo>
                  <a:pt x="0" y="6019"/>
                  <a:pt x="0" y="6079"/>
                  <a:pt x="60" y="6138"/>
                </a:cubicBezTo>
                <a:cubicBezTo>
                  <a:pt x="84" y="6163"/>
                  <a:pt x="122" y="6178"/>
                  <a:pt x="162" y="6178"/>
                </a:cubicBezTo>
                <a:cubicBezTo>
                  <a:pt x="218" y="6178"/>
                  <a:pt x="278" y="6149"/>
                  <a:pt x="313" y="6079"/>
                </a:cubicBezTo>
                <a:cubicBezTo>
                  <a:pt x="313" y="6079"/>
                  <a:pt x="373" y="6019"/>
                  <a:pt x="432" y="5885"/>
                </a:cubicBezTo>
                <a:cubicBezTo>
                  <a:pt x="492" y="5826"/>
                  <a:pt x="551" y="5706"/>
                  <a:pt x="626" y="5647"/>
                </a:cubicBezTo>
                <a:cubicBezTo>
                  <a:pt x="685" y="5513"/>
                  <a:pt x="745" y="5394"/>
                  <a:pt x="805" y="5274"/>
                </a:cubicBezTo>
                <a:cubicBezTo>
                  <a:pt x="864" y="5140"/>
                  <a:pt x="924" y="4962"/>
                  <a:pt x="998" y="4842"/>
                </a:cubicBezTo>
                <a:cubicBezTo>
                  <a:pt x="1058" y="4708"/>
                  <a:pt x="1177" y="4530"/>
                  <a:pt x="1237" y="4336"/>
                </a:cubicBezTo>
                <a:cubicBezTo>
                  <a:pt x="1237" y="4157"/>
                  <a:pt x="1296" y="3963"/>
                  <a:pt x="1371" y="3785"/>
                </a:cubicBezTo>
                <a:cubicBezTo>
                  <a:pt x="1430" y="3591"/>
                  <a:pt x="1490" y="3412"/>
                  <a:pt x="1549" y="3219"/>
                </a:cubicBezTo>
                <a:lnTo>
                  <a:pt x="1549" y="2906"/>
                </a:lnTo>
                <a:cubicBezTo>
                  <a:pt x="1609" y="2846"/>
                  <a:pt x="1609" y="2727"/>
                  <a:pt x="1609" y="2667"/>
                </a:cubicBezTo>
                <a:cubicBezTo>
                  <a:pt x="1609" y="2474"/>
                  <a:pt x="1669" y="2295"/>
                  <a:pt x="1669" y="2101"/>
                </a:cubicBezTo>
                <a:lnTo>
                  <a:pt x="1669" y="1550"/>
                </a:lnTo>
                <a:cubicBezTo>
                  <a:pt x="1669" y="1356"/>
                  <a:pt x="1669" y="1237"/>
                  <a:pt x="1609" y="1044"/>
                </a:cubicBezTo>
                <a:lnTo>
                  <a:pt x="1609" y="671"/>
                </a:lnTo>
                <a:cubicBezTo>
                  <a:pt x="1549" y="552"/>
                  <a:pt x="1549" y="433"/>
                  <a:pt x="1549" y="373"/>
                </a:cubicBezTo>
                <a:cubicBezTo>
                  <a:pt x="1490" y="179"/>
                  <a:pt x="1490" y="120"/>
                  <a:pt x="1490" y="120"/>
                </a:cubicBezTo>
                <a:cubicBezTo>
                  <a:pt x="1490" y="60"/>
                  <a:pt x="1371" y="1"/>
                  <a:pt x="1296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9" name="Google Shape;4249;p28"/>
          <p:cNvSpPr/>
          <p:nvPr/>
        </p:nvSpPr>
        <p:spPr>
          <a:xfrm flipH="1">
            <a:off x="7858026" y="1350597"/>
            <a:ext cx="63700" cy="101633"/>
          </a:xfrm>
          <a:custGeom>
            <a:avLst/>
            <a:gdLst/>
            <a:ahLst/>
            <a:cxnLst/>
            <a:rect l="l" t="t" r="r" b="b"/>
            <a:pathLst>
              <a:path w="2042" h="3258" extrusionOk="0">
                <a:moveTo>
                  <a:pt x="1833" y="0"/>
                </a:moveTo>
                <a:cubicBezTo>
                  <a:pt x="1792" y="0"/>
                  <a:pt x="1758" y="15"/>
                  <a:pt x="1728" y="45"/>
                </a:cubicBezTo>
                <a:cubicBezTo>
                  <a:pt x="1728" y="45"/>
                  <a:pt x="1609" y="239"/>
                  <a:pt x="1416" y="552"/>
                </a:cubicBezTo>
                <a:cubicBezTo>
                  <a:pt x="1416" y="611"/>
                  <a:pt x="1356" y="671"/>
                  <a:pt x="1356" y="790"/>
                </a:cubicBezTo>
                <a:cubicBezTo>
                  <a:pt x="1296" y="850"/>
                  <a:pt x="1237" y="924"/>
                  <a:pt x="1177" y="1043"/>
                </a:cubicBezTo>
                <a:cubicBezTo>
                  <a:pt x="1118" y="1103"/>
                  <a:pt x="1118" y="1162"/>
                  <a:pt x="1043" y="1297"/>
                </a:cubicBezTo>
                <a:cubicBezTo>
                  <a:pt x="984" y="1356"/>
                  <a:pt x="984" y="1475"/>
                  <a:pt x="924" y="1535"/>
                </a:cubicBezTo>
                <a:cubicBezTo>
                  <a:pt x="805" y="1729"/>
                  <a:pt x="671" y="1907"/>
                  <a:pt x="611" y="2041"/>
                </a:cubicBezTo>
                <a:cubicBezTo>
                  <a:pt x="552" y="2101"/>
                  <a:pt x="552" y="2161"/>
                  <a:pt x="492" y="2161"/>
                </a:cubicBezTo>
                <a:cubicBezTo>
                  <a:pt x="492" y="2220"/>
                  <a:pt x="492" y="2280"/>
                  <a:pt x="432" y="2280"/>
                </a:cubicBezTo>
                <a:cubicBezTo>
                  <a:pt x="373" y="2339"/>
                  <a:pt x="373" y="2473"/>
                  <a:pt x="298" y="2533"/>
                </a:cubicBezTo>
                <a:cubicBezTo>
                  <a:pt x="120" y="2786"/>
                  <a:pt x="60" y="2965"/>
                  <a:pt x="60" y="2965"/>
                </a:cubicBezTo>
                <a:cubicBezTo>
                  <a:pt x="0" y="3025"/>
                  <a:pt x="0" y="3084"/>
                  <a:pt x="60" y="3159"/>
                </a:cubicBezTo>
                <a:cubicBezTo>
                  <a:pt x="95" y="3229"/>
                  <a:pt x="150" y="3257"/>
                  <a:pt x="202" y="3257"/>
                </a:cubicBezTo>
                <a:cubicBezTo>
                  <a:pt x="239" y="3257"/>
                  <a:pt x="274" y="3243"/>
                  <a:pt x="298" y="3218"/>
                </a:cubicBezTo>
                <a:cubicBezTo>
                  <a:pt x="298" y="3218"/>
                  <a:pt x="492" y="3084"/>
                  <a:pt x="745" y="2846"/>
                </a:cubicBezTo>
                <a:cubicBezTo>
                  <a:pt x="745" y="2786"/>
                  <a:pt x="864" y="2712"/>
                  <a:pt x="924" y="2652"/>
                </a:cubicBezTo>
                <a:cubicBezTo>
                  <a:pt x="924" y="2593"/>
                  <a:pt x="984" y="2593"/>
                  <a:pt x="984" y="2533"/>
                </a:cubicBezTo>
                <a:lnTo>
                  <a:pt x="1118" y="2414"/>
                </a:lnTo>
                <a:cubicBezTo>
                  <a:pt x="1237" y="2220"/>
                  <a:pt x="1356" y="2041"/>
                  <a:pt x="1490" y="1848"/>
                </a:cubicBezTo>
                <a:cubicBezTo>
                  <a:pt x="1550" y="1788"/>
                  <a:pt x="1550" y="1669"/>
                  <a:pt x="1609" y="1535"/>
                </a:cubicBezTo>
                <a:cubicBezTo>
                  <a:pt x="1669" y="1475"/>
                  <a:pt x="1728" y="1356"/>
                  <a:pt x="1728" y="1297"/>
                </a:cubicBezTo>
                <a:cubicBezTo>
                  <a:pt x="1788" y="1162"/>
                  <a:pt x="1863" y="1043"/>
                  <a:pt x="1863" y="984"/>
                </a:cubicBezTo>
                <a:cubicBezTo>
                  <a:pt x="1922" y="924"/>
                  <a:pt x="1922" y="790"/>
                  <a:pt x="1922" y="730"/>
                </a:cubicBezTo>
                <a:cubicBezTo>
                  <a:pt x="2041" y="418"/>
                  <a:pt x="2041" y="179"/>
                  <a:pt x="2041" y="179"/>
                </a:cubicBezTo>
                <a:cubicBezTo>
                  <a:pt x="2041" y="105"/>
                  <a:pt x="2041" y="45"/>
                  <a:pt x="1982" y="45"/>
                </a:cubicBezTo>
                <a:cubicBezTo>
                  <a:pt x="1922" y="15"/>
                  <a:pt x="1874" y="0"/>
                  <a:pt x="1833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0" name="Google Shape;4250;p28"/>
          <p:cNvSpPr/>
          <p:nvPr/>
        </p:nvSpPr>
        <p:spPr>
          <a:xfrm flipH="1">
            <a:off x="7819469" y="3047792"/>
            <a:ext cx="319281" cy="325613"/>
          </a:xfrm>
          <a:custGeom>
            <a:avLst/>
            <a:gdLst/>
            <a:ahLst/>
            <a:cxnLst/>
            <a:rect l="l" t="t" r="r" b="b"/>
            <a:pathLst>
              <a:path w="10235" h="10438" extrusionOk="0">
                <a:moveTo>
                  <a:pt x="9233" y="0"/>
                </a:moveTo>
                <a:cubicBezTo>
                  <a:pt x="8434" y="0"/>
                  <a:pt x="3320" y="2597"/>
                  <a:pt x="1177" y="4797"/>
                </a:cubicBezTo>
                <a:cubicBezTo>
                  <a:pt x="0" y="6034"/>
                  <a:pt x="0" y="9326"/>
                  <a:pt x="432" y="9832"/>
                </a:cubicBezTo>
                <a:cubicBezTo>
                  <a:pt x="748" y="10174"/>
                  <a:pt x="1322" y="10438"/>
                  <a:pt x="2091" y="10438"/>
                </a:cubicBezTo>
                <a:cubicBezTo>
                  <a:pt x="3134" y="10438"/>
                  <a:pt x="4535" y="9953"/>
                  <a:pt x="6138" y="8521"/>
                </a:cubicBezTo>
                <a:cubicBezTo>
                  <a:pt x="8879" y="6034"/>
                  <a:pt x="10235" y="521"/>
                  <a:pt x="9311" y="15"/>
                </a:cubicBezTo>
                <a:cubicBezTo>
                  <a:pt x="9293" y="5"/>
                  <a:pt x="9267" y="0"/>
                  <a:pt x="923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1" name="Google Shape;4251;p28"/>
          <p:cNvSpPr/>
          <p:nvPr/>
        </p:nvSpPr>
        <p:spPr>
          <a:xfrm flipH="1">
            <a:off x="7842709" y="3054281"/>
            <a:ext cx="315569" cy="329825"/>
          </a:xfrm>
          <a:custGeom>
            <a:avLst/>
            <a:gdLst/>
            <a:ahLst/>
            <a:cxnLst/>
            <a:rect l="l" t="t" r="r" b="b"/>
            <a:pathLst>
              <a:path w="10116" h="10573" extrusionOk="0">
                <a:moveTo>
                  <a:pt x="9937" y="1"/>
                </a:moveTo>
                <a:cubicBezTo>
                  <a:pt x="9878" y="1"/>
                  <a:pt x="9744" y="1"/>
                  <a:pt x="9684" y="60"/>
                </a:cubicBezTo>
                <a:cubicBezTo>
                  <a:pt x="9684" y="60"/>
                  <a:pt x="9192" y="686"/>
                  <a:pt x="8447" y="1610"/>
                </a:cubicBezTo>
                <a:cubicBezTo>
                  <a:pt x="8388" y="1490"/>
                  <a:pt x="8388" y="1431"/>
                  <a:pt x="8388" y="1356"/>
                </a:cubicBezTo>
                <a:cubicBezTo>
                  <a:pt x="8328" y="1237"/>
                  <a:pt x="8254" y="1058"/>
                  <a:pt x="8135" y="924"/>
                </a:cubicBezTo>
                <a:cubicBezTo>
                  <a:pt x="8098" y="851"/>
                  <a:pt x="8038" y="800"/>
                  <a:pt x="7966" y="800"/>
                </a:cubicBezTo>
                <a:cubicBezTo>
                  <a:pt x="7922" y="800"/>
                  <a:pt x="7873" y="819"/>
                  <a:pt x="7822" y="865"/>
                </a:cubicBezTo>
                <a:cubicBezTo>
                  <a:pt x="7762" y="865"/>
                  <a:pt x="7762" y="924"/>
                  <a:pt x="7762" y="984"/>
                </a:cubicBezTo>
                <a:lnTo>
                  <a:pt x="7762" y="1058"/>
                </a:lnTo>
                <a:cubicBezTo>
                  <a:pt x="7762" y="1356"/>
                  <a:pt x="7762" y="1610"/>
                  <a:pt x="7703" y="1922"/>
                </a:cubicBezTo>
                <a:lnTo>
                  <a:pt x="7703" y="2295"/>
                </a:lnTo>
                <a:cubicBezTo>
                  <a:pt x="7703" y="2354"/>
                  <a:pt x="7703" y="2414"/>
                  <a:pt x="7643" y="2474"/>
                </a:cubicBezTo>
                <a:lnTo>
                  <a:pt x="7643" y="2548"/>
                </a:lnTo>
                <a:cubicBezTo>
                  <a:pt x="7390" y="2846"/>
                  <a:pt x="7136" y="3159"/>
                  <a:pt x="6838" y="3472"/>
                </a:cubicBezTo>
                <a:cubicBezTo>
                  <a:pt x="6645" y="3725"/>
                  <a:pt x="6392" y="3963"/>
                  <a:pt x="6213" y="4217"/>
                </a:cubicBezTo>
                <a:lnTo>
                  <a:pt x="6213" y="3904"/>
                </a:lnTo>
                <a:cubicBezTo>
                  <a:pt x="6272" y="3591"/>
                  <a:pt x="6272" y="3218"/>
                  <a:pt x="6272" y="2921"/>
                </a:cubicBezTo>
                <a:lnTo>
                  <a:pt x="6272" y="1982"/>
                </a:lnTo>
                <a:cubicBezTo>
                  <a:pt x="6272" y="1863"/>
                  <a:pt x="6153" y="1729"/>
                  <a:pt x="6019" y="1729"/>
                </a:cubicBezTo>
                <a:cubicBezTo>
                  <a:pt x="5960" y="1729"/>
                  <a:pt x="5900" y="1863"/>
                  <a:pt x="5840" y="1922"/>
                </a:cubicBezTo>
                <a:cubicBezTo>
                  <a:pt x="5781" y="2235"/>
                  <a:pt x="5721" y="2548"/>
                  <a:pt x="5647" y="2846"/>
                </a:cubicBezTo>
                <a:lnTo>
                  <a:pt x="5468" y="3785"/>
                </a:lnTo>
                <a:cubicBezTo>
                  <a:pt x="5468" y="3963"/>
                  <a:pt x="5468" y="4097"/>
                  <a:pt x="5408" y="4276"/>
                </a:cubicBezTo>
                <a:cubicBezTo>
                  <a:pt x="5349" y="4410"/>
                  <a:pt x="5349" y="4589"/>
                  <a:pt x="5349" y="4708"/>
                </a:cubicBezTo>
                <a:lnTo>
                  <a:pt x="5215" y="5155"/>
                </a:lnTo>
                <a:lnTo>
                  <a:pt x="5155" y="5453"/>
                </a:lnTo>
                <a:cubicBezTo>
                  <a:pt x="4842" y="5766"/>
                  <a:pt x="4604" y="6079"/>
                  <a:pt x="4291" y="6392"/>
                </a:cubicBezTo>
                <a:cubicBezTo>
                  <a:pt x="4157" y="6511"/>
                  <a:pt x="4038" y="6704"/>
                  <a:pt x="3859" y="6883"/>
                </a:cubicBezTo>
                <a:cubicBezTo>
                  <a:pt x="3784" y="6943"/>
                  <a:pt x="3725" y="7017"/>
                  <a:pt x="3606" y="7077"/>
                </a:cubicBezTo>
                <a:cubicBezTo>
                  <a:pt x="3665" y="6943"/>
                  <a:pt x="3665" y="6764"/>
                  <a:pt x="3725" y="6645"/>
                </a:cubicBezTo>
                <a:cubicBezTo>
                  <a:pt x="3725" y="6392"/>
                  <a:pt x="3725" y="6198"/>
                  <a:pt x="3784" y="5960"/>
                </a:cubicBezTo>
                <a:cubicBezTo>
                  <a:pt x="3784" y="5587"/>
                  <a:pt x="3859" y="5155"/>
                  <a:pt x="3859" y="4708"/>
                </a:cubicBezTo>
                <a:cubicBezTo>
                  <a:pt x="3859" y="4276"/>
                  <a:pt x="3859" y="3904"/>
                  <a:pt x="3784" y="3472"/>
                </a:cubicBezTo>
                <a:cubicBezTo>
                  <a:pt x="3784" y="3353"/>
                  <a:pt x="3665" y="3293"/>
                  <a:pt x="3546" y="3293"/>
                </a:cubicBezTo>
                <a:cubicBezTo>
                  <a:pt x="3487" y="3293"/>
                  <a:pt x="3352" y="3353"/>
                  <a:pt x="3352" y="3472"/>
                </a:cubicBezTo>
                <a:cubicBezTo>
                  <a:pt x="3293" y="3844"/>
                  <a:pt x="3233" y="4276"/>
                  <a:pt x="3174" y="4649"/>
                </a:cubicBezTo>
                <a:cubicBezTo>
                  <a:pt x="3174" y="4902"/>
                  <a:pt x="3114" y="5081"/>
                  <a:pt x="3114" y="5274"/>
                </a:cubicBezTo>
                <a:cubicBezTo>
                  <a:pt x="3040" y="5528"/>
                  <a:pt x="3040" y="5706"/>
                  <a:pt x="2980" y="5900"/>
                </a:cubicBezTo>
                <a:cubicBezTo>
                  <a:pt x="2980" y="6079"/>
                  <a:pt x="2980" y="6272"/>
                  <a:pt x="2920" y="6511"/>
                </a:cubicBezTo>
                <a:cubicBezTo>
                  <a:pt x="2861" y="6704"/>
                  <a:pt x="2861" y="6883"/>
                  <a:pt x="2801" y="7077"/>
                </a:cubicBezTo>
                <a:lnTo>
                  <a:pt x="2667" y="7688"/>
                </a:lnTo>
                <a:lnTo>
                  <a:pt x="2548" y="8194"/>
                </a:lnTo>
                <a:lnTo>
                  <a:pt x="2488" y="8254"/>
                </a:lnTo>
                <a:cubicBezTo>
                  <a:pt x="2295" y="8433"/>
                  <a:pt x="2056" y="8686"/>
                  <a:pt x="1863" y="8880"/>
                </a:cubicBezTo>
                <a:cubicBezTo>
                  <a:pt x="1624" y="9058"/>
                  <a:pt x="1371" y="9252"/>
                  <a:pt x="1177" y="9431"/>
                </a:cubicBezTo>
                <a:cubicBezTo>
                  <a:pt x="999" y="9624"/>
                  <a:pt x="805" y="9744"/>
                  <a:pt x="626" y="9863"/>
                </a:cubicBezTo>
                <a:cubicBezTo>
                  <a:pt x="313" y="10056"/>
                  <a:pt x="194" y="10176"/>
                  <a:pt x="194" y="10176"/>
                </a:cubicBezTo>
                <a:lnTo>
                  <a:pt x="135" y="10176"/>
                </a:lnTo>
                <a:cubicBezTo>
                  <a:pt x="60" y="10235"/>
                  <a:pt x="1" y="10369"/>
                  <a:pt x="60" y="10488"/>
                </a:cubicBezTo>
                <a:cubicBezTo>
                  <a:pt x="113" y="10531"/>
                  <a:pt x="188" y="10573"/>
                  <a:pt x="269" y="10573"/>
                </a:cubicBezTo>
                <a:cubicBezTo>
                  <a:pt x="303" y="10573"/>
                  <a:pt x="338" y="10565"/>
                  <a:pt x="373" y="10548"/>
                </a:cubicBezTo>
                <a:cubicBezTo>
                  <a:pt x="373" y="10548"/>
                  <a:pt x="567" y="10429"/>
                  <a:pt x="939" y="10235"/>
                </a:cubicBezTo>
                <a:cubicBezTo>
                  <a:pt x="1118" y="10176"/>
                  <a:pt x="1311" y="10056"/>
                  <a:pt x="1490" y="9863"/>
                </a:cubicBezTo>
                <a:cubicBezTo>
                  <a:pt x="1744" y="9744"/>
                  <a:pt x="1997" y="9550"/>
                  <a:pt x="2235" y="9371"/>
                </a:cubicBezTo>
                <a:cubicBezTo>
                  <a:pt x="2488" y="9177"/>
                  <a:pt x="2742" y="8999"/>
                  <a:pt x="2980" y="8745"/>
                </a:cubicBezTo>
                <a:lnTo>
                  <a:pt x="6272" y="8745"/>
                </a:lnTo>
                <a:cubicBezTo>
                  <a:pt x="6392" y="8745"/>
                  <a:pt x="6526" y="8626"/>
                  <a:pt x="6526" y="8507"/>
                </a:cubicBezTo>
                <a:cubicBezTo>
                  <a:pt x="6466" y="8373"/>
                  <a:pt x="6392" y="8313"/>
                  <a:pt x="6332" y="8313"/>
                </a:cubicBezTo>
                <a:cubicBezTo>
                  <a:pt x="6019" y="8254"/>
                  <a:pt x="5781" y="8194"/>
                  <a:pt x="5468" y="8135"/>
                </a:cubicBezTo>
                <a:cubicBezTo>
                  <a:pt x="5155" y="8135"/>
                  <a:pt x="4902" y="8060"/>
                  <a:pt x="4604" y="8060"/>
                </a:cubicBezTo>
                <a:cubicBezTo>
                  <a:pt x="4351" y="8001"/>
                  <a:pt x="4097" y="8001"/>
                  <a:pt x="3859" y="8001"/>
                </a:cubicBezTo>
                <a:cubicBezTo>
                  <a:pt x="3859" y="7941"/>
                  <a:pt x="3919" y="7881"/>
                  <a:pt x="3978" y="7822"/>
                </a:cubicBezTo>
                <a:cubicBezTo>
                  <a:pt x="4291" y="7569"/>
                  <a:pt x="4604" y="7256"/>
                  <a:pt x="4902" y="6943"/>
                </a:cubicBezTo>
                <a:cubicBezTo>
                  <a:pt x="5155" y="6645"/>
                  <a:pt x="5408" y="6392"/>
                  <a:pt x="5721" y="6079"/>
                </a:cubicBezTo>
                <a:cubicBezTo>
                  <a:pt x="5781" y="6019"/>
                  <a:pt x="5840" y="6019"/>
                  <a:pt x="5960" y="5960"/>
                </a:cubicBezTo>
                <a:cubicBezTo>
                  <a:pt x="6094" y="5960"/>
                  <a:pt x="6213" y="5900"/>
                  <a:pt x="6332" y="5900"/>
                </a:cubicBezTo>
                <a:cubicBezTo>
                  <a:pt x="6466" y="5826"/>
                  <a:pt x="6585" y="5766"/>
                  <a:pt x="6704" y="5766"/>
                </a:cubicBezTo>
                <a:cubicBezTo>
                  <a:pt x="6838" y="5706"/>
                  <a:pt x="6958" y="5706"/>
                  <a:pt x="7077" y="5706"/>
                </a:cubicBezTo>
                <a:cubicBezTo>
                  <a:pt x="7211" y="5647"/>
                  <a:pt x="7330" y="5647"/>
                  <a:pt x="7449" y="5587"/>
                </a:cubicBezTo>
                <a:lnTo>
                  <a:pt x="7822" y="5528"/>
                </a:lnTo>
                <a:cubicBezTo>
                  <a:pt x="7956" y="5528"/>
                  <a:pt x="8075" y="5453"/>
                  <a:pt x="8194" y="5453"/>
                </a:cubicBezTo>
                <a:cubicBezTo>
                  <a:pt x="8328" y="5453"/>
                  <a:pt x="8447" y="5453"/>
                  <a:pt x="8567" y="5394"/>
                </a:cubicBezTo>
                <a:cubicBezTo>
                  <a:pt x="8701" y="5394"/>
                  <a:pt x="8760" y="5274"/>
                  <a:pt x="8760" y="5155"/>
                </a:cubicBezTo>
                <a:cubicBezTo>
                  <a:pt x="8760" y="5081"/>
                  <a:pt x="8626" y="5021"/>
                  <a:pt x="8567" y="4961"/>
                </a:cubicBezTo>
                <a:lnTo>
                  <a:pt x="8135" y="4961"/>
                </a:lnTo>
                <a:cubicBezTo>
                  <a:pt x="8015" y="4902"/>
                  <a:pt x="7881" y="4902"/>
                  <a:pt x="7762" y="4902"/>
                </a:cubicBezTo>
                <a:cubicBezTo>
                  <a:pt x="7449" y="4902"/>
                  <a:pt x="7211" y="4961"/>
                  <a:pt x="6958" y="4961"/>
                </a:cubicBezTo>
                <a:cubicBezTo>
                  <a:pt x="6838" y="4961"/>
                  <a:pt x="6704" y="5021"/>
                  <a:pt x="6585" y="5021"/>
                </a:cubicBezTo>
                <a:lnTo>
                  <a:pt x="6645" y="4961"/>
                </a:lnTo>
                <a:cubicBezTo>
                  <a:pt x="6898" y="4649"/>
                  <a:pt x="7211" y="4276"/>
                  <a:pt x="7449" y="3963"/>
                </a:cubicBezTo>
                <a:cubicBezTo>
                  <a:pt x="7643" y="3725"/>
                  <a:pt x="7822" y="3472"/>
                  <a:pt x="8015" y="3218"/>
                </a:cubicBezTo>
                <a:lnTo>
                  <a:pt x="8328" y="3218"/>
                </a:lnTo>
                <a:cubicBezTo>
                  <a:pt x="8507" y="3218"/>
                  <a:pt x="8626" y="3218"/>
                  <a:pt x="8760" y="3159"/>
                </a:cubicBezTo>
                <a:lnTo>
                  <a:pt x="8939" y="3159"/>
                </a:lnTo>
                <a:cubicBezTo>
                  <a:pt x="8999" y="3159"/>
                  <a:pt x="9073" y="3099"/>
                  <a:pt x="9133" y="3099"/>
                </a:cubicBezTo>
                <a:cubicBezTo>
                  <a:pt x="9311" y="3040"/>
                  <a:pt x="9446" y="3040"/>
                  <a:pt x="9565" y="2980"/>
                </a:cubicBezTo>
                <a:cubicBezTo>
                  <a:pt x="9684" y="2921"/>
                  <a:pt x="9684" y="2786"/>
                  <a:pt x="9684" y="2667"/>
                </a:cubicBezTo>
                <a:cubicBezTo>
                  <a:pt x="9624" y="2608"/>
                  <a:pt x="9565" y="2548"/>
                  <a:pt x="9505" y="2548"/>
                </a:cubicBezTo>
                <a:lnTo>
                  <a:pt x="9446" y="2548"/>
                </a:lnTo>
                <a:cubicBezTo>
                  <a:pt x="9311" y="2548"/>
                  <a:pt x="9192" y="2474"/>
                  <a:pt x="9073" y="2474"/>
                </a:cubicBezTo>
                <a:lnTo>
                  <a:pt x="8567" y="2474"/>
                </a:lnTo>
                <a:cubicBezTo>
                  <a:pt x="8626" y="2354"/>
                  <a:pt x="8760" y="2235"/>
                  <a:pt x="8820" y="2176"/>
                </a:cubicBezTo>
                <a:cubicBezTo>
                  <a:pt x="9192" y="1610"/>
                  <a:pt x="9505" y="1178"/>
                  <a:pt x="9684" y="865"/>
                </a:cubicBezTo>
                <a:cubicBezTo>
                  <a:pt x="9937" y="492"/>
                  <a:pt x="10056" y="313"/>
                  <a:pt x="10056" y="313"/>
                </a:cubicBezTo>
                <a:cubicBezTo>
                  <a:pt x="10116" y="239"/>
                  <a:pt x="10056" y="60"/>
                  <a:pt x="9937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2" name="Google Shape;4252;p28"/>
          <p:cNvSpPr/>
          <p:nvPr/>
        </p:nvSpPr>
        <p:spPr>
          <a:xfrm flipH="1">
            <a:off x="7662371" y="1617845"/>
            <a:ext cx="367103" cy="233027"/>
          </a:xfrm>
          <a:custGeom>
            <a:avLst/>
            <a:gdLst/>
            <a:ahLst/>
            <a:cxnLst/>
            <a:rect l="l" t="t" r="r" b="b"/>
            <a:pathLst>
              <a:path w="11768" h="7470" extrusionOk="0">
                <a:moveTo>
                  <a:pt x="4623" y="0"/>
                </a:moveTo>
                <a:cubicBezTo>
                  <a:pt x="1955" y="0"/>
                  <a:pt x="0" y="1999"/>
                  <a:pt x="1086" y="4394"/>
                </a:cubicBezTo>
                <a:cubicBezTo>
                  <a:pt x="2066" y="6577"/>
                  <a:pt x="7027" y="7470"/>
                  <a:pt x="9599" y="7470"/>
                </a:cubicBezTo>
                <a:cubicBezTo>
                  <a:pt x="10467" y="7470"/>
                  <a:pt x="11063" y="7368"/>
                  <a:pt x="11142" y="7180"/>
                </a:cubicBezTo>
                <a:cubicBezTo>
                  <a:pt x="11767" y="5824"/>
                  <a:pt x="9786" y="1161"/>
                  <a:pt x="6240" y="238"/>
                </a:cubicBezTo>
                <a:cubicBezTo>
                  <a:pt x="5686" y="76"/>
                  <a:pt x="5141" y="0"/>
                  <a:pt x="4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3" name="Google Shape;4253;p28"/>
          <p:cNvSpPr/>
          <p:nvPr/>
        </p:nvSpPr>
        <p:spPr>
          <a:xfrm flipH="1">
            <a:off x="7650766" y="1681482"/>
            <a:ext cx="311856" cy="201270"/>
          </a:xfrm>
          <a:custGeom>
            <a:avLst/>
            <a:gdLst/>
            <a:ahLst/>
            <a:cxnLst/>
            <a:rect l="l" t="t" r="r" b="b"/>
            <a:pathLst>
              <a:path w="9997" h="6452" extrusionOk="0">
                <a:moveTo>
                  <a:pt x="120" y="0"/>
                </a:moveTo>
                <a:cubicBezTo>
                  <a:pt x="120" y="0"/>
                  <a:pt x="60" y="60"/>
                  <a:pt x="0" y="60"/>
                </a:cubicBezTo>
                <a:cubicBezTo>
                  <a:pt x="0" y="120"/>
                  <a:pt x="60" y="179"/>
                  <a:pt x="120" y="239"/>
                </a:cubicBezTo>
                <a:cubicBezTo>
                  <a:pt x="120" y="239"/>
                  <a:pt x="254" y="298"/>
                  <a:pt x="566" y="373"/>
                </a:cubicBezTo>
                <a:cubicBezTo>
                  <a:pt x="864" y="492"/>
                  <a:pt x="1311" y="671"/>
                  <a:pt x="1803" y="864"/>
                </a:cubicBezTo>
                <a:cubicBezTo>
                  <a:pt x="2056" y="924"/>
                  <a:pt x="2354" y="1043"/>
                  <a:pt x="2607" y="1177"/>
                </a:cubicBezTo>
                <a:cubicBezTo>
                  <a:pt x="2920" y="1297"/>
                  <a:pt x="3233" y="1416"/>
                  <a:pt x="3546" y="1609"/>
                </a:cubicBezTo>
                <a:cubicBezTo>
                  <a:pt x="3844" y="1729"/>
                  <a:pt x="4157" y="1922"/>
                  <a:pt x="4470" y="2041"/>
                </a:cubicBezTo>
                <a:cubicBezTo>
                  <a:pt x="4782" y="2235"/>
                  <a:pt x="5095" y="2414"/>
                  <a:pt x="5408" y="2607"/>
                </a:cubicBezTo>
                <a:cubicBezTo>
                  <a:pt x="5706" y="2786"/>
                  <a:pt x="6079" y="2980"/>
                  <a:pt x="6332" y="3159"/>
                </a:cubicBezTo>
                <a:cubicBezTo>
                  <a:pt x="6645" y="3352"/>
                  <a:pt x="6958" y="3531"/>
                  <a:pt x="7196" y="3784"/>
                </a:cubicBezTo>
                <a:cubicBezTo>
                  <a:pt x="7330" y="3904"/>
                  <a:pt x="7449" y="3963"/>
                  <a:pt x="7568" y="4097"/>
                </a:cubicBezTo>
                <a:cubicBezTo>
                  <a:pt x="7762" y="4216"/>
                  <a:pt x="7881" y="4276"/>
                  <a:pt x="7941" y="4395"/>
                </a:cubicBezTo>
                <a:cubicBezTo>
                  <a:pt x="8194" y="4589"/>
                  <a:pt x="8447" y="4768"/>
                  <a:pt x="8626" y="5021"/>
                </a:cubicBezTo>
                <a:cubicBezTo>
                  <a:pt x="8820" y="5215"/>
                  <a:pt x="8939" y="5393"/>
                  <a:pt x="9133" y="5513"/>
                </a:cubicBezTo>
                <a:cubicBezTo>
                  <a:pt x="9252" y="5706"/>
                  <a:pt x="9371" y="5885"/>
                  <a:pt x="9431" y="6019"/>
                </a:cubicBezTo>
                <a:cubicBezTo>
                  <a:pt x="9684" y="6257"/>
                  <a:pt x="9743" y="6391"/>
                  <a:pt x="9743" y="6391"/>
                </a:cubicBezTo>
                <a:lnTo>
                  <a:pt x="9803" y="6391"/>
                </a:lnTo>
                <a:cubicBezTo>
                  <a:pt x="9803" y="6451"/>
                  <a:pt x="9877" y="6451"/>
                  <a:pt x="9937" y="6451"/>
                </a:cubicBezTo>
                <a:cubicBezTo>
                  <a:pt x="9997" y="6391"/>
                  <a:pt x="9997" y="6332"/>
                  <a:pt x="9997" y="6257"/>
                </a:cubicBezTo>
                <a:cubicBezTo>
                  <a:pt x="9997" y="6257"/>
                  <a:pt x="9877" y="6079"/>
                  <a:pt x="9684" y="5825"/>
                </a:cubicBezTo>
                <a:cubicBezTo>
                  <a:pt x="9565" y="5706"/>
                  <a:pt x="9505" y="5513"/>
                  <a:pt x="9371" y="5334"/>
                </a:cubicBezTo>
                <a:cubicBezTo>
                  <a:pt x="9192" y="5140"/>
                  <a:pt x="9058" y="4961"/>
                  <a:pt x="8879" y="4768"/>
                </a:cubicBezTo>
                <a:cubicBezTo>
                  <a:pt x="8686" y="4529"/>
                  <a:pt x="8447" y="4336"/>
                  <a:pt x="8194" y="4097"/>
                </a:cubicBezTo>
                <a:cubicBezTo>
                  <a:pt x="8134" y="4023"/>
                  <a:pt x="8015" y="3904"/>
                  <a:pt x="7822" y="3784"/>
                </a:cubicBezTo>
                <a:cubicBezTo>
                  <a:pt x="7702" y="3650"/>
                  <a:pt x="7568" y="3591"/>
                  <a:pt x="7449" y="3472"/>
                </a:cubicBezTo>
                <a:cubicBezTo>
                  <a:pt x="7196" y="3218"/>
                  <a:pt x="6898" y="3040"/>
                  <a:pt x="6585" y="2786"/>
                </a:cubicBezTo>
                <a:cubicBezTo>
                  <a:pt x="6272" y="2607"/>
                  <a:pt x="5959" y="2414"/>
                  <a:pt x="5647" y="2235"/>
                </a:cubicBezTo>
                <a:cubicBezTo>
                  <a:pt x="5334" y="2041"/>
                  <a:pt x="5036" y="1863"/>
                  <a:pt x="4663" y="1669"/>
                </a:cubicBezTo>
                <a:cubicBezTo>
                  <a:pt x="4350" y="1550"/>
                  <a:pt x="4038" y="1356"/>
                  <a:pt x="3725" y="1237"/>
                </a:cubicBezTo>
                <a:cubicBezTo>
                  <a:pt x="3546" y="1177"/>
                  <a:pt x="3412" y="1118"/>
                  <a:pt x="3233" y="984"/>
                </a:cubicBezTo>
                <a:cubicBezTo>
                  <a:pt x="3099" y="924"/>
                  <a:pt x="2920" y="924"/>
                  <a:pt x="2801" y="864"/>
                </a:cubicBezTo>
                <a:cubicBezTo>
                  <a:pt x="2488" y="745"/>
                  <a:pt x="2175" y="611"/>
                  <a:pt x="1922" y="552"/>
                </a:cubicBezTo>
                <a:cubicBezTo>
                  <a:pt x="864" y="179"/>
                  <a:pt x="12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4" name="Google Shape;4254;p28"/>
          <p:cNvSpPr/>
          <p:nvPr/>
        </p:nvSpPr>
        <p:spPr>
          <a:xfrm flipH="1">
            <a:off x="7815289" y="1625238"/>
            <a:ext cx="129678" cy="147864"/>
          </a:xfrm>
          <a:custGeom>
            <a:avLst/>
            <a:gdLst/>
            <a:ahLst/>
            <a:cxnLst/>
            <a:rect l="l" t="t" r="r" b="b"/>
            <a:pathLst>
              <a:path w="4157" h="4740" extrusionOk="0">
                <a:moveTo>
                  <a:pt x="2414" y="1"/>
                </a:moveTo>
                <a:cubicBezTo>
                  <a:pt x="2354" y="1"/>
                  <a:pt x="2354" y="60"/>
                  <a:pt x="2354" y="120"/>
                </a:cubicBezTo>
                <a:cubicBezTo>
                  <a:pt x="2354" y="314"/>
                  <a:pt x="2354" y="433"/>
                  <a:pt x="2414" y="612"/>
                </a:cubicBezTo>
                <a:lnTo>
                  <a:pt x="2414" y="865"/>
                </a:lnTo>
                <a:cubicBezTo>
                  <a:pt x="2414" y="924"/>
                  <a:pt x="2473" y="1059"/>
                  <a:pt x="2473" y="1118"/>
                </a:cubicBezTo>
                <a:lnTo>
                  <a:pt x="2608" y="1610"/>
                </a:lnTo>
                <a:cubicBezTo>
                  <a:pt x="2667" y="1669"/>
                  <a:pt x="2667" y="1729"/>
                  <a:pt x="2727" y="1803"/>
                </a:cubicBezTo>
                <a:lnTo>
                  <a:pt x="2786" y="2042"/>
                </a:lnTo>
                <a:cubicBezTo>
                  <a:pt x="2846" y="2235"/>
                  <a:pt x="2906" y="2355"/>
                  <a:pt x="2980" y="2474"/>
                </a:cubicBezTo>
                <a:lnTo>
                  <a:pt x="3099" y="2727"/>
                </a:lnTo>
                <a:cubicBezTo>
                  <a:pt x="3099" y="2787"/>
                  <a:pt x="3159" y="2846"/>
                  <a:pt x="3218" y="2980"/>
                </a:cubicBezTo>
                <a:cubicBezTo>
                  <a:pt x="3278" y="3100"/>
                  <a:pt x="3352" y="3219"/>
                  <a:pt x="3472" y="3353"/>
                </a:cubicBezTo>
                <a:cubicBezTo>
                  <a:pt x="3478" y="3373"/>
                  <a:pt x="3486" y="3393"/>
                  <a:pt x="3494" y="3412"/>
                </a:cubicBezTo>
                <a:lnTo>
                  <a:pt x="3159" y="3412"/>
                </a:lnTo>
                <a:cubicBezTo>
                  <a:pt x="3099" y="3412"/>
                  <a:pt x="2980" y="3472"/>
                  <a:pt x="2906" y="3472"/>
                </a:cubicBezTo>
                <a:lnTo>
                  <a:pt x="2667" y="3472"/>
                </a:lnTo>
                <a:cubicBezTo>
                  <a:pt x="2533" y="3532"/>
                  <a:pt x="2473" y="3532"/>
                  <a:pt x="2414" y="3532"/>
                </a:cubicBezTo>
                <a:cubicBezTo>
                  <a:pt x="2235" y="3591"/>
                  <a:pt x="2101" y="3666"/>
                  <a:pt x="1922" y="3666"/>
                </a:cubicBezTo>
                <a:cubicBezTo>
                  <a:pt x="1609" y="3785"/>
                  <a:pt x="1297" y="3904"/>
                  <a:pt x="984" y="4038"/>
                </a:cubicBezTo>
                <a:cubicBezTo>
                  <a:pt x="805" y="4098"/>
                  <a:pt x="671" y="4217"/>
                  <a:pt x="492" y="4276"/>
                </a:cubicBezTo>
                <a:cubicBezTo>
                  <a:pt x="373" y="4336"/>
                  <a:pt x="239" y="4470"/>
                  <a:pt x="60" y="4530"/>
                </a:cubicBezTo>
                <a:cubicBezTo>
                  <a:pt x="60" y="4530"/>
                  <a:pt x="0" y="4589"/>
                  <a:pt x="60" y="4649"/>
                </a:cubicBezTo>
                <a:cubicBezTo>
                  <a:pt x="60" y="4691"/>
                  <a:pt x="89" y="4740"/>
                  <a:pt x="127" y="4740"/>
                </a:cubicBezTo>
                <a:cubicBezTo>
                  <a:pt x="144" y="4740"/>
                  <a:pt x="161" y="4731"/>
                  <a:pt x="179" y="4708"/>
                </a:cubicBezTo>
                <a:cubicBezTo>
                  <a:pt x="492" y="4589"/>
                  <a:pt x="805" y="4470"/>
                  <a:pt x="1118" y="4336"/>
                </a:cubicBezTo>
                <a:cubicBezTo>
                  <a:pt x="1416" y="4217"/>
                  <a:pt x="1729" y="4157"/>
                  <a:pt x="2041" y="4038"/>
                </a:cubicBezTo>
                <a:lnTo>
                  <a:pt x="2235" y="4038"/>
                </a:lnTo>
                <a:cubicBezTo>
                  <a:pt x="2354" y="3964"/>
                  <a:pt x="2414" y="3964"/>
                  <a:pt x="2473" y="3964"/>
                </a:cubicBezTo>
                <a:cubicBezTo>
                  <a:pt x="2533" y="3904"/>
                  <a:pt x="2667" y="3904"/>
                  <a:pt x="2727" y="3904"/>
                </a:cubicBezTo>
                <a:lnTo>
                  <a:pt x="2980" y="3844"/>
                </a:lnTo>
                <a:lnTo>
                  <a:pt x="4023" y="3844"/>
                </a:lnTo>
                <a:cubicBezTo>
                  <a:pt x="4157" y="3725"/>
                  <a:pt x="4157" y="3591"/>
                  <a:pt x="4097" y="3532"/>
                </a:cubicBezTo>
                <a:cubicBezTo>
                  <a:pt x="4023" y="3412"/>
                  <a:pt x="3904" y="3293"/>
                  <a:pt x="3844" y="3159"/>
                </a:cubicBezTo>
                <a:cubicBezTo>
                  <a:pt x="3725" y="3040"/>
                  <a:pt x="3650" y="2846"/>
                  <a:pt x="3591" y="2727"/>
                </a:cubicBezTo>
                <a:cubicBezTo>
                  <a:pt x="3531" y="2667"/>
                  <a:pt x="3472" y="2608"/>
                  <a:pt x="3472" y="2548"/>
                </a:cubicBezTo>
                <a:lnTo>
                  <a:pt x="3352" y="2355"/>
                </a:lnTo>
                <a:lnTo>
                  <a:pt x="3218" y="2101"/>
                </a:lnTo>
                <a:cubicBezTo>
                  <a:pt x="3218" y="2042"/>
                  <a:pt x="3159" y="1982"/>
                  <a:pt x="3159" y="1923"/>
                </a:cubicBezTo>
                <a:lnTo>
                  <a:pt x="3040" y="1669"/>
                </a:lnTo>
                <a:cubicBezTo>
                  <a:pt x="3040" y="1610"/>
                  <a:pt x="2980" y="1550"/>
                  <a:pt x="2980" y="1491"/>
                </a:cubicBezTo>
                <a:lnTo>
                  <a:pt x="2786" y="984"/>
                </a:lnTo>
                <a:cubicBezTo>
                  <a:pt x="2786" y="924"/>
                  <a:pt x="2727" y="865"/>
                  <a:pt x="2727" y="805"/>
                </a:cubicBezTo>
                <a:lnTo>
                  <a:pt x="2667" y="552"/>
                </a:lnTo>
                <a:cubicBezTo>
                  <a:pt x="2667" y="433"/>
                  <a:pt x="2608" y="239"/>
                  <a:pt x="2533" y="120"/>
                </a:cubicBezTo>
                <a:lnTo>
                  <a:pt x="2533" y="60"/>
                </a:lnTo>
                <a:cubicBezTo>
                  <a:pt x="2533" y="60"/>
                  <a:pt x="2473" y="1"/>
                  <a:pt x="2414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5" name="Google Shape;4255;p28"/>
          <p:cNvSpPr/>
          <p:nvPr/>
        </p:nvSpPr>
        <p:spPr>
          <a:xfrm flipH="1">
            <a:off x="7724199" y="1666790"/>
            <a:ext cx="155226" cy="156006"/>
          </a:xfrm>
          <a:custGeom>
            <a:avLst/>
            <a:gdLst/>
            <a:ahLst/>
            <a:cxnLst/>
            <a:rect l="l" t="t" r="r" b="b"/>
            <a:pathLst>
              <a:path w="4976" h="5001" extrusionOk="0">
                <a:moveTo>
                  <a:pt x="3595" y="0"/>
                </a:moveTo>
                <a:cubicBezTo>
                  <a:pt x="3580" y="0"/>
                  <a:pt x="3563" y="7"/>
                  <a:pt x="3546" y="25"/>
                </a:cubicBezTo>
                <a:cubicBezTo>
                  <a:pt x="3486" y="25"/>
                  <a:pt x="3412" y="99"/>
                  <a:pt x="3412" y="159"/>
                </a:cubicBezTo>
                <a:lnTo>
                  <a:pt x="3486" y="650"/>
                </a:lnTo>
                <a:cubicBezTo>
                  <a:pt x="3546" y="769"/>
                  <a:pt x="3546" y="844"/>
                  <a:pt x="3546" y="903"/>
                </a:cubicBezTo>
                <a:lnTo>
                  <a:pt x="3605" y="1142"/>
                </a:lnTo>
                <a:cubicBezTo>
                  <a:pt x="3665" y="1335"/>
                  <a:pt x="3665" y="1514"/>
                  <a:pt x="3724" y="1708"/>
                </a:cubicBezTo>
                <a:cubicBezTo>
                  <a:pt x="3784" y="1827"/>
                  <a:pt x="3784" y="2021"/>
                  <a:pt x="3859" y="2200"/>
                </a:cubicBezTo>
                <a:lnTo>
                  <a:pt x="4037" y="2706"/>
                </a:lnTo>
                <a:lnTo>
                  <a:pt x="4156" y="3198"/>
                </a:lnTo>
                <a:cubicBezTo>
                  <a:pt x="4244" y="3401"/>
                  <a:pt x="4324" y="3604"/>
                  <a:pt x="4403" y="3823"/>
                </a:cubicBezTo>
                <a:lnTo>
                  <a:pt x="3546" y="3823"/>
                </a:lnTo>
                <a:cubicBezTo>
                  <a:pt x="3352" y="3883"/>
                  <a:pt x="3173" y="3883"/>
                  <a:pt x="2920" y="3943"/>
                </a:cubicBezTo>
                <a:lnTo>
                  <a:pt x="2667" y="3943"/>
                </a:lnTo>
                <a:cubicBezTo>
                  <a:pt x="2548" y="4002"/>
                  <a:pt x="2488" y="4002"/>
                  <a:pt x="2369" y="4002"/>
                </a:cubicBezTo>
                <a:cubicBezTo>
                  <a:pt x="1996" y="4121"/>
                  <a:pt x="1549" y="4255"/>
                  <a:pt x="1177" y="4375"/>
                </a:cubicBezTo>
                <a:cubicBezTo>
                  <a:pt x="998" y="4434"/>
                  <a:pt x="805" y="4494"/>
                  <a:pt x="626" y="4568"/>
                </a:cubicBezTo>
                <a:cubicBezTo>
                  <a:pt x="432" y="4628"/>
                  <a:pt x="253" y="4687"/>
                  <a:pt x="60" y="4747"/>
                </a:cubicBezTo>
                <a:cubicBezTo>
                  <a:pt x="60" y="4807"/>
                  <a:pt x="0" y="4866"/>
                  <a:pt x="0" y="4941"/>
                </a:cubicBezTo>
                <a:cubicBezTo>
                  <a:pt x="60" y="5000"/>
                  <a:pt x="134" y="5000"/>
                  <a:pt x="194" y="5000"/>
                </a:cubicBezTo>
                <a:cubicBezTo>
                  <a:pt x="566" y="4866"/>
                  <a:pt x="939" y="4747"/>
                  <a:pt x="1311" y="4687"/>
                </a:cubicBezTo>
                <a:cubicBezTo>
                  <a:pt x="1683" y="4568"/>
                  <a:pt x="2056" y="4494"/>
                  <a:pt x="2428" y="4434"/>
                </a:cubicBezTo>
                <a:cubicBezTo>
                  <a:pt x="2548" y="4375"/>
                  <a:pt x="2607" y="4375"/>
                  <a:pt x="2741" y="4375"/>
                </a:cubicBezTo>
                <a:cubicBezTo>
                  <a:pt x="2801" y="4375"/>
                  <a:pt x="2920" y="4315"/>
                  <a:pt x="2980" y="4315"/>
                </a:cubicBezTo>
                <a:cubicBezTo>
                  <a:pt x="3233" y="4315"/>
                  <a:pt x="3412" y="4255"/>
                  <a:pt x="3605" y="4255"/>
                </a:cubicBezTo>
                <a:lnTo>
                  <a:pt x="4410" y="4255"/>
                </a:lnTo>
                <a:lnTo>
                  <a:pt x="4723" y="4315"/>
                </a:lnTo>
                <a:lnTo>
                  <a:pt x="4842" y="4315"/>
                </a:lnTo>
                <a:cubicBezTo>
                  <a:pt x="4901" y="4255"/>
                  <a:pt x="4976" y="4121"/>
                  <a:pt x="4976" y="4002"/>
                </a:cubicBezTo>
                <a:cubicBezTo>
                  <a:pt x="4663" y="3376"/>
                  <a:pt x="4469" y="2706"/>
                  <a:pt x="4231" y="2080"/>
                </a:cubicBezTo>
                <a:cubicBezTo>
                  <a:pt x="4156" y="1887"/>
                  <a:pt x="4097" y="1768"/>
                  <a:pt x="4097" y="1589"/>
                </a:cubicBezTo>
                <a:cubicBezTo>
                  <a:pt x="4037" y="1395"/>
                  <a:pt x="3978" y="1276"/>
                  <a:pt x="3918" y="1082"/>
                </a:cubicBezTo>
                <a:lnTo>
                  <a:pt x="3859" y="844"/>
                </a:lnTo>
                <a:cubicBezTo>
                  <a:pt x="3859" y="769"/>
                  <a:pt x="3784" y="710"/>
                  <a:pt x="3784" y="591"/>
                </a:cubicBezTo>
                <a:lnTo>
                  <a:pt x="3665" y="99"/>
                </a:lnTo>
                <a:cubicBezTo>
                  <a:pt x="3665" y="46"/>
                  <a:pt x="3634" y="0"/>
                  <a:pt x="359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6" name="Google Shape;4256;p28"/>
          <p:cNvSpPr/>
          <p:nvPr/>
        </p:nvSpPr>
        <p:spPr>
          <a:xfrm flipH="1">
            <a:off x="7759044" y="2025844"/>
            <a:ext cx="141781" cy="141313"/>
          </a:xfrm>
          <a:custGeom>
            <a:avLst/>
            <a:gdLst/>
            <a:ahLst/>
            <a:cxnLst/>
            <a:rect l="l" t="t" r="r" b="b"/>
            <a:pathLst>
              <a:path w="4545" h="4530" extrusionOk="0">
                <a:moveTo>
                  <a:pt x="1937" y="1684"/>
                </a:moveTo>
                <a:cubicBezTo>
                  <a:pt x="1937" y="1684"/>
                  <a:pt x="2116" y="1743"/>
                  <a:pt x="2310" y="1922"/>
                </a:cubicBezTo>
                <a:cubicBezTo>
                  <a:pt x="2429" y="1997"/>
                  <a:pt x="2548" y="2056"/>
                  <a:pt x="2682" y="2176"/>
                </a:cubicBezTo>
                <a:lnTo>
                  <a:pt x="3055" y="2548"/>
                </a:lnTo>
                <a:cubicBezTo>
                  <a:pt x="3174" y="2667"/>
                  <a:pt x="3293" y="2801"/>
                  <a:pt x="3353" y="2920"/>
                </a:cubicBezTo>
                <a:cubicBezTo>
                  <a:pt x="3427" y="2980"/>
                  <a:pt x="3487" y="3040"/>
                  <a:pt x="3487" y="3114"/>
                </a:cubicBezTo>
                <a:cubicBezTo>
                  <a:pt x="3546" y="3233"/>
                  <a:pt x="3546" y="3293"/>
                  <a:pt x="3606" y="3352"/>
                </a:cubicBezTo>
                <a:lnTo>
                  <a:pt x="3606" y="3546"/>
                </a:lnTo>
                <a:cubicBezTo>
                  <a:pt x="3666" y="3546"/>
                  <a:pt x="3666" y="3606"/>
                  <a:pt x="3666" y="3665"/>
                </a:cubicBezTo>
                <a:lnTo>
                  <a:pt x="3666" y="3784"/>
                </a:lnTo>
                <a:cubicBezTo>
                  <a:pt x="3666" y="3784"/>
                  <a:pt x="3666" y="3859"/>
                  <a:pt x="3606" y="3859"/>
                </a:cubicBezTo>
                <a:lnTo>
                  <a:pt x="3546" y="3784"/>
                </a:lnTo>
                <a:lnTo>
                  <a:pt x="3546" y="3665"/>
                </a:lnTo>
                <a:cubicBezTo>
                  <a:pt x="3546" y="3665"/>
                  <a:pt x="3546" y="3606"/>
                  <a:pt x="3487" y="3546"/>
                </a:cubicBezTo>
                <a:cubicBezTo>
                  <a:pt x="3487" y="3486"/>
                  <a:pt x="3427" y="3486"/>
                  <a:pt x="3427" y="3412"/>
                </a:cubicBezTo>
                <a:cubicBezTo>
                  <a:pt x="3427" y="3352"/>
                  <a:pt x="3353" y="3293"/>
                  <a:pt x="3353" y="3233"/>
                </a:cubicBezTo>
                <a:cubicBezTo>
                  <a:pt x="3293" y="3174"/>
                  <a:pt x="3234" y="3114"/>
                  <a:pt x="3234" y="3040"/>
                </a:cubicBezTo>
                <a:cubicBezTo>
                  <a:pt x="3114" y="2920"/>
                  <a:pt x="2980" y="2801"/>
                  <a:pt x="2921" y="2667"/>
                </a:cubicBezTo>
                <a:cubicBezTo>
                  <a:pt x="2682" y="2429"/>
                  <a:pt x="2429" y="2176"/>
                  <a:pt x="2235" y="2056"/>
                </a:cubicBezTo>
                <a:cubicBezTo>
                  <a:pt x="1997" y="1863"/>
                  <a:pt x="1863" y="1803"/>
                  <a:pt x="1863" y="1803"/>
                </a:cubicBezTo>
                <a:lnTo>
                  <a:pt x="1863" y="1684"/>
                </a:lnTo>
                <a:close/>
                <a:moveTo>
                  <a:pt x="2310" y="0"/>
                </a:moveTo>
                <a:cubicBezTo>
                  <a:pt x="194" y="60"/>
                  <a:pt x="1" y="2488"/>
                  <a:pt x="567" y="3293"/>
                </a:cubicBezTo>
                <a:cubicBezTo>
                  <a:pt x="1312" y="4470"/>
                  <a:pt x="2369" y="4529"/>
                  <a:pt x="2801" y="4529"/>
                </a:cubicBezTo>
                <a:lnTo>
                  <a:pt x="2921" y="4529"/>
                </a:lnTo>
                <a:cubicBezTo>
                  <a:pt x="3293" y="4529"/>
                  <a:pt x="4232" y="4097"/>
                  <a:pt x="4545" y="3486"/>
                </a:cubicBezTo>
                <a:cubicBezTo>
                  <a:pt x="4291" y="3352"/>
                  <a:pt x="4038" y="3293"/>
                  <a:pt x="3978" y="3174"/>
                </a:cubicBezTo>
                <a:cubicBezTo>
                  <a:pt x="3978" y="3174"/>
                  <a:pt x="2801" y="2369"/>
                  <a:pt x="3055" y="626"/>
                </a:cubicBezTo>
                <a:cubicBezTo>
                  <a:pt x="3055" y="507"/>
                  <a:pt x="3114" y="313"/>
                  <a:pt x="3234" y="194"/>
                </a:cubicBezTo>
                <a:cubicBezTo>
                  <a:pt x="2980" y="60"/>
                  <a:pt x="2742" y="0"/>
                  <a:pt x="2369" y="0"/>
                </a:cubicBezTo>
                <a:close/>
              </a:path>
            </a:pathLst>
          </a:custGeom>
          <a:solidFill>
            <a:srgbClr val="DAE6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7" name="Google Shape;4257;p28"/>
          <p:cNvSpPr/>
          <p:nvPr/>
        </p:nvSpPr>
        <p:spPr>
          <a:xfrm flipH="1">
            <a:off x="7786465" y="2078345"/>
            <a:ext cx="56276" cy="67880"/>
          </a:xfrm>
          <a:custGeom>
            <a:avLst/>
            <a:gdLst/>
            <a:ahLst/>
            <a:cxnLst/>
            <a:rect l="l" t="t" r="r" b="b"/>
            <a:pathLst>
              <a:path w="1804" h="2176" extrusionOk="0">
                <a:moveTo>
                  <a:pt x="1" y="1"/>
                </a:moveTo>
                <a:lnTo>
                  <a:pt x="1" y="120"/>
                </a:lnTo>
                <a:cubicBezTo>
                  <a:pt x="1" y="120"/>
                  <a:pt x="135" y="180"/>
                  <a:pt x="373" y="373"/>
                </a:cubicBezTo>
                <a:cubicBezTo>
                  <a:pt x="567" y="493"/>
                  <a:pt x="820" y="746"/>
                  <a:pt x="1059" y="984"/>
                </a:cubicBezTo>
                <a:cubicBezTo>
                  <a:pt x="1118" y="1118"/>
                  <a:pt x="1252" y="1237"/>
                  <a:pt x="1372" y="1357"/>
                </a:cubicBezTo>
                <a:cubicBezTo>
                  <a:pt x="1372" y="1431"/>
                  <a:pt x="1431" y="1491"/>
                  <a:pt x="1491" y="1550"/>
                </a:cubicBezTo>
                <a:cubicBezTo>
                  <a:pt x="1491" y="1610"/>
                  <a:pt x="1565" y="1669"/>
                  <a:pt x="1565" y="1729"/>
                </a:cubicBezTo>
                <a:cubicBezTo>
                  <a:pt x="1565" y="1803"/>
                  <a:pt x="1625" y="1803"/>
                  <a:pt x="1625" y="1863"/>
                </a:cubicBezTo>
                <a:cubicBezTo>
                  <a:pt x="1684" y="1923"/>
                  <a:pt x="1684" y="1982"/>
                  <a:pt x="1684" y="1982"/>
                </a:cubicBezTo>
                <a:lnTo>
                  <a:pt x="1684" y="2101"/>
                </a:lnTo>
                <a:cubicBezTo>
                  <a:pt x="1684" y="2176"/>
                  <a:pt x="1744" y="2176"/>
                  <a:pt x="1744" y="2176"/>
                </a:cubicBezTo>
                <a:cubicBezTo>
                  <a:pt x="1804" y="2176"/>
                  <a:pt x="1804" y="2101"/>
                  <a:pt x="1804" y="2101"/>
                </a:cubicBezTo>
                <a:lnTo>
                  <a:pt x="1804" y="1982"/>
                </a:lnTo>
                <a:cubicBezTo>
                  <a:pt x="1804" y="1923"/>
                  <a:pt x="1804" y="1863"/>
                  <a:pt x="1744" y="1863"/>
                </a:cubicBezTo>
                <a:lnTo>
                  <a:pt x="1744" y="1669"/>
                </a:lnTo>
                <a:cubicBezTo>
                  <a:pt x="1684" y="1610"/>
                  <a:pt x="1684" y="1550"/>
                  <a:pt x="1625" y="1431"/>
                </a:cubicBezTo>
                <a:cubicBezTo>
                  <a:pt x="1625" y="1357"/>
                  <a:pt x="1565" y="1297"/>
                  <a:pt x="1491" y="1237"/>
                </a:cubicBezTo>
                <a:cubicBezTo>
                  <a:pt x="1431" y="1118"/>
                  <a:pt x="1312" y="984"/>
                  <a:pt x="1193" y="865"/>
                </a:cubicBezTo>
                <a:lnTo>
                  <a:pt x="820" y="493"/>
                </a:lnTo>
                <a:cubicBezTo>
                  <a:pt x="686" y="373"/>
                  <a:pt x="567" y="314"/>
                  <a:pt x="448" y="239"/>
                </a:cubicBezTo>
                <a:cubicBezTo>
                  <a:pt x="254" y="60"/>
                  <a:pt x="75" y="1"/>
                  <a:pt x="75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8" name="Google Shape;4258;p28"/>
          <p:cNvSpPr/>
          <p:nvPr/>
        </p:nvSpPr>
        <p:spPr>
          <a:xfrm flipH="1">
            <a:off x="7639131" y="1990999"/>
            <a:ext cx="160841" cy="147334"/>
          </a:xfrm>
          <a:custGeom>
            <a:avLst/>
            <a:gdLst/>
            <a:ahLst/>
            <a:cxnLst/>
            <a:rect l="l" t="t" r="r" b="b"/>
            <a:pathLst>
              <a:path w="5156" h="4723" extrusionOk="0">
                <a:moveTo>
                  <a:pt x="1982" y="0"/>
                </a:moveTo>
                <a:cubicBezTo>
                  <a:pt x="1118" y="0"/>
                  <a:pt x="313" y="685"/>
                  <a:pt x="1" y="1311"/>
                </a:cubicBezTo>
                <a:cubicBezTo>
                  <a:pt x="1490" y="1862"/>
                  <a:pt x="1490" y="4097"/>
                  <a:pt x="1490" y="4097"/>
                </a:cubicBezTo>
                <a:cubicBezTo>
                  <a:pt x="1490" y="4231"/>
                  <a:pt x="1431" y="4410"/>
                  <a:pt x="1312" y="4603"/>
                </a:cubicBezTo>
                <a:cubicBezTo>
                  <a:pt x="1550" y="4663"/>
                  <a:pt x="1803" y="4723"/>
                  <a:pt x="2116" y="4723"/>
                </a:cubicBezTo>
                <a:cubicBezTo>
                  <a:pt x="2488" y="4723"/>
                  <a:pt x="2861" y="4603"/>
                  <a:pt x="3099" y="4350"/>
                </a:cubicBezTo>
                <a:cubicBezTo>
                  <a:pt x="3099" y="4350"/>
                  <a:pt x="5155" y="2175"/>
                  <a:pt x="3352" y="566"/>
                </a:cubicBezTo>
                <a:cubicBezTo>
                  <a:pt x="2861" y="194"/>
                  <a:pt x="2429" y="0"/>
                  <a:pt x="1982" y="0"/>
                </a:cubicBezTo>
                <a:close/>
              </a:path>
            </a:pathLst>
          </a:custGeom>
          <a:solidFill>
            <a:srgbClr val="E7EC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9" name="Google Shape;4259;p28"/>
          <p:cNvSpPr/>
          <p:nvPr/>
        </p:nvSpPr>
        <p:spPr>
          <a:xfrm flipH="1">
            <a:off x="7753460" y="2031896"/>
            <a:ext cx="59988" cy="102725"/>
          </a:xfrm>
          <a:custGeom>
            <a:avLst/>
            <a:gdLst/>
            <a:ahLst/>
            <a:cxnLst/>
            <a:rect l="l" t="t" r="r" b="b"/>
            <a:pathLst>
              <a:path w="1923" h="3293" extrusionOk="0">
                <a:moveTo>
                  <a:pt x="433" y="0"/>
                </a:moveTo>
                <a:cubicBezTo>
                  <a:pt x="313" y="119"/>
                  <a:pt x="254" y="313"/>
                  <a:pt x="254" y="432"/>
                </a:cubicBezTo>
                <a:cubicBezTo>
                  <a:pt x="0" y="2175"/>
                  <a:pt x="1177" y="2980"/>
                  <a:pt x="1177" y="2980"/>
                </a:cubicBezTo>
                <a:cubicBezTo>
                  <a:pt x="1237" y="3099"/>
                  <a:pt x="1490" y="3158"/>
                  <a:pt x="1744" y="3292"/>
                </a:cubicBezTo>
                <a:cubicBezTo>
                  <a:pt x="1863" y="3099"/>
                  <a:pt x="1922" y="2920"/>
                  <a:pt x="1922" y="2786"/>
                </a:cubicBezTo>
                <a:cubicBezTo>
                  <a:pt x="1922" y="2786"/>
                  <a:pt x="1922" y="551"/>
                  <a:pt x="433" y="0"/>
                </a:cubicBezTo>
                <a:close/>
              </a:path>
            </a:pathLst>
          </a:custGeom>
          <a:solidFill>
            <a:srgbClr val="C5DC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0" name="Google Shape;4260;p28"/>
          <p:cNvSpPr/>
          <p:nvPr/>
        </p:nvSpPr>
        <p:spPr>
          <a:xfrm flipH="1">
            <a:off x="7732092" y="2037449"/>
            <a:ext cx="15379" cy="86940"/>
          </a:xfrm>
          <a:custGeom>
            <a:avLst/>
            <a:gdLst/>
            <a:ahLst/>
            <a:cxnLst/>
            <a:rect l="l" t="t" r="r" b="b"/>
            <a:pathLst>
              <a:path w="493" h="2787" extrusionOk="0">
                <a:moveTo>
                  <a:pt x="180" y="1"/>
                </a:moveTo>
                <a:lnTo>
                  <a:pt x="120" y="60"/>
                </a:lnTo>
                <a:cubicBezTo>
                  <a:pt x="120" y="60"/>
                  <a:pt x="180" y="254"/>
                  <a:pt x="180" y="507"/>
                </a:cubicBezTo>
                <a:cubicBezTo>
                  <a:pt x="239" y="746"/>
                  <a:pt x="299" y="1059"/>
                  <a:pt x="299" y="1431"/>
                </a:cubicBezTo>
                <a:cubicBezTo>
                  <a:pt x="299" y="1550"/>
                  <a:pt x="299" y="1744"/>
                  <a:pt x="239" y="1863"/>
                </a:cubicBezTo>
                <a:lnTo>
                  <a:pt x="239" y="2116"/>
                </a:lnTo>
                <a:cubicBezTo>
                  <a:pt x="180" y="2176"/>
                  <a:pt x="180" y="2236"/>
                  <a:pt x="180" y="2295"/>
                </a:cubicBezTo>
                <a:cubicBezTo>
                  <a:pt x="180" y="2370"/>
                  <a:pt x="120" y="2429"/>
                  <a:pt x="120" y="2489"/>
                </a:cubicBezTo>
                <a:lnTo>
                  <a:pt x="61" y="2548"/>
                </a:lnTo>
                <a:cubicBezTo>
                  <a:pt x="61" y="2668"/>
                  <a:pt x="1" y="2668"/>
                  <a:pt x="1" y="2668"/>
                </a:cubicBezTo>
                <a:lnTo>
                  <a:pt x="1" y="2742"/>
                </a:lnTo>
                <a:cubicBezTo>
                  <a:pt x="31" y="2772"/>
                  <a:pt x="46" y="2787"/>
                  <a:pt x="61" y="2787"/>
                </a:cubicBezTo>
                <a:cubicBezTo>
                  <a:pt x="75" y="2787"/>
                  <a:pt x="90" y="2772"/>
                  <a:pt x="120" y="2742"/>
                </a:cubicBezTo>
                <a:lnTo>
                  <a:pt x="180" y="2668"/>
                </a:lnTo>
                <a:cubicBezTo>
                  <a:pt x="180" y="2608"/>
                  <a:pt x="239" y="2548"/>
                  <a:pt x="239" y="2548"/>
                </a:cubicBezTo>
                <a:cubicBezTo>
                  <a:pt x="299" y="2489"/>
                  <a:pt x="299" y="2429"/>
                  <a:pt x="299" y="2370"/>
                </a:cubicBezTo>
                <a:cubicBezTo>
                  <a:pt x="373" y="2295"/>
                  <a:pt x="373" y="2236"/>
                  <a:pt x="433" y="2176"/>
                </a:cubicBezTo>
                <a:lnTo>
                  <a:pt x="433" y="1923"/>
                </a:lnTo>
                <a:cubicBezTo>
                  <a:pt x="493" y="1744"/>
                  <a:pt x="493" y="1550"/>
                  <a:pt x="493" y="1431"/>
                </a:cubicBezTo>
                <a:lnTo>
                  <a:pt x="493" y="880"/>
                </a:lnTo>
                <a:cubicBezTo>
                  <a:pt x="433" y="746"/>
                  <a:pt x="433" y="567"/>
                  <a:pt x="373" y="433"/>
                </a:cubicBezTo>
                <a:cubicBezTo>
                  <a:pt x="299" y="195"/>
                  <a:pt x="239" y="60"/>
                  <a:pt x="239" y="60"/>
                </a:cubicBezTo>
                <a:cubicBezTo>
                  <a:pt x="239" y="1"/>
                  <a:pt x="239" y="1"/>
                  <a:pt x="180" y="1"/>
                </a:cubicBezTo>
                <a:close/>
              </a:path>
            </a:pathLst>
          </a:custGeom>
          <a:solidFill>
            <a:srgbClr val="4E85B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1" name="Google Shape;4261;p28"/>
          <p:cNvSpPr/>
          <p:nvPr/>
        </p:nvSpPr>
        <p:spPr>
          <a:xfrm flipH="1">
            <a:off x="7840370" y="2258216"/>
            <a:ext cx="95301" cy="48727"/>
          </a:xfrm>
          <a:custGeom>
            <a:avLst/>
            <a:gdLst/>
            <a:ahLst/>
            <a:cxnLst/>
            <a:rect l="l" t="t" r="r" b="b"/>
            <a:pathLst>
              <a:path w="3055" h="1562" extrusionOk="0">
                <a:moveTo>
                  <a:pt x="2742" y="0"/>
                </a:moveTo>
                <a:cubicBezTo>
                  <a:pt x="2742" y="0"/>
                  <a:pt x="0" y="1490"/>
                  <a:pt x="75" y="1550"/>
                </a:cubicBezTo>
                <a:cubicBezTo>
                  <a:pt x="75" y="1558"/>
                  <a:pt x="87" y="1562"/>
                  <a:pt x="109" y="1562"/>
                </a:cubicBezTo>
                <a:cubicBezTo>
                  <a:pt x="438" y="1562"/>
                  <a:pt x="3054" y="685"/>
                  <a:pt x="3054" y="685"/>
                </a:cubicBezTo>
                <a:cubicBezTo>
                  <a:pt x="2980" y="626"/>
                  <a:pt x="2980" y="566"/>
                  <a:pt x="2920" y="566"/>
                </a:cubicBezTo>
                <a:cubicBezTo>
                  <a:pt x="2861" y="373"/>
                  <a:pt x="2801" y="194"/>
                  <a:pt x="274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2" name="Google Shape;4262;p28"/>
          <p:cNvSpPr/>
          <p:nvPr/>
        </p:nvSpPr>
        <p:spPr>
          <a:xfrm flipH="1">
            <a:off x="7765096" y="2182911"/>
            <a:ext cx="92961" cy="125997"/>
          </a:xfrm>
          <a:custGeom>
            <a:avLst/>
            <a:gdLst/>
            <a:ahLst/>
            <a:cxnLst/>
            <a:rect l="l" t="t" r="r" b="b"/>
            <a:pathLst>
              <a:path w="2980" h="4039" extrusionOk="0">
                <a:moveTo>
                  <a:pt x="864" y="1"/>
                </a:moveTo>
                <a:cubicBezTo>
                  <a:pt x="254" y="924"/>
                  <a:pt x="0" y="1863"/>
                  <a:pt x="120" y="2474"/>
                </a:cubicBezTo>
                <a:cubicBezTo>
                  <a:pt x="194" y="2727"/>
                  <a:pt x="254" y="2846"/>
                  <a:pt x="313" y="3040"/>
                </a:cubicBezTo>
                <a:cubicBezTo>
                  <a:pt x="373" y="3040"/>
                  <a:pt x="373" y="3099"/>
                  <a:pt x="432" y="3159"/>
                </a:cubicBezTo>
                <a:cubicBezTo>
                  <a:pt x="939" y="3725"/>
                  <a:pt x="1863" y="4038"/>
                  <a:pt x="2980" y="4038"/>
                </a:cubicBezTo>
                <a:cubicBezTo>
                  <a:pt x="492" y="3040"/>
                  <a:pt x="939" y="60"/>
                  <a:pt x="939" y="60"/>
                </a:cubicBezTo>
                <a:lnTo>
                  <a:pt x="864" y="1"/>
                </a:ln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3" name="Google Shape;4263;p28"/>
          <p:cNvSpPr/>
          <p:nvPr/>
        </p:nvSpPr>
        <p:spPr>
          <a:xfrm flipH="1">
            <a:off x="7680027" y="2109041"/>
            <a:ext cx="139473" cy="195655"/>
          </a:xfrm>
          <a:custGeom>
            <a:avLst/>
            <a:gdLst/>
            <a:ahLst/>
            <a:cxnLst/>
            <a:rect l="l" t="t" r="r" b="b"/>
            <a:pathLst>
              <a:path w="4471" h="6272" extrusionOk="0">
                <a:moveTo>
                  <a:pt x="2802" y="0"/>
                </a:moveTo>
                <a:lnTo>
                  <a:pt x="2802" y="0"/>
                </a:lnTo>
                <a:cubicBezTo>
                  <a:pt x="2429" y="134"/>
                  <a:pt x="2116" y="253"/>
                  <a:pt x="1744" y="507"/>
                </a:cubicBezTo>
                <a:cubicBezTo>
                  <a:pt x="1565" y="626"/>
                  <a:pt x="1312" y="745"/>
                  <a:pt x="1118" y="879"/>
                </a:cubicBezTo>
                <a:cubicBezTo>
                  <a:pt x="939" y="1371"/>
                  <a:pt x="1" y="3978"/>
                  <a:pt x="3055" y="6212"/>
                </a:cubicBezTo>
                <a:lnTo>
                  <a:pt x="3055" y="6272"/>
                </a:lnTo>
                <a:cubicBezTo>
                  <a:pt x="3546" y="6153"/>
                  <a:pt x="4038" y="6034"/>
                  <a:pt x="4470" y="5780"/>
                </a:cubicBezTo>
                <a:cubicBezTo>
                  <a:pt x="1431" y="3546"/>
                  <a:pt x="2548" y="566"/>
                  <a:pt x="2802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4" name="Google Shape;4264;p28"/>
          <p:cNvSpPr/>
          <p:nvPr/>
        </p:nvSpPr>
        <p:spPr>
          <a:xfrm flipH="1">
            <a:off x="7724199" y="2136462"/>
            <a:ext cx="118541" cy="172446"/>
          </a:xfrm>
          <a:custGeom>
            <a:avLst/>
            <a:gdLst/>
            <a:ahLst/>
            <a:cxnLst/>
            <a:rect l="l" t="t" r="r" b="b"/>
            <a:pathLst>
              <a:path w="3800" h="5528" extrusionOk="0">
                <a:moveTo>
                  <a:pt x="1863" y="0"/>
                </a:moveTo>
                <a:cubicBezTo>
                  <a:pt x="1252" y="492"/>
                  <a:pt x="746" y="983"/>
                  <a:pt x="373" y="1490"/>
                </a:cubicBezTo>
                <a:lnTo>
                  <a:pt x="448" y="1549"/>
                </a:lnTo>
                <a:cubicBezTo>
                  <a:pt x="448" y="1549"/>
                  <a:pt x="1" y="4529"/>
                  <a:pt x="2489" y="5527"/>
                </a:cubicBezTo>
                <a:cubicBezTo>
                  <a:pt x="2921" y="5527"/>
                  <a:pt x="3353" y="5453"/>
                  <a:pt x="3800" y="5393"/>
                </a:cubicBezTo>
                <a:lnTo>
                  <a:pt x="3800" y="5333"/>
                </a:lnTo>
                <a:cubicBezTo>
                  <a:pt x="746" y="3099"/>
                  <a:pt x="1684" y="492"/>
                  <a:pt x="186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5" name="Google Shape;4265;p28"/>
          <p:cNvSpPr/>
          <p:nvPr/>
        </p:nvSpPr>
        <p:spPr>
          <a:xfrm flipH="1">
            <a:off x="7604286" y="2103364"/>
            <a:ext cx="170605" cy="186016"/>
          </a:xfrm>
          <a:custGeom>
            <a:avLst/>
            <a:gdLst/>
            <a:ahLst/>
            <a:cxnLst/>
            <a:rect l="l" t="t" r="r" b="b"/>
            <a:pathLst>
              <a:path w="5469" h="5963" extrusionOk="0">
                <a:moveTo>
                  <a:pt x="2485" y="0"/>
                </a:moveTo>
                <a:cubicBezTo>
                  <a:pt x="2134" y="0"/>
                  <a:pt x="1760" y="59"/>
                  <a:pt x="1372" y="182"/>
                </a:cubicBezTo>
                <a:cubicBezTo>
                  <a:pt x="1118" y="748"/>
                  <a:pt x="1" y="3728"/>
                  <a:pt x="3040" y="5962"/>
                </a:cubicBezTo>
                <a:cubicBezTo>
                  <a:pt x="4470" y="5277"/>
                  <a:pt x="5468" y="4041"/>
                  <a:pt x="5156" y="2298"/>
                </a:cubicBezTo>
                <a:cubicBezTo>
                  <a:pt x="4906" y="907"/>
                  <a:pt x="3870" y="0"/>
                  <a:pt x="24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6" name="Google Shape;4266;p28"/>
          <p:cNvSpPr/>
          <p:nvPr/>
        </p:nvSpPr>
        <p:spPr>
          <a:xfrm flipH="1">
            <a:off x="7668423" y="2171306"/>
            <a:ext cx="46512" cy="46512"/>
          </a:xfrm>
          <a:custGeom>
            <a:avLst/>
            <a:gdLst/>
            <a:ahLst/>
            <a:cxnLst/>
            <a:rect l="l" t="t" r="r" b="b"/>
            <a:pathLst>
              <a:path w="1491" h="1491" extrusionOk="0">
                <a:moveTo>
                  <a:pt x="746" y="0"/>
                </a:moveTo>
                <a:cubicBezTo>
                  <a:pt x="314" y="0"/>
                  <a:pt x="1" y="313"/>
                  <a:pt x="1" y="745"/>
                </a:cubicBezTo>
                <a:cubicBezTo>
                  <a:pt x="1" y="1118"/>
                  <a:pt x="314" y="1490"/>
                  <a:pt x="746" y="1490"/>
                </a:cubicBezTo>
                <a:cubicBezTo>
                  <a:pt x="1193" y="1490"/>
                  <a:pt x="1491" y="1118"/>
                  <a:pt x="1491" y="745"/>
                </a:cubicBezTo>
                <a:cubicBezTo>
                  <a:pt x="1491" y="313"/>
                  <a:pt x="1193" y="0"/>
                  <a:pt x="746" y="0"/>
                </a:cubicBezTo>
                <a:close/>
              </a:path>
            </a:pathLst>
          </a:custGeom>
          <a:solidFill>
            <a:srgbClr val="C6704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7" name="Google Shape;4267;p28"/>
          <p:cNvSpPr/>
          <p:nvPr/>
        </p:nvSpPr>
        <p:spPr>
          <a:xfrm flipH="1">
            <a:off x="7619634" y="2149938"/>
            <a:ext cx="46481" cy="30571"/>
          </a:xfrm>
          <a:custGeom>
            <a:avLst/>
            <a:gdLst/>
            <a:ahLst/>
            <a:cxnLst/>
            <a:rect l="l" t="t" r="r" b="b"/>
            <a:pathLst>
              <a:path w="1490" h="980" extrusionOk="0">
                <a:moveTo>
                  <a:pt x="1415" y="0"/>
                </a:moveTo>
                <a:cubicBezTo>
                  <a:pt x="1415" y="0"/>
                  <a:pt x="1356" y="0"/>
                  <a:pt x="1356" y="60"/>
                </a:cubicBezTo>
                <a:lnTo>
                  <a:pt x="1356" y="119"/>
                </a:lnTo>
                <a:cubicBezTo>
                  <a:pt x="1356" y="179"/>
                  <a:pt x="1356" y="253"/>
                  <a:pt x="1296" y="313"/>
                </a:cubicBezTo>
                <a:cubicBezTo>
                  <a:pt x="1296" y="373"/>
                  <a:pt x="1237" y="492"/>
                  <a:pt x="1177" y="551"/>
                </a:cubicBezTo>
                <a:cubicBezTo>
                  <a:pt x="1177" y="626"/>
                  <a:pt x="1117" y="626"/>
                  <a:pt x="1043" y="685"/>
                </a:cubicBezTo>
                <a:lnTo>
                  <a:pt x="983" y="685"/>
                </a:lnTo>
                <a:lnTo>
                  <a:pt x="924" y="745"/>
                </a:lnTo>
                <a:lnTo>
                  <a:pt x="611" y="745"/>
                </a:lnTo>
                <a:cubicBezTo>
                  <a:pt x="551" y="745"/>
                  <a:pt x="432" y="685"/>
                  <a:pt x="372" y="626"/>
                </a:cubicBezTo>
                <a:cubicBezTo>
                  <a:pt x="238" y="551"/>
                  <a:pt x="119" y="492"/>
                  <a:pt x="119" y="492"/>
                </a:cubicBezTo>
                <a:lnTo>
                  <a:pt x="60" y="492"/>
                </a:lnTo>
                <a:cubicBezTo>
                  <a:pt x="0" y="551"/>
                  <a:pt x="0" y="551"/>
                  <a:pt x="60" y="626"/>
                </a:cubicBezTo>
                <a:cubicBezTo>
                  <a:pt x="60" y="626"/>
                  <a:pt x="119" y="685"/>
                  <a:pt x="298" y="805"/>
                </a:cubicBezTo>
                <a:cubicBezTo>
                  <a:pt x="372" y="864"/>
                  <a:pt x="492" y="924"/>
                  <a:pt x="611" y="924"/>
                </a:cubicBezTo>
                <a:cubicBezTo>
                  <a:pt x="678" y="961"/>
                  <a:pt x="741" y="980"/>
                  <a:pt x="803" y="980"/>
                </a:cubicBezTo>
                <a:cubicBezTo>
                  <a:pt x="864" y="980"/>
                  <a:pt x="924" y="961"/>
                  <a:pt x="983" y="924"/>
                </a:cubicBezTo>
                <a:cubicBezTo>
                  <a:pt x="1043" y="924"/>
                  <a:pt x="1043" y="924"/>
                  <a:pt x="1117" y="864"/>
                </a:cubicBezTo>
                <a:cubicBezTo>
                  <a:pt x="1117" y="864"/>
                  <a:pt x="1177" y="864"/>
                  <a:pt x="1177" y="805"/>
                </a:cubicBezTo>
                <a:cubicBezTo>
                  <a:pt x="1237" y="805"/>
                  <a:pt x="1296" y="745"/>
                  <a:pt x="1356" y="685"/>
                </a:cubicBezTo>
                <a:cubicBezTo>
                  <a:pt x="1415" y="551"/>
                  <a:pt x="1415" y="432"/>
                  <a:pt x="1490" y="373"/>
                </a:cubicBezTo>
                <a:lnTo>
                  <a:pt x="1490" y="119"/>
                </a:lnTo>
                <a:lnTo>
                  <a:pt x="1490" y="60"/>
                </a:lnTo>
                <a:cubicBezTo>
                  <a:pt x="1490" y="0"/>
                  <a:pt x="1490" y="0"/>
                  <a:pt x="1415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8" name="Google Shape;4268;p28"/>
          <p:cNvSpPr/>
          <p:nvPr/>
        </p:nvSpPr>
        <p:spPr>
          <a:xfrm flipH="1">
            <a:off x="7672135" y="2149938"/>
            <a:ext cx="15379" cy="15348"/>
          </a:xfrm>
          <a:custGeom>
            <a:avLst/>
            <a:gdLst/>
            <a:ahLst/>
            <a:cxnLst/>
            <a:rect l="l" t="t" r="r" b="b"/>
            <a:pathLst>
              <a:path w="493" h="492" extrusionOk="0">
                <a:moveTo>
                  <a:pt x="239" y="0"/>
                </a:moveTo>
                <a:cubicBezTo>
                  <a:pt x="120" y="0"/>
                  <a:pt x="1" y="119"/>
                  <a:pt x="1" y="253"/>
                </a:cubicBezTo>
                <a:cubicBezTo>
                  <a:pt x="1" y="373"/>
                  <a:pt x="120" y="492"/>
                  <a:pt x="239" y="492"/>
                </a:cubicBezTo>
                <a:cubicBezTo>
                  <a:pt x="373" y="492"/>
                  <a:pt x="492" y="373"/>
                  <a:pt x="492" y="253"/>
                </a:cubicBezTo>
                <a:cubicBezTo>
                  <a:pt x="492" y="119"/>
                  <a:pt x="373" y="0"/>
                  <a:pt x="239" y="0"/>
                </a:cubicBezTo>
                <a:close/>
              </a:path>
            </a:pathLst>
          </a:custGeom>
          <a:solidFill>
            <a:srgbClr val="3D281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9" name="Google Shape;4269;p28"/>
          <p:cNvSpPr/>
          <p:nvPr/>
        </p:nvSpPr>
        <p:spPr>
          <a:xfrm flipH="1">
            <a:off x="7979780" y="2340009"/>
            <a:ext cx="31164" cy="26984"/>
          </a:xfrm>
          <a:custGeom>
            <a:avLst/>
            <a:gdLst/>
            <a:ahLst/>
            <a:cxnLst/>
            <a:rect l="l" t="t" r="r" b="b"/>
            <a:pathLst>
              <a:path w="999" h="865" extrusionOk="0">
                <a:moveTo>
                  <a:pt x="926" y="0"/>
                </a:moveTo>
                <a:cubicBezTo>
                  <a:pt x="909" y="0"/>
                  <a:pt x="894" y="15"/>
                  <a:pt x="864" y="45"/>
                </a:cubicBezTo>
                <a:cubicBezTo>
                  <a:pt x="864" y="45"/>
                  <a:pt x="805" y="45"/>
                  <a:pt x="745" y="119"/>
                </a:cubicBezTo>
                <a:cubicBezTo>
                  <a:pt x="685" y="179"/>
                  <a:pt x="626" y="179"/>
                  <a:pt x="626" y="239"/>
                </a:cubicBezTo>
                <a:cubicBezTo>
                  <a:pt x="551" y="239"/>
                  <a:pt x="492" y="298"/>
                  <a:pt x="432" y="358"/>
                </a:cubicBezTo>
                <a:cubicBezTo>
                  <a:pt x="253" y="551"/>
                  <a:pt x="0" y="730"/>
                  <a:pt x="0" y="730"/>
                </a:cubicBezTo>
                <a:lnTo>
                  <a:pt x="0" y="864"/>
                </a:lnTo>
                <a:lnTo>
                  <a:pt x="119" y="864"/>
                </a:lnTo>
                <a:cubicBezTo>
                  <a:pt x="119" y="864"/>
                  <a:pt x="313" y="671"/>
                  <a:pt x="551" y="492"/>
                </a:cubicBezTo>
                <a:cubicBezTo>
                  <a:pt x="626" y="417"/>
                  <a:pt x="626" y="358"/>
                  <a:pt x="685" y="358"/>
                </a:cubicBezTo>
                <a:cubicBezTo>
                  <a:pt x="745" y="298"/>
                  <a:pt x="805" y="298"/>
                  <a:pt x="805" y="239"/>
                </a:cubicBezTo>
                <a:cubicBezTo>
                  <a:pt x="924" y="179"/>
                  <a:pt x="924" y="119"/>
                  <a:pt x="924" y="119"/>
                </a:cubicBezTo>
                <a:cubicBezTo>
                  <a:pt x="998" y="119"/>
                  <a:pt x="998" y="45"/>
                  <a:pt x="998" y="45"/>
                </a:cubicBezTo>
                <a:cubicBezTo>
                  <a:pt x="961" y="15"/>
                  <a:pt x="942" y="0"/>
                  <a:pt x="926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0" name="Google Shape;4270;p28"/>
          <p:cNvSpPr/>
          <p:nvPr/>
        </p:nvSpPr>
        <p:spPr>
          <a:xfrm flipH="1">
            <a:off x="8032312" y="2392042"/>
            <a:ext cx="23271" cy="34876"/>
          </a:xfrm>
          <a:custGeom>
            <a:avLst/>
            <a:gdLst/>
            <a:ahLst/>
            <a:cxnLst/>
            <a:rect l="l" t="t" r="r" b="b"/>
            <a:pathLst>
              <a:path w="746" h="1118" extrusionOk="0">
                <a:moveTo>
                  <a:pt x="567" y="1"/>
                </a:moveTo>
                <a:cubicBezTo>
                  <a:pt x="567" y="1"/>
                  <a:pt x="433" y="239"/>
                  <a:pt x="254" y="492"/>
                </a:cubicBezTo>
                <a:cubicBezTo>
                  <a:pt x="120" y="746"/>
                  <a:pt x="1" y="984"/>
                  <a:pt x="1" y="984"/>
                </a:cubicBezTo>
                <a:cubicBezTo>
                  <a:pt x="1" y="1058"/>
                  <a:pt x="1" y="1118"/>
                  <a:pt x="60" y="1118"/>
                </a:cubicBezTo>
                <a:cubicBezTo>
                  <a:pt x="120" y="1118"/>
                  <a:pt x="195" y="1118"/>
                  <a:pt x="195" y="1058"/>
                </a:cubicBezTo>
                <a:cubicBezTo>
                  <a:pt x="195" y="1058"/>
                  <a:pt x="314" y="805"/>
                  <a:pt x="433" y="552"/>
                </a:cubicBezTo>
                <a:cubicBezTo>
                  <a:pt x="567" y="373"/>
                  <a:pt x="746" y="120"/>
                  <a:pt x="746" y="120"/>
                </a:cubicBezTo>
                <a:cubicBezTo>
                  <a:pt x="746" y="60"/>
                  <a:pt x="746" y="1"/>
                  <a:pt x="6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1" name="Google Shape;4271;p28"/>
          <p:cNvSpPr/>
          <p:nvPr/>
        </p:nvSpPr>
        <p:spPr>
          <a:xfrm flipH="1">
            <a:off x="8055553" y="2459891"/>
            <a:ext cx="11636" cy="40460"/>
          </a:xfrm>
          <a:custGeom>
            <a:avLst/>
            <a:gdLst/>
            <a:ahLst/>
            <a:cxnLst/>
            <a:rect l="l" t="t" r="r" b="b"/>
            <a:pathLst>
              <a:path w="373" h="1297" extrusionOk="0">
                <a:moveTo>
                  <a:pt x="194" y="1"/>
                </a:moveTo>
                <a:cubicBezTo>
                  <a:pt x="120" y="1"/>
                  <a:pt x="60" y="1"/>
                  <a:pt x="60" y="60"/>
                </a:cubicBezTo>
                <a:lnTo>
                  <a:pt x="60" y="239"/>
                </a:lnTo>
                <a:cubicBezTo>
                  <a:pt x="0" y="373"/>
                  <a:pt x="60" y="492"/>
                  <a:pt x="60" y="612"/>
                </a:cubicBezTo>
                <a:lnTo>
                  <a:pt x="60" y="865"/>
                </a:lnTo>
                <a:cubicBezTo>
                  <a:pt x="60" y="924"/>
                  <a:pt x="60" y="984"/>
                  <a:pt x="120" y="1044"/>
                </a:cubicBezTo>
                <a:lnTo>
                  <a:pt x="120" y="1178"/>
                </a:lnTo>
                <a:cubicBezTo>
                  <a:pt x="120" y="1237"/>
                  <a:pt x="194" y="1297"/>
                  <a:pt x="313" y="1297"/>
                </a:cubicBezTo>
                <a:cubicBezTo>
                  <a:pt x="373" y="1297"/>
                  <a:pt x="373" y="1237"/>
                  <a:pt x="373" y="1118"/>
                </a:cubicBezTo>
                <a:cubicBezTo>
                  <a:pt x="373" y="1118"/>
                  <a:pt x="373" y="1044"/>
                  <a:pt x="313" y="984"/>
                </a:cubicBezTo>
                <a:lnTo>
                  <a:pt x="313" y="805"/>
                </a:lnTo>
                <a:lnTo>
                  <a:pt x="313" y="612"/>
                </a:lnTo>
                <a:cubicBezTo>
                  <a:pt x="254" y="492"/>
                  <a:pt x="254" y="373"/>
                  <a:pt x="254" y="239"/>
                </a:cubicBezTo>
                <a:lnTo>
                  <a:pt x="254" y="120"/>
                </a:lnTo>
                <a:cubicBezTo>
                  <a:pt x="254" y="60"/>
                  <a:pt x="254" y="1"/>
                  <a:pt x="19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2" name="Google Shape;4272;p28"/>
          <p:cNvSpPr/>
          <p:nvPr/>
        </p:nvSpPr>
        <p:spPr>
          <a:xfrm flipH="1">
            <a:off x="8016964" y="2529612"/>
            <a:ext cx="30696" cy="34876"/>
          </a:xfrm>
          <a:custGeom>
            <a:avLst/>
            <a:gdLst/>
            <a:ahLst/>
            <a:cxnLst/>
            <a:rect l="l" t="t" r="r" b="b"/>
            <a:pathLst>
              <a:path w="984" h="1118" extrusionOk="0">
                <a:moveTo>
                  <a:pt x="60" y="0"/>
                </a:moveTo>
                <a:cubicBezTo>
                  <a:pt x="0" y="60"/>
                  <a:pt x="0" y="120"/>
                  <a:pt x="0" y="179"/>
                </a:cubicBezTo>
                <a:cubicBezTo>
                  <a:pt x="0" y="179"/>
                  <a:pt x="179" y="432"/>
                  <a:pt x="313" y="611"/>
                </a:cubicBezTo>
                <a:cubicBezTo>
                  <a:pt x="492" y="864"/>
                  <a:pt x="685" y="1043"/>
                  <a:pt x="685" y="1043"/>
                </a:cubicBezTo>
                <a:cubicBezTo>
                  <a:pt x="745" y="1118"/>
                  <a:pt x="864" y="1118"/>
                  <a:pt x="924" y="1118"/>
                </a:cubicBezTo>
                <a:cubicBezTo>
                  <a:pt x="983" y="1043"/>
                  <a:pt x="983" y="924"/>
                  <a:pt x="924" y="864"/>
                </a:cubicBezTo>
                <a:lnTo>
                  <a:pt x="551" y="492"/>
                </a:lnTo>
                <a:cubicBezTo>
                  <a:pt x="432" y="239"/>
                  <a:pt x="238" y="60"/>
                  <a:pt x="238" y="60"/>
                </a:cubicBezTo>
                <a:cubicBezTo>
                  <a:pt x="179" y="0"/>
                  <a:pt x="119" y="0"/>
                  <a:pt x="6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3" name="Google Shape;4273;p28"/>
          <p:cNvSpPr/>
          <p:nvPr/>
        </p:nvSpPr>
        <p:spPr>
          <a:xfrm flipH="1">
            <a:off x="7952828" y="2579025"/>
            <a:ext cx="42800" cy="22960"/>
          </a:xfrm>
          <a:custGeom>
            <a:avLst/>
            <a:gdLst/>
            <a:ahLst/>
            <a:cxnLst/>
            <a:rect l="l" t="t" r="r" b="b"/>
            <a:pathLst>
              <a:path w="1372" h="736" extrusionOk="0">
                <a:moveTo>
                  <a:pt x="188" y="1"/>
                </a:moveTo>
                <a:cubicBezTo>
                  <a:pt x="127" y="1"/>
                  <a:pt x="60" y="43"/>
                  <a:pt x="60" y="85"/>
                </a:cubicBezTo>
                <a:cubicBezTo>
                  <a:pt x="1" y="144"/>
                  <a:pt x="60" y="279"/>
                  <a:pt x="135" y="279"/>
                </a:cubicBezTo>
                <a:cubicBezTo>
                  <a:pt x="135" y="279"/>
                  <a:pt x="373" y="398"/>
                  <a:pt x="626" y="517"/>
                </a:cubicBezTo>
                <a:cubicBezTo>
                  <a:pt x="880" y="651"/>
                  <a:pt x="1118" y="711"/>
                  <a:pt x="1118" y="711"/>
                </a:cubicBezTo>
                <a:cubicBezTo>
                  <a:pt x="1135" y="728"/>
                  <a:pt x="1159" y="735"/>
                  <a:pt x="1184" y="735"/>
                </a:cubicBezTo>
                <a:cubicBezTo>
                  <a:pt x="1245" y="735"/>
                  <a:pt x="1312" y="693"/>
                  <a:pt x="1312" y="651"/>
                </a:cubicBezTo>
                <a:cubicBezTo>
                  <a:pt x="1371" y="576"/>
                  <a:pt x="1312" y="457"/>
                  <a:pt x="1252" y="457"/>
                </a:cubicBezTo>
                <a:lnTo>
                  <a:pt x="1252" y="398"/>
                </a:lnTo>
                <a:cubicBezTo>
                  <a:pt x="1252" y="398"/>
                  <a:pt x="999" y="338"/>
                  <a:pt x="746" y="279"/>
                </a:cubicBezTo>
                <a:cubicBezTo>
                  <a:pt x="507" y="144"/>
                  <a:pt x="254" y="25"/>
                  <a:pt x="254" y="25"/>
                </a:cubicBezTo>
                <a:cubicBezTo>
                  <a:pt x="236" y="8"/>
                  <a:pt x="213" y="1"/>
                  <a:pt x="188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4" name="Google Shape;4274;p28"/>
          <p:cNvSpPr/>
          <p:nvPr/>
        </p:nvSpPr>
        <p:spPr>
          <a:xfrm flipH="1">
            <a:off x="7881266" y="2603045"/>
            <a:ext cx="44640" cy="15348"/>
          </a:xfrm>
          <a:custGeom>
            <a:avLst/>
            <a:gdLst/>
            <a:ahLst/>
            <a:cxnLst/>
            <a:rect l="l" t="t" r="r" b="b"/>
            <a:pathLst>
              <a:path w="1431" h="492" extrusionOk="0">
                <a:moveTo>
                  <a:pt x="194" y="0"/>
                </a:moveTo>
                <a:cubicBezTo>
                  <a:pt x="134" y="0"/>
                  <a:pt x="60" y="0"/>
                  <a:pt x="0" y="119"/>
                </a:cubicBezTo>
                <a:cubicBezTo>
                  <a:pt x="0" y="179"/>
                  <a:pt x="60" y="313"/>
                  <a:pt x="194" y="313"/>
                </a:cubicBezTo>
                <a:lnTo>
                  <a:pt x="1252" y="492"/>
                </a:lnTo>
                <a:cubicBezTo>
                  <a:pt x="1311" y="492"/>
                  <a:pt x="1430" y="432"/>
                  <a:pt x="1430" y="373"/>
                </a:cubicBezTo>
                <a:cubicBezTo>
                  <a:pt x="1430" y="313"/>
                  <a:pt x="1371" y="179"/>
                  <a:pt x="1311" y="179"/>
                </a:cubicBezTo>
                <a:lnTo>
                  <a:pt x="194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5" name="Google Shape;4275;p28"/>
          <p:cNvSpPr/>
          <p:nvPr/>
        </p:nvSpPr>
        <p:spPr>
          <a:xfrm flipH="1">
            <a:off x="7807833" y="2614151"/>
            <a:ext cx="44203" cy="15878"/>
          </a:xfrm>
          <a:custGeom>
            <a:avLst/>
            <a:gdLst/>
            <a:ahLst/>
            <a:cxnLst/>
            <a:rect l="l" t="t" r="r" b="b"/>
            <a:pathLst>
              <a:path w="1417" h="509" extrusionOk="0">
                <a:moveTo>
                  <a:pt x="140" y="0"/>
                </a:moveTo>
                <a:cubicBezTo>
                  <a:pt x="79" y="0"/>
                  <a:pt x="1" y="88"/>
                  <a:pt x="1" y="136"/>
                </a:cubicBezTo>
                <a:cubicBezTo>
                  <a:pt x="1" y="270"/>
                  <a:pt x="61" y="329"/>
                  <a:pt x="120" y="329"/>
                </a:cubicBezTo>
                <a:lnTo>
                  <a:pt x="1237" y="508"/>
                </a:lnTo>
                <a:cubicBezTo>
                  <a:pt x="1297" y="508"/>
                  <a:pt x="1416" y="449"/>
                  <a:pt x="1416" y="329"/>
                </a:cubicBezTo>
                <a:cubicBezTo>
                  <a:pt x="1416" y="270"/>
                  <a:pt x="1357" y="136"/>
                  <a:pt x="1297" y="136"/>
                </a:cubicBezTo>
                <a:lnTo>
                  <a:pt x="180" y="17"/>
                </a:lnTo>
                <a:cubicBezTo>
                  <a:pt x="168" y="5"/>
                  <a:pt x="155" y="0"/>
                  <a:pt x="1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6" name="Google Shape;4276;p28"/>
          <p:cNvSpPr/>
          <p:nvPr/>
        </p:nvSpPr>
        <p:spPr>
          <a:xfrm flipH="1">
            <a:off x="7733963" y="2625537"/>
            <a:ext cx="46481" cy="20277"/>
          </a:xfrm>
          <a:custGeom>
            <a:avLst/>
            <a:gdLst/>
            <a:ahLst/>
            <a:cxnLst/>
            <a:rect l="l" t="t" r="r" b="b"/>
            <a:pathLst>
              <a:path w="1490" h="650" extrusionOk="0">
                <a:moveTo>
                  <a:pt x="181" y="1"/>
                </a:moveTo>
                <a:cubicBezTo>
                  <a:pt x="124" y="1"/>
                  <a:pt x="60" y="56"/>
                  <a:pt x="60" y="143"/>
                </a:cubicBezTo>
                <a:cubicBezTo>
                  <a:pt x="0" y="203"/>
                  <a:pt x="60" y="337"/>
                  <a:pt x="179" y="396"/>
                </a:cubicBezTo>
                <a:lnTo>
                  <a:pt x="1237" y="650"/>
                </a:lnTo>
                <a:cubicBezTo>
                  <a:pt x="1356" y="650"/>
                  <a:pt x="1430" y="575"/>
                  <a:pt x="1490" y="456"/>
                </a:cubicBezTo>
                <a:cubicBezTo>
                  <a:pt x="1490" y="396"/>
                  <a:pt x="1430" y="277"/>
                  <a:pt x="1296" y="277"/>
                </a:cubicBezTo>
                <a:lnTo>
                  <a:pt x="239" y="24"/>
                </a:lnTo>
                <a:cubicBezTo>
                  <a:pt x="223" y="8"/>
                  <a:pt x="202" y="1"/>
                  <a:pt x="181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7" name="Google Shape;4277;p28"/>
          <p:cNvSpPr/>
          <p:nvPr/>
        </p:nvSpPr>
        <p:spPr>
          <a:xfrm flipH="1">
            <a:off x="7666083" y="2646905"/>
            <a:ext cx="42800" cy="28949"/>
          </a:xfrm>
          <a:custGeom>
            <a:avLst/>
            <a:gdLst/>
            <a:ahLst/>
            <a:cxnLst/>
            <a:rect l="l" t="t" r="r" b="b"/>
            <a:pathLst>
              <a:path w="1372" h="928" extrusionOk="0">
                <a:moveTo>
                  <a:pt x="210" y="1"/>
                </a:moveTo>
                <a:cubicBezTo>
                  <a:pt x="120" y="1"/>
                  <a:pt x="44" y="56"/>
                  <a:pt x="0" y="143"/>
                </a:cubicBezTo>
                <a:cubicBezTo>
                  <a:pt x="0" y="203"/>
                  <a:pt x="0" y="337"/>
                  <a:pt x="120" y="397"/>
                </a:cubicBezTo>
                <a:cubicBezTo>
                  <a:pt x="120" y="397"/>
                  <a:pt x="373" y="516"/>
                  <a:pt x="626" y="635"/>
                </a:cubicBezTo>
                <a:cubicBezTo>
                  <a:pt x="805" y="769"/>
                  <a:pt x="1058" y="888"/>
                  <a:pt x="1058" y="888"/>
                </a:cubicBezTo>
                <a:cubicBezTo>
                  <a:pt x="1083" y="913"/>
                  <a:pt x="1118" y="928"/>
                  <a:pt x="1154" y="928"/>
                </a:cubicBezTo>
                <a:cubicBezTo>
                  <a:pt x="1206" y="928"/>
                  <a:pt x="1262" y="899"/>
                  <a:pt x="1297" y="829"/>
                </a:cubicBezTo>
                <a:cubicBezTo>
                  <a:pt x="1371" y="769"/>
                  <a:pt x="1371" y="635"/>
                  <a:pt x="1237" y="576"/>
                </a:cubicBezTo>
                <a:cubicBezTo>
                  <a:pt x="1237" y="576"/>
                  <a:pt x="999" y="397"/>
                  <a:pt x="805" y="263"/>
                </a:cubicBezTo>
                <a:cubicBezTo>
                  <a:pt x="552" y="143"/>
                  <a:pt x="313" y="24"/>
                  <a:pt x="313" y="24"/>
                </a:cubicBezTo>
                <a:cubicBezTo>
                  <a:pt x="277" y="8"/>
                  <a:pt x="243" y="1"/>
                  <a:pt x="21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8" name="Google Shape;4278;p28"/>
          <p:cNvSpPr/>
          <p:nvPr/>
        </p:nvSpPr>
        <p:spPr>
          <a:xfrm flipH="1">
            <a:off x="7615922" y="2690516"/>
            <a:ext cx="33004" cy="39711"/>
          </a:xfrm>
          <a:custGeom>
            <a:avLst/>
            <a:gdLst/>
            <a:ahLst/>
            <a:cxnLst/>
            <a:rect l="l" t="t" r="r" b="b"/>
            <a:pathLst>
              <a:path w="1058" h="1273" extrusionOk="0">
                <a:moveTo>
                  <a:pt x="244" y="1"/>
                </a:moveTo>
                <a:cubicBezTo>
                  <a:pt x="190" y="1"/>
                  <a:pt x="127" y="19"/>
                  <a:pt x="60" y="56"/>
                </a:cubicBezTo>
                <a:cubicBezTo>
                  <a:pt x="0" y="116"/>
                  <a:pt x="0" y="235"/>
                  <a:pt x="60" y="295"/>
                </a:cubicBezTo>
                <a:cubicBezTo>
                  <a:pt x="60" y="295"/>
                  <a:pt x="194" y="548"/>
                  <a:pt x="373" y="727"/>
                </a:cubicBezTo>
                <a:cubicBezTo>
                  <a:pt x="492" y="980"/>
                  <a:pt x="686" y="1174"/>
                  <a:pt x="686" y="1174"/>
                </a:cubicBezTo>
                <a:cubicBezTo>
                  <a:pt x="720" y="1244"/>
                  <a:pt x="776" y="1273"/>
                  <a:pt x="831" y="1273"/>
                </a:cubicBezTo>
                <a:cubicBezTo>
                  <a:pt x="869" y="1273"/>
                  <a:pt x="908" y="1258"/>
                  <a:pt x="939" y="1233"/>
                </a:cubicBezTo>
                <a:cubicBezTo>
                  <a:pt x="1058" y="1174"/>
                  <a:pt x="1058" y="1040"/>
                  <a:pt x="998" y="980"/>
                </a:cubicBezTo>
                <a:cubicBezTo>
                  <a:pt x="998" y="980"/>
                  <a:pt x="864" y="727"/>
                  <a:pt x="686" y="488"/>
                </a:cubicBezTo>
                <a:cubicBezTo>
                  <a:pt x="492" y="295"/>
                  <a:pt x="373" y="56"/>
                  <a:pt x="373" y="56"/>
                </a:cubicBezTo>
                <a:cubicBezTo>
                  <a:pt x="343" y="19"/>
                  <a:pt x="298" y="1"/>
                  <a:pt x="24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9" name="Google Shape;4279;p28"/>
          <p:cNvSpPr/>
          <p:nvPr/>
        </p:nvSpPr>
        <p:spPr>
          <a:xfrm flipH="1">
            <a:off x="7588938" y="2754060"/>
            <a:ext cx="23271" cy="45389"/>
          </a:xfrm>
          <a:custGeom>
            <a:avLst/>
            <a:gdLst/>
            <a:ahLst/>
            <a:cxnLst/>
            <a:rect l="l" t="t" r="r" b="b"/>
            <a:pathLst>
              <a:path w="746" h="1455" extrusionOk="0">
                <a:moveTo>
                  <a:pt x="134" y="1"/>
                </a:moveTo>
                <a:cubicBezTo>
                  <a:pt x="60" y="60"/>
                  <a:pt x="0" y="120"/>
                  <a:pt x="0" y="254"/>
                </a:cubicBezTo>
                <a:cubicBezTo>
                  <a:pt x="0" y="254"/>
                  <a:pt x="60" y="492"/>
                  <a:pt x="194" y="805"/>
                </a:cubicBezTo>
                <a:cubicBezTo>
                  <a:pt x="194" y="865"/>
                  <a:pt x="194" y="924"/>
                  <a:pt x="253" y="999"/>
                </a:cubicBezTo>
                <a:lnTo>
                  <a:pt x="253" y="1059"/>
                </a:lnTo>
                <a:lnTo>
                  <a:pt x="253" y="1118"/>
                </a:lnTo>
                <a:cubicBezTo>
                  <a:pt x="313" y="1237"/>
                  <a:pt x="313" y="1297"/>
                  <a:pt x="313" y="1297"/>
                </a:cubicBezTo>
                <a:cubicBezTo>
                  <a:pt x="313" y="1396"/>
                  <a:pt x="378" y="1454"/>
                  <a:pt x="465" y="1454"/>
                </a:cubicBezTo>
                <a:cubicBezTo>
                  <a:pt x="497" y="1454"/>
                  <a:pt x="531" y="1447"/>
                  <a:pt x="566" y="1431"/>
                </a:cubicBezTo>
                <a:cubicBezTo>
                  <a:pt x="685" y="1431"/>
                  <a:pt x="745" y="1297"/>
                  <a:pt x="685" y="1178"/>
                </a:cubicBezTo>
                <a:lnTo>
                  <a:pt x="685" y="1059"/>
                </a:lnTo>
                <a:cubicBezTo>
                  <a:pt x="685" y="999"/>
                  <a:pt x="685" y="999"/>
                  <a:pt x="626" y="924"/>
                </a:cubicBezTo>
                <a:lnTo>
                  <a:pt x="626" y="865"/>
                </a:lnTo>
                <a:cubicBezTo>
                  <a:pt x="626" y="805"/>
                  <a:pt x="566" y="746"/>
                  <a:pt x="566" y="686"/>
                </a:cubicBezTo>
                <a:cubicBezTo>
                  <a:pt x="507" y="373"/>
                  <a:pt x="432" y="120"/>
                  <a:pt x="432" y="120"/>
                </a:cubicBezTo>
                <a:cubicBezTo>
                  <a:pt x="373" y="60"/>
                  <a:pt x="253" y="1"/>
                  <a:pt x="13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0" name="Google Shape;4280;p28"/>
          <p:cNvSpPr/>
          <p:nvPr/>
        </p:nvSpPr>
        <p:spPr>
          <a:xfrm flipH="1">
            <a:off x="7582917" y="2825653"/>
            <a:ext cx="13507" cy="46980"/>
          </a:xfrm>
          <a:custGeom>
            <a:avLst/>
            <a:gdLst/>
            <a:ahLst/>
            <a:cxnLst/>
            <a:rect l="l" t="t" r="r" b="b"/>
            <a:pathLst>
              <a:path w="433" h="1506" extrusionOk="0">
                <a:moveTo>
                  <a:pt x="179" y="0"/>
                </a:moveTo>
                <a:cubicBezTo>
                  <a:pt x="60" y="0"/>
                  <a:pt x="1" y="119"/>
                  <a:pt x="1" y="253"/>
                </a:cubicBezTo>
                <a:lnTo>
                  <a:pt x="60" y="1311"/>
                </a:lnTo>
                <a:cubicBezTo>
                  <a:pt x="60" y="1408"/>
                  <a:pt x="100" y="1506"/>
                  <a:pt x="179" y="1506"/>
                </a:cubicBezTo>
                <a:cubicBezTo>
                  <a:pt x="197" y="1506"/>
                  <a:pt x="217" y="1501"/>
                  <a:pt x="239" y="1490"/>
                </a:cubicBezTo>
                <a:cubicBezTo>
                  <a:pt x="373" y="1490"/>
                  <a:pt x="433" y="1430"/>
                  <a:pt x="433" y="1311"/>
                </a:cubicBezTo>
                <a:lnTo>
                  <a:pt x="433" y="253"/>
                </a:lnTo>
                <a:cubicBezTo>
                  <a:pt x="433" y="119"/>
                  <a:pt x="299" y="0"/>
                  <a:pt x="1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1" name="Google Shape;4281;p28"/>
          <p:cNvSpPr/>
          <p:nvPr/>
        </p:nvSpPr>
        <p:spPr>
          <a:xfrm flipH="1">
            <a:off x="7584758" y="2900708"/>
            <a:ext cx="19559" cy="47198"/>
          </a:xfrm>
          <a:custGeom>
            <a:avLst/>
            <a:gdLst/>
            <a:ahLst/>
            <a:cxnLst/>
            <a:rect l="l" t="t" r="r" b="b"/>
            <a:pathLst>
              <a:path w="627" h="1513" extrusionOk="0">
                <a:moveTo>
                  <a:pt x="357" y="0"/>
                </a:moveTo>
                <a:cubicBezTo>
                  <a:pt x="263" y="0"/>
                  <a:pt x="179" y="94"/>
                  <a:pt x="179" y="142"/>
                </a:cubicBezTo>
                <a:lnTo>
                  <a:pt x="0" y="1259"/>
                </a:lnTo>
                <a:cubicBezTo>
                  <a:pt x="0" y="1318"/>
                  <a:pt x="60" y="1438"/>
                  <a:pt x="179" y="1512"/>
                </a:cubicBezTo>
                <a:cubicBezTo>
                  <a:pt x="313" y="1512"/>
                  <a:pt x="432" y="1438"/>
                  <a:pt x="432" y="1318"/>
                </a:cubicBezTo>
                <a:lnTo>
                  <a:pt x="626" y="261"/>
                </a:lnTo>
                <a:cubicBezTo>
                  <a:pt x="626" y="142"/>
                  <a:pt x="552" y="22"/>
                  <a:pt x="432" y="22"/>
                </a:cubicBezTo>
                <a:cubicBezTo>
                  <a:pt x="408" y="7"/>
                  <a:pt x="382" y="0"/>
                  <a:pt x="35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2" name="Google Shape;4282;p28"/>
          <p:cNvSpPr/>
          <p:nvPr/>
        </p:nvSpPr>
        <p:spPr>
          <a:xfrm flipH="1">
            <a:off x="7600574" y="2972238"/>
            <a:ext cx="26984" cy="46075"/>
          </a:xfrm>
          <a:custGeom>
            <a:avLst/>
            <a:gdLst/>
            <a:ahLst/>
            <a:cxnLst/>
            <a:rect l="l" t="t" r="r" b="b"/>
            <a:pathLst>
              <a:path w="865" h="1477" extrusionOk="0">
                <a:moveTo>
                  <a:pt x="583" y="0"/>
                </a:moveTo>
                <a:cubicBezTo>
                  <a:pt x="496" y="0"/>
                  <a:pt x="433" y="55"/>
                  <a:pt x="433" y="143"/>
                </a:cubicBezTo>
                <a:lnTo>
                  <a:pt x="60" y="1141"/>
                </a:lnTo>
                <a:lnTo>
                  <a:pt x="60" y="1200"/>
                </a:lnTo>
                <a:cubicBezTo>
                  <a:pt x="1" y="1260"/>
                  <a:pt x="60" y="1379"/>
                  <a:pt x="179" y="1454"/>
                </a:cubicBezTo>
                <a:cubicBezTo>
                  <a:pt x="215" y="1469"/>
                  <a:pt x="249" y="1477"/>
                  <a:pt x="280" y="1477"/>
                </a:cubicBezTo>
                <a:cubicBezTo>
                  <a:pt x="368" y="1477"/>
                  <a:pt x="433" y="1418"/>
                  <a:pt x="433" y="1320"/>
                </a:cubicBezTo>
                <a:lnTo>
                  <a:pt x="805" y="262"/>
                </a:lnTo>
                <a:cubicBezTo>
                  <a:pt x="865" y="202"/>
                  <a:pt x="805" y="83"/>
                  <a:pt x="686" y="24"/>
                </a:cubicBezTo>
                <a:cubicBezTo>
                  <a:pt x="650" y="8"/>
                  <a:pt x="615" y="0"/>
                  <a:pt x="58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3" name="Google Shape;4283;p28"/>
          <p:cNvSpPr/>
          <p:nvPr/>
        </p:nvSpPr>
        <p:spPr>
          <a:xfrm flipH="1">
            <a:off x="7629398" y="3041896"/>
            <a:ext cx="29292" cy="42456"/>
          </a:xfrm>
          <a:custGeom>
            <a:avLst/>
            <a:gdLst/>
            <a:ahLst/>
            <a:cxnLst/>
            <a:rect l="l" t="t" r="r" b="b"/>
            <a:pathLst>
              <a:path w="939" h="1361" extrusionOk="0">
                <a:moveTo>
                  <a:pt x="702" y="0"/>
                </a:moveTo>
                <a:cubicBezTo>
                  <a:pt x="621" y="0"/>
                  <a:pt x="549" y="43"/>
                  <a:pt x="507" y="85"/>
                </a:cubicBezTo>
                <a:lnTo>
                  <a:pt x="0" y="1083"/>
                </a:lnTo>
                <a:cubicBezTo>
                  <a:pt x="0" y="1142"/>
                  <a:pt x="0" y="1262"/>
                  <a:pt x="134" y="1321"/>
                </a:cubicBezTo>
                <a:cubicBezTo>
                  <a:pt x="184" y="1346"/>
                  <a:pt x="233" y="1360"/>
                  <a:pt x="274" y="1360"/>
                </a:cubicBezTo>
                <a:cubicBezTo>
                  <a:pt x="332" y="1360"/>
                  <a:pt x="373" y="1331"/>
                  <a:pt x="373" y="1262"/>
                </a:cubicBezTo>
                <a:lnTo>
                  <a:pt x="939" y="264"/>
                </a:lnTo>
                <a:cubicBezTo>
                  <a:pt x="939" y="204"/>
                  <a:pt x="939" y="85"/>
                  <a:pt x="805" y="25"/>
                </a:cubicBezTo>
                <a:cubicBezTo>
                  <a:pt x="770" y="8"/>
                  <a:pt x="735" y="0"/>
                  <a:pt x="7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4" name="Google Shape;4284;p28"/>
          <p:cNvSpPr/>
          <p:nvPr/>
        </p:nvSpPr>
        <p:spPr>
          <a:xfrm flipH="1">
            <a:off x="7664243" y="3107000"/>
            <a:ext cx="33036" cy="41021"/>
          </a:xfrm>
          <a:custGeom>
            <a:avLst/>
            <a:gdLst/>
            <a:ahLst/>
            <a:cxnLst/>
            <a:rect l="l" t="t" r="r" b="b"/>
            <a:pathLst>
              <a:path w="1059" h="1315" extrusionOk="0">
                <a:moveTo>
                  <a:pt x="785" y="1"/>
                </a:moveTo>
                <a:cubicBezTo>
                  <a:pt x="720" y="1"/>
                  <a:pt x="662" y="33"/>
                  <a:pt x="627" y="113"/>
                </a:cubicBezTo>
                <a:lnTo>
                  <a:pt x="60" y="977"/>
                </a:lnTo>
                <a:cubicBezTo>
                  <a:pt x="1" y="1096"/>
                  <a:pt x="1" y="1231"/>
                  <a:pt x="120" y="1290"/>
                </a:cubicBezTo>
                <a:cubicBezTo>
                  <a:pt x="138" y="1308"/>
                  <a:pt x="161" y="1315"/>
                  <a:pt x="188" y="1315"/>
                </a:cubicBezTo>
                <a:cubicBezTo>
                  <a:pt x="252" y="1315"/>
                  <a:pt x="331" y="1273"/>
                  <a:pt x="373" y="1231"/>
                </a:cubicBezTo>
                <a:lnTo>
                  <a:pt x="999" y="292"/>
                </a:lnTo>
                <a:cubicBezTo>
                  <a:pt x="1059" y="232"/>
                  <a:pt x="999" y="113"/>
                  <a:pt x="925" y="39"/>
                </a:cubicBezTo>
                <a:cubicBezTo>
                  <a:pt x="877" y="15"/>
                  <a:pt x="829" y="1"/>
                  <a:pt x="785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5" name="Google Shape;4285;p28"/>
          <p:cNvSpPr/>
          <p:nvPr/>
        </p:nvSpPr>
        <p:spPr>
          <a:xfrm flipH="1">
            <a:off x="7705139" y="3169234"/>
            <a:ext cx="34876" cy="39368"/>
          </a:xfrm>
          <a:custGeom>
            <a:avLst/>
            <a:gdLst/>
            <a:ahLst/>
            <a:cxnLst/>
            <a:rect l="l" t="t" r="r" b="b"/>
            <a:pathLst>
              <a:path w="1118" h="1262" extrusionOk="0">
                <a:moveTo>
                  <a:pt x="849" y="1"/>
                </a:moveTo>
                <a:cubicBezTo>
                  <a:pt x="781" y="1"/>
                  <a:pt x="721" y="30"/>
                  <a:pt x="686" y="100"/>
                </a:cubicBezTo>
                <a:lnTo>
                  <a:pt x="60" y="964"/>
                </a:lnTo>
                <a:cubicBezTo>
                  <a:pt x="0" y="1023"/>
                  <a:pt x="0" y="1157"/>
                  <a:pt x="134" y="1217"/>
                </a:cubicBezTo>
                <a:cubicBezTo>
                  <a:pt x="164" y="1247"/>
                  <a:pt x="209" y="1262"/>
                  <a:pt x="254" y="1262"/>
                </a:cubicBezTo>
                <a:cubicBezTo>
                  <a:pt x="298" y="1262"/>
                  <a:pt x="343" y="1247"/>
                  <a:pt x="373" y="1217"/>
                </a:cubicBezTo>
                <a:lnTo>
                  <a:pt x="1058" y="278"/>
                </a:lnTo>
                <a:cubicBezTo>
                  <a:pt x="1118" y="219"/>
                  <a:pt x="1058" y="100"/>
                  <a:pt x="998" y="40"/>
                </a:cubicBezTo>
                <a:cubicBezTo>
                  <a:pt x="949" y="15"/>
                  <a:pt x="897" y="1"/>
                  <a:pt x="84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6" name="Google Shape;4286;p28"/>
          <p:cNvSpPr/>
          <p:nvPr/>
        </p:nvSpPr>
        <p:spPr>
          <a:xfrm flipH="1">
            <a:off x="7749748" y="3229035"/>
            <a:ext cx="34876" cy="39337"/>
          </a:xfrm>
          <a:custGeom>
            <a:avLst/>
            <a:gdLst/>
            <a:ahLst/>
            <a:cxnLst/>
            <a:rect l="l" t="t" r="r" b="b"/>
            <a:pathLst>
              <a:path w="1118" h="1261" extrusionOk="0">
                <a:moveTo>
                  <a:pt x="877" y="0"/>
                </a:moveTo>
                <a:cubicBezTo>
                  <a:pt x="831" y="0"/>
                  <a:pt x="782" y="15"/>
                  <a:pt x="745" y="45"/>
                </a:cubicBezTo>
                <a:lnTo>
                  <a:pt x="75" y="909"/>
                </a:lnTo>
                <a:cubicBezTo>
                  <a:pt x="0" y="1043"/>
                  <a:pt x="0" y="1162"/>
                  <a:pt x="134" y="1222"/>
                </a:cubicBezTo>
                <a:cubicBezTo>
                  <a:pt x="159" y="1246"/>
                  <a:pt x="194" y="1261"/>
                  <a:pt x="230" y="1261"/>
                </a:cubicBezTo>
                <a:cubicBezTo>
                  <a:pt x="282" y="1261"/>
                  <a:pt x="338" y="1232"/>
                  <a:pt x="373" y="1162"/>
                </a:cubicBezTo>
                <a:lnTo>
                  <a:pt x="1058" y="298"/>
                </a:lnTo>
                <a:cubicBezTo>
                  <a:pt x="1117" y="224"/>
                  <a:pt x="1117" y="104"/>
                  <a:pt x="998" y="45"/>
                </a:cubicBezTo>
                <a:cubicBezTo>
                  <a:pt x="968" y="15"/>
                  <a:pt x="924" y="0"/>
                  <a:pt x="877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7" name="Google Shape;4287;p28"/>
          <p:cNvSpPr/>
          <p:nvPr/>
        </p:nvSpPr>
        <p:spPr>
          <a:xfrm flipH="1">
            <a:off x="7793889" y="3287744"/>
            <a:ext cx="34907" cy="38900"/>
          </a:xfrm>
          <a:custGeom>
            <a:avLst/>
            <a:gdLst/>
            <a:ahLst/>
            <a:cxnLst/>
            <a:rect l="l" t="t" r="r" b="b"/>
            <a:pathLst>
              <a:path w="1119" h="1247" extrusionOk="0">
                <a:moveTo>
                  <a:pt x="918" y="0"/>
                </a:moveTo>
                <a:cubicBezTo>
                  <a:pt x="853" y="0"/>
                  <a:pt x="766" y="42"/>
                  <a:pt x="671" y="85"/>
                </a:cubicBezTo>
                <a:lnTo>
                  <a:pt x="60" y="949"/>
                </a:lnTo>
                <a:cubicBezTo>
                  <a:pt x="1" y="1023"/>
                  <a:pt x="1" y="1142"/>
                  <a:pt x="60" y="1202"/>
                </a:cubicBezTo>
                <a:cubicBezTo>
                  <a:pt x="120" y="1232"/>
                  <a:pt x="180" y="1247"/>
                  <a:pt x="234" y="1247"/>
                </a:cubicBezTo>
                <a:cubicBezTo>
                  <a:pt x="288" y="1247"/>
                  <a:pt x="336" y="1232"/>
                  <a:pt x="373" y="1202"/>
                </a:cubicBezTo>
                <a:lnTo>
                  <a:pt x="1044" y="338"/>
                </a:lnTo>
                <a:cubicBezTo>
                  <a:pt x="1118" y="204"/>
                  <a:pt x="1044" y="85"/>
                  <a:pt x="984" y="25"/>
                </a:cubicBezTo>
                <a:cubicBezTo>
                  <a:pt x="967" y="7"/>
                  <a:pt x="944" y="0"/>
                  <a:pt x="91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8" name="Google Shape;4288;p28"/>
          <p:cNvSpPr/>
          <p:nvPr/>
        </p:nvSpPr>
        <p:spPr>
          <a:xfrm flipH="1">
            <a:off x="7840370" y="3347233"/>
            <a:ext cx="33036" cy="39368"/>
          </a:xfrm>
          <a:custGeom>
            <a:avLst/>
            <a:gdLst/>
            <a:ahLst/>
            <a:cxnLst/>
            <a:rect l="l" t="t" r="r" b="b"/>
            <a:pathLst>
              <a:path w="1059" h="1262" extrusionOk="0">
                <a:moveTo>
                  <a:pt x="840" y="1"/>
                </a:moveTo>
                <a:cubicBezTo>
                  <a:pt x="776" y="1"/>
                  <a:pt x="721" y="29"/>
                  <a:pt x="686" y="99"/>
                </a:cubicBezTo>
                <a:lnTo>
                  <a:pt x="60" y="978"/>
                </a:lnTo>
                <a:cubicBezTo>
                  <a:pt x="1" y="1038"/>
                  <a:pt x="60" y="1157"/>
                  <a:pt x="120" y="1217"/>
                </a:cubicBezTo>
                <a:cubicBezTo>
                  <a:pt x="150" y="1246"/>
                  <a:pt x="198" y="1261"/>
                  <a:pt x="247" y="1261"/>
                </a:cubicBezTo>
                <a:cubicBezTo>
                  <a:pt x="295" y="1261"/>
                  <a:pt x="343" y="1246"/>
                  <a:pt x="373" y="1217"/>
                </a:cubicBezTo>
                <a:lnTo>
                  <a:pt x="984" y="293"/>
                </a:lnTo>
                <a:cubicBezTo>
                  <a:pt x="1058" y="233"/>
                  <a:pt x="1058" y="99"/>
                  <a:pt x="984" y="40"/>
                </a:cubicBezTo>
                <a:cubicBezTo>
                  <a:pt x="935" y="15"/>
                  <a:pt x="885" y="1"/>
                  <a:pt x="84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89" name="Google Shape;4289;p28"/>
          <p:cNvSpPr/>
          <p:nvPr/>
        </p:nvSpPr>
        <p:spPr>
          <a:xfrm flipH="1">
            <a:off x="7883138" y="3408406"/>
            <a:ext cx="29292" cy="40273"/>
          </a:xfrm>
          <a:custGeom>
            <a:avLst/>
            <a:gdLst/>
            <a:ahLst/>
            <a:cxnLst/>
            <a:rect l="l" t="t" r="r" b="b"/>
            <a:pathLst>
              <a:path w="939" h="1291" extrusionOk="0">
                <a:moveTo>
                  <a:pt x="879" y="0"/>
                </a:moveTo>
                <a:cubicBezTo>
                  <a:pt x="745" y="0"/>
                  <a:pt x="626" y="0"/>
                  <a:pt x="566" y="135"/>
                </a:cubicBezTo>
                <a:lnTo>
                  <a:pt x="0" y="999"/>
                </a:lnTo>
                <a:cubicBezTo>
                  <a:pt x="0" y="1118"/>
                  <a:pt x="0" y="1252"/>
                  <a:pt x="75" y="1252"/>
                </a:cubicBezTo>
                <a:cubicBezTo>
                  <a:pt x="122" y="1276"/>
                  <a:pt x="161" y="1290"/>
                  <a:pt x="193" y="1290"/>
                </a:cubicBezTo>
                <a:cubicBezTo>
                  <a:pt x="242" y="1290"/>
                  <a:pt x="277" y="1258"/>
                  <a:pt x="313" y="1177"/>
                </a:cubicBezTo>
                <a:lnTo>
                  <a:pt x="939" y="313"/>
                </a:lnTo>
                <a:cubicBezTo>
                  <a:pt x="939" y="194"/>
                  <a:pt x="939" y="60"/>
                  <a:pt x="879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0" name="Google Shape;4290;p28"/>
          <p:cNvSpPr/>
          <p:nvPr/>
        </p:nvSpPr>
        <p:spPr>
          <a:xfrm flipH="1">
            <a:off x="7919854" y="3473635"/>
            <a:ext cx="25112" cy="42207"/>
          </a:xfrm>
          <a:custGeom>
            <a:avLst/>
            <a:gdLst/>
            <a:ahLst/>
            <a:cxnLst/>
            <a:rect l="l" t="t" r="r" b="b"/>
            <a:pathLst>
              <a:path w="805" h="1353" extrusionOk="0">
                <a:moveTo>
                  <a:pt x="608" y="0"/>
                </a:moveTo>
                <a:cubicBezTo>
                  <a:pt x="552" y="0"/>
                  <a:pt x="492" y="42"/>
                  <a:pt x="492" y="85"/>
                </a:cubicBezTo>
                <a:lnTo>
                  <a:pt x="60" y="1142"/>
                </a:lnTo>
                <a:cubicBezTo>
                  <a:pt x="0" y="1202"/>
                  <a:pt x="60" y="1321"/>
                  <a:pt x="120" y="1321"/>
                </a:cubicBezTo>
                <a:cubicBezTo>
                  <a:pt x="155" y="1343"/>
                  <a:pt x="186" y="1352"/>
                  <a:pt x="213" y="1352"/>
                </a:cubicBezTo>
                <a:cubicBezTo>
                  <a:pt x="276" y="1352"/>
                  <a:pt x="321" y="1303"/>
                  <a:pt x="373" y="1261"/>
                </a:cubicBezTo>
                <a:lnTo>
                  <a:pt x="805" y="278"/>
                </a:lnTo>
                <a:lnTo>
                  <a:pt x="805" y="204"/>
                </a:lnTo>
                <a:cubicBezTo>
                  <a:pt x="805" y="144"/>
                  <a:pt x="805" y="25"/>
                  <a:pt x="671" y="25"/>
                </a:cubicBezTo>
                <a:cubicBezTo>
                  <a:pt x="653" y="7"/>
                  <a:pt x="631" y="0"/>
                  <a:pt x="608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1" name="Google Shape;4291;p28"/>
          <p:cNvSpPr/>
          <p:nvPr/>
        </p:nvSpPr>
        <p:spPr>
          <a:xfrm flipH="1">
            <a:off x="7943063" y="3544105"/>
            <a:ext cx="11667" cy="44640"/>
          </a:xfrm>
          <a:custGeom>
            <a:avLst/>
            <a:gdLst/>
            <a:ahLst/>
            <a:cxnLst/>
            <a:rect l="l" t="t" r="r" b="b"/>
            <a:pathLst>
              <a:path w="374" h="1431" extrusionOk="0">
                <a:moveTo>
                  <a:pt x="179" y="1"/>
                </a:moveTo>
                <a:cubicBezTo>
                  <a:pt x="120" y="1"/>
                  <a:pt x="60" y="60"/>
                  <a:pt x="60" y="179"/>
                </a:cubicBezTo>
                <a:cubicBezTo>
                  <a:pt x="60" y="179"/>
                  <a:pt x="1" y="433"/>
                  <a:pt x="1" y="686"/>
                </a:cubicBezTo>
                <a:lnTo>
                  <a:pt x="1" y="1237"/>
                </a:lnTo>
                <a:cubicBezTo>
                  <a:pt x="1" y="1371"/>
                  <a:pt x="60" y="1431"/>
                  <a:pt x="120" y="1431"/>
                </a:cubicBezTo>
                <a:cubicBezTo>
                  <a:pt x="179" y="1431"/>
                  <a:pt x="313" y="1371"/>
                  <a:pt x="313" y="1237"/>
                </a:cubicBezTo>
                <a:lnTo>
                  <a:pt x="313" y="745"/>
                </a:lnTo>
                <a:cubicBezTo>
                  <a:pt x="313" y="433"/>
                  <a:pt x="373" y="179"/>
                  <a:pt x="373" y="179"/>
                </a:cubicBezTo>
                <a:cubicBezTo>
                  <a:pt x="373" y="120"/>
                  <a:pt x="313" y="1"/>
                  <a:pt x="179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2" name="Google Shape;4292;p28"/>
          <p:cNvSpPr/>
          <p:nvPr/>
        </p:nvSpPr>
        <p:spPr>
          <a:xfrm flipH="1">
            <a:off x="7924035" y="3618630"/>
            <a:ext cx="25112" cy="39836"/>
          </a:xfrm>
          <a:custGeom>
            <a:avLst/>
            <a:gdLst/>
            <a:ahLst/>
            <a:cxnLst/>
            <a:rect l="l" t="t" r="r" b="b"/>
            <a:pathLst>
              <a:path w="805" h="1277" extrusionOk="0">
                <a:moveTo>
                  <a:pt x="186" y="1"/>
                </a:moveTo>
                <a:cubicBezTo>
                  <a:pt x="169" y="1"/>
                  <a:pt x="152" y="8"/>
                  <a:pt x="134" y="25"/>
                </a:cubicBezTo>
                <a:cubicBezTo>
                  <a:pt x="60" y="25"/>
                  <a:pt x="0" y="99"/>
                  <a:pt x="60" y="219"/>
                </a:cubicBezTo>
                <a:cubicBezTo>
                  <a:pt x="60" y="219"/>
                  <a:pt x="134" y="472"/>
                  <a:pt x="254" y="710"/>
                </a:cubicBezTo>
                <a:cubicBezTo>
                  <a:pt x="373" y="963"/>
                  <a:pt x="507" y="1217"/>
                  <a:pt x="507" y="1217"/>
                </a:cubicBezTo>
                <a:cubicBezTo>
                  <a:pt x="567" y="1276"/>
                  <a:pt x="626" y="1276"/>
                  <a:pt x="686" y="1276"/>
                </a:cubicBezTo>
                <a:cubicBezTo>
                  <a:pt x="745" y="1217"/>
                  <a:pt x="805" y="1142"/>
                  <a:pt x="745" y="1083"/>
                </a:cubicBezTo>
                <a:lnTo>
                  <a:pt x="745" y="1023"/>
                </a:lnTo>
                <a:cubicBezTo>
                  <a:pt x="745" y="1023"/>
                  <a:pt x="626" y="844"/>
                  <a:pt x="507" y="591"/>
                </a:cubicBezTo>
                <a:cubicBezTo>
                  <a:pt x="432" y="338"/>
                  <a:pt x="313" y="99"/>
                  <a:pt x="313" y="99"/>
                </a:cubicBezTo>
                <a:cubicBezTo>
                  <a:pt x="271" y="46"/>
                  <a:pt x="228" y="1"/>
                  <a:pt x="18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3" name="Google Shape;4293;p28"/>
          <p:cNvSpPr/>
          <p:nvPr/>
        </p:nvSpPr>
        <p:spPr>
          <a:xfrm flipH="1">
            <a:off x="7873374" y="3682143"/>
            <a:ext cx="36748" cy="29760"/>
          </a:xfrm>
          <a:custGeom>
            <a:avLst/>
            <a:gdLst/>
            <a:ahLst/>
            <a:cxnLst/>
            <a:rect l="l" t="t" r="r" b="b"/>
            <a:pathLst>
              <a:path w="1178" h="954" extrusionOk="0">
                <a:moveTo>
                  <a:pt x="150" y="0"/>
                </a:moveTo>
                <a:cubicBezTo>
                  <a:pt x="120" y="0"/>
                  <a:pt x="90" y="15"/>
                  <a:pt x="60" y="45"/>
                </a:cubicBezTo>
                <a:cubicBezTo>
                  <a:pt x="1" y="104"/>
                  <a:pt x="1" y="164"/>
                  <a:pt x="60" y="224"/>
                </a:cubicBezTo>
                <a:cubicBezTo>
                  <a:pt x="60" y="224"/>
                  <a:pt x="239" y="417"/>
                  <a:pt x="492" y="596"/>
                </a:cubicBezTo>
                <a:cubicBezTo>
                  <a:pt x="552" y="671"/>
                  <a:pt x="671" y="730"/>
                  <a:pt x="805" y="790"/>
                </a:cubicBezTo>
                <a:cubicBezTo>
                  <a:pt x="865" y="849"/>
                  <a:pt x="924" y="909"/>
                  <a:pt x="924" y="909"/>
                </a:cubicBezTo>
                <a:cubicBezTo>
                  <a:pt x="954" y="939"/>
                  <a:pt x="984" y="954"/>
                  <a:pt x="1016" y="954"/>
                </a:cubicBezTo>
                <a:cubicBezTo>
                  <a:pt x="1047" y="954"/>
                  <a:pt x="1081" y="939"/>
                  <a:pt x="1118" y="909"/>
                </a:cubicBezTo>
                <a:cubicBezTo>
                  <a:pt x="1178" y="849"/>
                  <a:pt x="1118" y="730"/>
                  <a:pt x="1044" y="730"/>
                </a:cubicBezTo>
                <a:cubicBezTo>
                  <a:pt x="1044" y="730"/>
                  <a:pt x="865" y="536"/>
                  <a:pt x="671" y="417"/>
                </a:cubicBezTo>
                <a:cubicBezTo>
                  <a:pt x="433" y="224"/>
                  <a:pt x="239" y="45"/>
                  <a:pt x="239" y="45"/>
                </a:cubicBezTo>
                <a:cubicBezTo>
                  <a:pt x="209" y="15"/>
                  <a:pt x="180" y="0"/>
                  <a:pt x="15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4" name="Google Shape;4294;p28"/>
          <p:cNvSpPr/>
          <p:nvPr/>
        </p:nvSpPr>
        <p:spPr>
          <a:xfrm flipH="1">
            <a:off x="7805525" y="3720232"/>
            <a:ext cx="40928" cy="15379"/>
          </a:xfrm>
          <a:custGeom>
            <a:avLst/>
            <a:gdLst/>
            <a:ahLst/>
            <a:cxnLst/>
            <a:rect l="l" t="t" r="r" b="b"/>
            <a:pathLst>
              <a:path w="1312" h="493" extrusionOk="0">
                <a:moveTo>
                  <a:pt x="120" y="1"/>
                </a:moveTo>
                <a:cubicBezTo>
                  <a:pt x="60" y="1"/>
                  <a:pt x="1" y="60"/>
                  <a:pt x="1" y="120"/>
                </a:cubicBezTo>
                <a:cubicBezTo>
                  <a:pt x="1" y="194"/>
                  <a:pt x="1" y="254"/>
                  <a:pt x="60" y="254"/>
                </a:cubicBezTo>
                <a:cubicBezTo>
                  <a:pt x="60" y="254"/>
                  <a:pt x="373" y="314"/>
                  <a:pt x="626" y="373"/>
                </a:cubicBezTo>
                <a:cubicBezTo>
                  <a:pt x="865" y="433"/>
                  <a:pt x="1178" y="492"/>
                  <a:pt x="1178" y="492"/>
                </a:cubicBezTo>
                <a:cubicBezTo>
                  <a:pt x="1237" y="492"/>
                  <a:pt x="1312" y="433"/>
                  <a:pt x="1312" y="373"/>
                </a:cubicBezTo>
                <a:cubicBezTo>
                  <a:pt x="1312" y="314"/>
                  <a:pt x="1237" y="254"/>
                  <a:pt x="1178" y="254"/>
                </a:cubicBezTo>
                <a:cubicBezTo>
                  <a:pt x="1178" y="254"/>
                  <a:pt x="939" y="194"/>
                  <a:pt x="686" y="194"/>
                </a:cubicBezTo>
                <a:cubicBezTo>
                  <a:pt x="433" y="120"/>
                  <a:pt x="120" y="1"/>
                  <a:pt x="12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5" name="Google Shape;4295;p28"/>
          <p:cNvSpPr/>
          <p:nvPr/>
        </p:nvSpPr>
        <p:spPr>
          <a:xfrm flipH="1">
            <a:off x="7732092" y="3723944"/>
            <a:ext cx="40928" cy="11667"/>
          </a:xfrm>
          <a:custGeom>
            <a:avLst/>
            <a:gdLst/>
            <a:ahLst/>
            <a:cxnLst/>
            <a:rect l="l" t="t" r="r" b="b"/>
            <a:pathLst>
              <a:path w="1312" h="374" extrusionOk="0">
                <a:moveTo>
                  <a:pt x="1192" y="1"/>
                </a:moveTo>
                <a:cubicBezTo>
                  <a:pt x="1192" y="1"/>
                  <a:pt x="939" y="75"/>
                  <a:pt x="626" y="135"/>
                </a:cubicBezTo>
                <a:cubicBezTo>
                  <a:pt x="373" y="135"/>
                  <a:pt x="135" y="195"/>
                  <a:pt x="135" y="195"/>
                </a:cubicBezTo>
                <a:cubicBezTo>
                  <a:pt x="75" y="195"/>
                  <a:pt x="1" y="195"/>
                  <a:pt x="1" y="254"/>
                </a:cubicBezTo>
                <a:cubicBezTo>
                  <a:pt x="1" y="314"/>
                  <a:pt x="75" y="373"/>
                  <a:pt x="135" y="373"/>
                </a:cubicBezTo>
                <a:cubicBezTo>
                  <a:pt x="135" y="373"/>
                  <a:pt x="373" y="314"/>
                  <a:pt x="686" y="254"/>
                </a:cubicBezTo>
                <a:cubicBezTo>
                  <a:pt x="939" y="254"/>
                  <a:pt x="1192" y="195"/>
                  <a:pt x="1192" y="195"/>
                </a:cubicBezTo>
                <a:cubicBezTo>
                  <a:pt x="1252" y="195"/>
                  <a:pt x="1312" y="135"/>
                  <a:pt x="1312" y="75"/>
                </a:cubicBezTo>
                <a:cubicBezTo>
                  <a:pt x="1252" y="75"/>
                  <a:pt x="1252" y="1"/>
                  <a:pt x="1192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6" name="Google Shape;4296;p28"/>
          <p:cNvSpPr/>
          <p:nvPr/>
        </p:nvSpPr>
        <p:spPr>
          <a:xfrm flipH="1">
            <a:off x="7662371" y="3702014"/>
            <a:ext cx="36748" cy="16409"/>
          </a:xfrm>
          <a:custGeom>
            <a:avLst/>
            <a:gdLst/>
            <a:ahLst/>
            <a:cxnLst/>
            <a:rect l="l" t="t" r="r" b="b"/>
            <a:pathLst>
              <a:path w="1178" h="526" extrusionOk="0">
                <a:moveTo>
                  <a:pt x="1102" y="0"/>
                </a:moveTo>
                <a:cubicBezTo>
                  <a:pt x="1091" y="0"/>
                  <a:pt x="1078" y="9"/>
                  <a:pt x="1058" y="34"/>
                </a:cubicBezTo>
                <a:lnTo>
                  <a:pt x="60" y="406"/>
                </a:lnTo>
                <a:cubicBezTo>
                  <a:pt x="0" y="406"/>
                  <a:pt x="0" y="466"/>
                  <a:pt x="0" y="466"/>
                </a:cubicBezTo>
                <a:cubicBezTo>
                  <a:pt x="0" y="525"/>
                  <a:pt x="60" y="525"/>
                  <a:pt x="119" y="525"/>
                </a:cubicBezTo>
                <a:lnTo>
                  <a:pt x="1118" y="153"/>
                </a:lnTo>
                <a:cubicBezTo>
                  <a:pt x="1177" y="93"/>
                  <a:pt x="1177" y="93"/>
                  <a:pt x="1177" y="34"/>
                </a:cubicBezTo>
                <a:cubicBezTo>
                  <a:pt x="1137" y="34"/>
                  <a:pt x="1124" y="0"/>
                  <a:pt x="110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7" name="Google Shape;4297;p28"/>
          <p:cNvSpPr/>
          <p:nvPr/>
        </p:nvSpPr>
        <p:spPr>
          <a:xfrm flipH="1">
            <a:off x="7788336" y="2462824"/>
            <a:ext cx="329045" cy="566595"/>
          </a:xfrm>
          <a:custGeom>
            <a:avLst/>
            <a:gdLst/>
            <a:ahLst/>
            <a:cxnLst/>
            <a:rect l="l" t="t" r="r" b="b"/>
            <a:pathLst>
              <a:path w="10548" h="18163" extrusionOk="0">
                <a:moveTo>
                  <a:pt x="8478" y="0"/>
                </a:moveTo>
                <a:cubicBezTo>
                  <a:pt x="7456" y="0"/>
                  <a:pt x="5902" y="1014"/>
                  <a:pt x="4529" y="2693"/>
                </a:cubicBezTo>
                <a:cubicBezTo>
                  <a:pt x="2846" y="4674"/>
                  <a:pt x="3099" y="8279"/>
                  <a:pt x="2295" y="8279"/>
                </a:cubicBezTo>
                <a:cubicBezTo>
                  <a:pt x="1431" y="8339"/>
                  <a:pt x="745" y="8160"/>
                  <a:pt x="373" y="9590"/>
                </a:cubicBezTo>
                <a:cubicBezTo>
                  <a:pt x="0" y="11005"/>
                  <a:pt x="552" y="17843"/>
                  <a:pt x="1803" y="18156"/>
                </a:cubicBezTo>
                <a:cubicBezTo>
                  <a:pt x="1825" y="18160"/>
                  <a:pt x="1851" y="18163"/>
                  <a:pt x="1878" y="18163"/>
                </a:cubicBezTo>
                <a:cubicBezTo>
                  <a:pt x="3013" y="18163"/>
                  <a:pt x="8745" y="14692"/>
                  <a:pt x="8745" y="13180"/>
                </a:cubicBezTo>
                <a:cubicBezTo>
                  <a:pt x="8686" y="11631"/>
                  <a:pt x="7628" y="12316"/>
                  <a:pt x="7390" y="11825"/>
                </a:cubicBezTo>
                <a:cubicBezTo>
                  <a:pt x="7196" y="11318"/>
                  <a:pt x="10548" y="7355"/>
                  <a:pt x="9922" y="5925"/>
                </a:cubicBezTo>
                <a:cubicBezTo>
                  <a:pt x="9311" y="4555"/>
                  <a:pt x="8135" y="4987"/>
                  <a:pt x="8000" y="4182"/>
                </a:cubicBezTo>
                <a:cubicBezTo>
                  <a:pt x="7881" y="3378"/>
                  <a:pt x="9922" y="711"/>
                  <a:pt x="9058" y="145"/>
                </a:cubicBezTo>
                <a:cubicBezTo>
                  <a:pt x="8894" y="47"/>
                  <a:pt x="8699" y="0"/>
                  <a:pt x="84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8" name="Google Shape;4298;p28"/>
          <p:cNvSpPr/>
          <p:nvPr/>
        </p:nvSpPr>
        <p:spPr>
          <a:xfrm flipH="1">
            <a:off x="7916111" y="2552852"/>
            <a:ext cx="234274" cy="556332"/>
          </a:xfrm>
          <a:custGeom>
            <a:avLst/>
            <a:gdLst/>
            <a:ahLst/>
            <a:cxnLst/>
            <a:rect l="l" t="t" r="r" b="b"/>
            <a:pathLst>
              <a:path w="7510" h="17834" extrusionOk="0">
                <a:moveTo>
                  <a:pt x="7256" y="0"/>
                </a:moveTo>
                <a:cubicBezTo>
                  <a:pt x="7196" y="0"/>
                  <a:pt x="7137" y="60"/>
                  <a:pt x="7137" y="179"/>
                </a:cubicBezTo>
                <a:cubicBezTo>
                  <a:pt x="7137" y="179"/>
                  <a:pt x="7137" y="492"/>
                  <a:pt x="7077" y="983"/>
                </a:cubicBezTo>
                <a:lnTo>
                  <a:pt x="7077" y="1922"/>
                </a:lnTo>
                <a:cubicBezTo>
                  <a:pt x="7077" y="2294"/>
                  <a:pt x="7018" y="2726"/>
                  <a:pt x="6958" y="3158"/>
                </a:cubicBezTo>
                <a:cubicBezTo>
                  <a:pt x="6883" y="3591"/>
                  <a:pt x="6824" y="4097"/>
                  <a:pt x="6764" y="4648"/>
                </a:cubicBezTo>
                <a:cubicBezTo>
                  <a:pt x="6764" y="4767"/>
                  <a:pt x="6705" y="4901"/>
                  <a:pt x="6705" y="5021"/>
                </a:cubicBezTo>
                <a:cubicBezTo>
                  <a:pt x="6645" y="5140"/>
                  <a:pt x="6645" y="5274"/>
                  <a:pt x="6645" y="5393"/>
                </a:cubicBezTo>
                <a:cubicBezTo>
                  <a:pt x="6585" y="5646"/>
                  <a:pt x="6511" y="5959"/>
                  <a:pt x="6451" y="6198"/>
                </a:cubicBezTo>
                <a:cubicBezTo>
                  <a:pt x="6392" y="6510"/>
                  <a:pt x="6332" y="6764"/>
                  <a:pt x="6213" y="7077"/>
                </a:cubicBezTo>
                <a:cubicBezTo>
                  <a:pt x="6139" y="7315"/>
                  <a:pt x="6079" y="7628"/>
                  <a:pt x="5960" y="7881"/>
                </a:cubicBezTo>
                <a:cubicBezTo>
                  <a:pt x="5900" y="8194"/>
                  <a:pt x="5766" y="8432"/>
                  <a:pt x="5707" y="8745"/>
                </a:cubicBezTo>
                <a:cubicBezTo>
                  <a:pt x="5587" y="8998"/>
                  <a:pt x="5468" y="9311"/>
                  <a:pt x="5334" y="9550"/>
                </a:cubicBezTo>
                <a:cubicBezTo>
                  <a:pt x="5155" y="10116"/>
                  <a:pt x="4902" y="10667"/>
                  <a:pt x="4649" y="11233"/>
                </a:cubicBezTo>
                <a:cubicBezTo>
                  <a:pt x="4351" y="11725"/>
                  <a:pt x="4098" y="12216"/>
                  <a:pt x="3785" y="12723"/>
                </a:cubicBezTo>
                <a:cubicBezTo>
                  <a:pt x="3234" y="13706"/>
                  <a:pt x="2667" y="14585"/>
                  <a:pt x="2116" y="15270"/>
                </a:cubicBezTo>
                <a:cubicBezTo>
                  <a:pt x="1803" y="15643"/>
                  <a:pt x="1550" y="15941"/>
                  <a:pt x="1297" y="16253"/>
                </a:cubicBezTo>
                <a:cubicBezTo>
                  <a:pt x="1058" y="16507"/>
                  <a:pt x="865" y="16760"/>
                  <a:pt x="686" y="16939"/>
                </a:cubicBezTo>
                <a:cubicBezTo>
                  <a:pt x="314" y="17311"/>
                  <a:pt x="120" y="17564"/>
                  <a:pt x="120" y="17564"/>
                </a:cubicBezTo>
                <a:cubicBezTo>
                  <a:pt x="60" y="17564"/>
                  <a:pt x="1" y="17684"/>
                  <a:pt x="60" y="17743"/>
                </a:cubicBezTo>
                <a:cubicBezTo>
                  <a:pt x="102" y="17785"/>
                  <a:pt x="180" y="17834"/>
                  <a:pt x="244" y="17834"/>
                </a:cubicBezTo>
                <a:cubicBezTo>
                  <a:pt x="271" y="17834"/>
                  <a:pt x="296" y="17825"/>
                  <a:pt x="314" y="17803"/>
                </a:cubicBezTo>
                <a:cubicBezTo>
                  <a:pt x="314" y="17803"/>
                  <a:pt x="552" y="17624"/>
                  <a:pt x="999" y="17252"/>
                </a:cubicBezTo>
                <a:cubicBezTo>
                  <a:pt x="1371" y="16879"/>
                  <a:pt x="1923" y="16313"/>
                  <a:pt x="2489" y="15643"/>
                </a:cubicBezTo>
                <a:cubicBezTo>
                  <a:pt x="2787" y="15270"/>
                  <a:pt x="3099" y="14823"/>
                  <a:pt x="3412" y="14451"/>
                </a:cubicBezTo>
                <a:cubicBezTo>
                  <a:pt x="3725" y="14019"/>
                  <a:pt x="4038" y="13527"/>
                  <a:pt x="4351" y="13036"/>
                </a:cubicBezTo>
                <a:cubicBezTo>
                  <a:pt x="4649" y="12529"/>
                  <a:pt x="4902" y="12037"/>
                  <a:pt x="5215" y="11471"/>
                </a:cubicBezTo>
                <a:cubicBezTo>
                  <a:pt x="5468" y="10920"/>
                  <a:pt x="5707" y="10354"/>
                  <a:pt x="5960" y="9803"/>
                </a:cubicBezTo>
                <a:cubicBezTo>
                  <a:pt x="6079" y="9490"/>
                  <a:pt x="6213" y="9237"/>
                  <a:pt x="6273" y="8939"/>
                </a:cubicBezTo>
                <a:cubicBezTo>
                  <a:pt x="6392" y="8626"/>
                  <a:pt x="6451" y="8373"/>
                  <a:pt x="6585" y="8060"/>
                </a:cubicBezTo>
                <a:cubicBezTo>
                  <a:pt x="6645" y="7747"/>
                  <a:pt x="6764" y="7509"/>
                  <a:pt x="6824" y="7196"/>
                </a:cubicBezTo>
                <a:cubicBezTo>
                  <a:pt x="6883" y="6942"/>
                  <a:pt x="6958" y="6630"/>
                  <a:pt x="7018" y="6332"/>
                </a:cubicBezTo>
                <a:cubicBezTo>
                  <a:pt x="7077" y="6078"/>
                  <a:pt x="7137" y="5766"/>
                  <a:pt x="7196" y="5512"/>
                </a:cubicBezTo>
                <a:cubicBezTo>
                  <a:pt x="7196" y="5393"/>
                  <a:pt x="7256" y="5214"/>
                  <a:pt x="7256" y="5080"/>
                </a:cubicBezTo>
                <a:cubicBezTo>
                  <a:pt x="7256" y="4961"/>
                  <a:pt x="7330" y="4842"/>
                  <a:pt x="7330" y="4708"/>
                </a:cubicBezTo>
                <a:cubicBezTo>
                  <a:pt x="7390" y="4157"/>
                  <a:pt x="7450" y="3650"/>
                  <a:pt x="7450" y="3218"/>
                </a:cubicBezTo>
                <a:cubicBezTo>
                  <a:pt x="7509" y="2786"/>
                  <a:pt x="7509" y="2354"/>
                  <a:pt x="7509" y="1982"/>
                </a:cubicBezTo>
                <a:lnTo>
                  <a:pt x="7509" y="983"/>
                </a:lnTo>
                <a:cubicBezTo>
                  <a:pt x="7450" y="432"/>
                  <a:pt x="7450" y="179"/>
                  <a:pt x="7450" y="179"/>
                </a:cubicBezTo>
                <a:cubicBezTo>
                  <a:pt x="7450" y="60"/>
                  <a:pt x="7390" y="0"/>
                  <a:pt x="725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9" name="Google Shape;4299;p28"/>
          <p:cNvSpPr/>
          <p:nvPr/>
        </p:nvSpPr>
        <p:spPr>
          <a:xfrm flipH="1">
            <a:off x="7859898" y="2588789"/>
            <a:ext cx="129678" cy="140346"/>
          </a:xfrm>
          <a:custGeom>
            <a:avLst/>
            <a:gdLst/>
            <a:ahLst/>
            <a:cxnLst/>
            <a:rect l="l" t="t" r="r" b="b"/>
            <a:pathLst>
              <a:path w="4157" h="4499" extrusionOk="0">
                <a:moveTo>
                  <a:pt x="186" y="0"/>
                </a:moveTo>
                <a:cubicBezTo>
                  <a:pt x="161" y="0"/>
                  <a:pt x="137" y="8"/>
                  <a:pt x="120" y="25"/>
                </a:cubicBezTo>
                <a:cubicBezTo>
                  <a:pt x="60" y="85"/>
                  <a:pt x="0" y="144"/>
                  <a:pt x="60" y="263"/>
                </a:cubicBezTo>
                <a:cubicBezTo>
                  <a:pt x="179" y="576"/>
                  <a:pt x="373" y="889"/>
                  <a:pt x="492" y="1202"/>
                </a:cubicBezTo>
                <a:lnTo>
                  <a:pt x="745" y="1694"/>
                </a:lnTo>
                <a:cubicBezTo>
                  <a:pt x="805" y="1887"/>
                  <a:pt x="864" y="2066"/>
                  <a:pt x="924" y="2200"/>
                </a:cubicBezTo>
                <a:cubicBezTo>
                  <a:pt x="984" y="2379"/>
                  <a:pt x="1058" y="2498"/>
                  <a:pt x="1118" y="2692"/>
                </a:cubicBezTo>
                <a:lnTo>
                  <a:pt x="1177" y="2945"/>
                </a:lnTo>
                <a:cubicBezTo>
                  <a:pt x="1237" y="3005"/>
                  <a:pt x="1237" y="3124"/>
                  <a:pt x="1237" y="3183"/>
                </a:cubicBezTo>
                <a:cubicBezTo>
                  <a:pt x="1296" y="3243"/>
                  <a:pt x="1296" y="3377"/>
                  <a:pt x="1296" y="3437"/>
                </a:cubicBezTo>
                <a:cubicBezTo>
                  <a:pt x="1356" y="3496"/>
                  <a:pt x="1356" y="3615"/>
                  <a:pt x="1356" y="3690"/>
                </a:cubicBezTo>
                <a:cubicBezTo>
                  <a:pt x="1356" y="3749"/>
                  <a:pt x="1430" y="3869"/>
                  <a:pt x="1430" y="3928"/>
                </a:cubicBezTo>
                <a:lnTo>
                  <a:pt x="1430" y="4182"/>
                </a:lnTo>
                <a:cubicBezTo>
                  <a:pt x="1430" y="4301"/>
                  <a:pt x="1490" y="4360"/>
                  <a:pt x="1550" y="4435"/>
                </a:cubicBezTo>
                <a:cubicBezTo>
                  <a:pt x="1617" y="4479"/>
                  <a:pt x="1686" y="4499"/>
                  <a:pt x="1749" y="4499"/>
                </a:cubicBezTo>
                <a:cubicBezTo>
                  <a:pt x="1855" y="4499"/>
                  <a:pt x="1944" y="4444"/>
                  <a:pt x="1982" y="4360"/>
                </a:cubicBezTo>
                <a:lnTo>
                  <a:pt x="2235" y="4062"/>
                </a:lnTo>
                <a:lnTo>
                  <a:pt x="2473" y="3749"/>
                </a:lnTo>
                <a:cubicBezTo>
                  <a:pt x="2607" y="3556"/>
                  <a:pt x="2786" y="3377"/>
                  <a:pt x="2920" y="3183"/>
                </a:cubicBezTo>
                <a:cubicBezTo>
                  <a:pt x="2980" y="3064"/>
                  <a:pt x="3099" y="3005"/>
                  <a:pt x="3159" y="2871"/>
                </a:cubicBezTo>
                <a:cubicBezTo>
                  <a:pt x="3218" y="2871"/>
                  <a:pt x="3293" y="2811"/>
                  <a:pt x="3293" y="2751"/>
                </a:cubicBezTo>
                <a:cubicBezTo>
                  <a:pt x="3352" y="2751"/>
                  <a:pt x="3412" y="2692"/>
                  <a:pt x="3412" y="2632"/>
                </a:cubicBezTo>
                <a:lnTo>
                  <a:pt x="3591" y="2498"/>
                </a:lnTo>
                <a:lnTo>
                  <a:pt x="3725" y="2439"/>
                </a:lnTo>
                <a:lnTo>
                  <a:pt x="3844" y="2319"/>
                </a:lnTo>
                <a:cubicBezTo>
                  <a:pt x="3903" y="2319"/>
                  <a:pt x="3963" y="2319"/>
                  <a:pt x="3963" y="2260"/>
                </a:cubicBezTo>
                <a:lnTo>
                  <a:pt x="4038" y="2260"/>
                </a:lnTo>
                <a:cubicBezTo>
                  <a:pt x="4097" y="2200"/>
                  <a:pt x="4157" y="2126"/>
                  <a:pt x="4157" y="2066"/>
                </a:cubicBezTo>
                <a:cubicBezTo>
                  <a:pt x="4113" y="1979"/>
                  <a:pt x="4069" y="1924"/>
                  <a:pt x="4020" y="1924"/>
                </a:cubicBezTo>
                <a:cubicBezTo>
                  <a:pt x="4002" y="1924"/>
                  <a:pt x="3983" y="1931"/>
                  <a:pt x="3963" y="1947"/>
                </a:cubicBezTo>
                <a:lnTo>
                  <a:pt x="3725" y="1947"/>
                </a:lnTo>
                <a:cubicBezTo>
                  <a:pt x="3665" y="2006"/>
                  <a:pt x="3591" y="2006"/>
                  <a:pt x="3531" y="2066"/>
                </a:cubicBezTo>
                <a:lnTo>
                  <a:pt x="3352" y="2126"/>
                </a:lnTo>
                <a:lnTo>
                  <a:pt x="3159" y="2260"/>
                </a:lnTo>
                <a:cubicBezTo>
                  <a:pt x="3099" y="2319"/>
                  <a:pt x="3039" y="2319"/>
                  <a:pt x="2980" y="2379"/>
                </a:cubicBezTo>
                <a:cubicBezTo>
                  <a:pt x="2920" y="2439"/>
                  <a:pt x="2846" y="2439"/>
                  <a:pt x="2846" y="2498"/>
                </a:cubicBezTo>
                <a:cubicBezTo>
                  <a:pt x="2727" y="2632"/>
                  <a:pt x="2607" y="2692"/>
                  <a:pt x="2548" y="2811"/>
                </a:cubicBezTo>
                <a:lnTo>
                  <a:pt x="1983" y="3376"/>
                </a:lnTo>
                <a:lnTo>
                  <a:pt x="1983" y="3376"/>
                </a:lnTo>
                <a:cubicBezTo>
                  <a:pt x="1982" y="3354"/>
                  <a:pt x="1982" y="3333"/>
                  <a:pt x="1982" y="3317"/>
                </a:cubicBezTo>
                <a:cubicBezTo>
                  <a:pt x="1922" y="3183"/>
                  <a:pt x="1922" y="3124"/>
                  <a:pt x="1863" y="3005"/>
                </a:cubicBezTo>
                <a:cubicBezTo>
                  <a:pt x="1863" y="2945"/>
                  <a:pt x="1863" y="2811"/>
                  <a:pt x="1803" y="2751"/>
                </a:cubicBezTo>
                <a:lnTo>
                  <a:pt x="1669" y="2498"/>
                </a:lnTo>
                <a:cubicBezTo>
                  <a:pt x="1609" y="2319"/>
                  <a:pt x="1550" y="2126"/>
                  <a:pt x="1490" y="1947"/>
                </a:cubicBezTo>
                <a:cubicBezTo>
                  <a:pt x="1430" y="1828"/>
                  <a:pt x="1296" y="1634"/>
                  <a:pt x="1237" y="1455"/>
                </a:cubicBezTo>
                <a:cubicBezTo>
                  <a:pt x="1118" y="1321"/>
                  <a:pt x="1058" y="1142"/>
                  <a:pt x="924" y="1008"/>
                </a:cubicBezTo>
                <a:cubicBezTo>
                  <a:pt x="745" y="636"/>
                  <a:pt x="552" y="398"/>
                  <a:pt x="313" y="85"/>
                </a:cubicBezTo>
                <a:cubicBezTo>
                  <a:pt x="313" y="43"/>
                  <a:pt x="246" y="0"/>
                  <a:pt x="186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0" name="Google Shape;4300;p28"/>
          <p:cNvSpPr/>
          <p:nvPr/>
        </p:nvSpPr>
        <p:spPr>
          <a:xfrm flipH="1">
            <a:off x="7889159" y="2692731"/>
            <a:ext cx="139473" cy="137944"/>
          </a:xfrm>
          <a:custGeom>
            <a:avLst/>
            <a:gdLst/>
            <a:ahLst/>
            <a:cxnLst/>
            <a:rect l="l" t="t" r="r" b="b"/>
            <a:pathLst>
              <a:path w="4471" h="4422" extrusionOk="0">
                <a:moveTo>
                  <a:pt x="224" y="0"/>
                </a:moveTo>
                <a:cubicBezTo>
                  <a:pt x="195" y="0"/>
                  <a:pt x="165" y="15"/>
                  <a:pt x="135" y="45"/>
                </a:cubicBezTo>
                <a:cubicBezTo>
                  <a:pt x="75" y="45"/>
                  <a:pt x="1" y="164"/>
                  <a:pt x="75" y="224"/>
                </a:cubicBezTo>
                <a:cubicBezTo>
                  <a:pt x="254" y="537"/>
                  <a:pt x="448" y="850"/>
                  <a:pt x="627" y="1222"/>
                </a:cubicBezTo>
                <a:cubicBezTo>
                  <a:pt x="820" y="1535"/>
                  <a:pt x="999" y="1848"/>
                  <a:pt x="1118" y="2146"/>
                </a:cubicBezTo>
                <a:cubicBezTo>
                  <a:pt x="1193" y="2339"/>
                  <a:pt x="1312" y="2458"/>
                  <a:pt x="1372" y="2652"/>
                </a:cubicBezTo>
                <a:cubicBezTo>
                  <a:pt x="1431" y="2771"/>
                  <a:pt x="1491" y="2965"/>
                  <a:pt x="1565" y="3144"/>
                </a:cubicBezTo>
                <a:cubicBezTo>
                  <a:pt x="1565" y="3203"/>
                  <a:pt x="1625" y="3263"/>
                  <a:pt x="1625" y="3397"/>
                </a:cubicBezTo>
                <a:cubicBezTo>
                  <a:pt x="1684" y="3457"/>
                  <a:pt x="1684" y="3516"/>
                  <a:pt x="1684" y="3635"/>
                </a:cubicBezTo>
                <a:cubicBezTo>
                  <a:pt x="1684" y="3710"/>
                  <a:pt x="1744" y="3769"/>
                  <a:pt x="1744" y="3889"/>
                </a:cubicBezTo>
                <a:lnTo>
                  <a:pt x="1744" y="4082"/>
                </a:lnTo>
                <a:lnTo>
                  <a:pt x="1744" y="4142"/>
                </a:lnTo>
                <a:cubicBezTo>
                  <a:pt x="1804" y="4201"/>
                  <a:pt x="1804" y="4261"/>
                  <a:pt x="1863" y="4321"/>
                </a:cubicBezTo>
                <a:cubicBezTo>
                  <a:pt x="1960" y="4388"/>
                  <a:pt x="2053" y="4421"/>
                  <a:pt x="2131" y="4421"/>
                </a:cubicBezTo>
                <a:cubicBezTo>
                  <a:pt x="2209" y="4421"/>
                  <a:pt x="2273" y="4388"/>
                  <a:pt x="2310" y="4321"/>
                </a:cubicBezTo>
                <a:cubicBezTo>
                  <a:pt x="2429" y="4201"/>
                  <a:pt x="2489" y="4142"/>
                  <a:pt x="2548" y="4008"/>
                </a:cubicBezTo>
                <a:cubicBezTo>
                  <a:pt x="2608" y="3948"/>
                  <a:pt x="2682" y="3829"/>
                  <a:pt x="2802" y="3769"/>
                </a:cubicBezTo>
                <a:cubicBezTo>
                  <a:pt x="2861" y="3710"/>
                  <a:pt x="2921" y="3576"/>
                  <a:pt x="3055" y="3516"/>
                </a:cubicBezTo>
                <a:lnTo>
                  <a:pt x="3293" y="3263"/>
                </a:lnTo>
                <a:cubicBezTo>
                  <a:pt x="3353" y="3203"/>
                  <a:pt x="3427" y="3084"/>
                  <a:pt x="3547" y="3025"/>
                </a:cubicBezTo>
                <a:cubicBezTo>
                  <a:pt x="3606" y="2965"/>
                  <a:pt x="3725" y="2890"/>
                  <a:pt x="3800" y="2771"/>
                </a:cubicBezTo>
                <a:cubicBezTo>
                  <a:pt x="3919" y="2712"/>
                  <a:pt x="3979" y="2652"/>
                  <a:pt x="4038" y="2593"/>
                </a:cubicBezTo>
                <a:cubicBezTo>
                  <a:pt x="4172" y="2518"/>
                  <a:pt x="4291" y="2458"/>
                  <a:pt x="4351" y="2399"/>
                </a:cubicBezTo>
                <a:lnTo>
                  <a:pt x="4411" y="2399"/>
                </a:lnTo>
                <a:cubicBezTo>
                  <a:pt x="4470" y="2339"/>
                  <a:pt x="4470" y="2280"/>
                  <a:pt x="4470" y="2220"/>
                </a:cubicBezTo>
                <a:cubicBezTo>
                  <a:pt x="4426" y="2121"/>
                  <a:pt x="4350" y="2063"/>
                  <a:pt x="4289" y="2063"/>
                </a:cubicBezTo>
                <a:cubicBezTo>
                  <a:pt x="4267" y="2063"/>
                  <a:pt x="4248" y="2070"/>
                  <a:pt x="4232" y="2086"/>
                </a:cubicBezTo>
                <a:cubicBezTo>
                  <a:pt x="4098" y="2146"/>
                  <a:pt x="3979" y="2220"/>
                  <a:pt x="3859" y="2220"/>
                </a:cubicBezTo>
                <a:cubicBezTo>
                  <a:pt x="3800" y="2280"/>
                  <a:pt x="3725" y="2280"/>
                  <a:pt x="3666" y="2339"/>
                </a:cubicBezTo>
                <a:lnTo>
                  <a:pt x="3547" y="2399"/>
                </a:lnTo>
                <a:cubicBezTo>
                  <a:pt x="3427" y="2458"/>
                  <a:pt x="3293" y="2518"/>
                  <a:pt x="3234" y="2652"/>
                </a:cubicBezTo>
                <a:cubicBezTo>
                  <a:pt x="3115" y="2712"/>
                  <a:pt x="2980" y="2771"/>
                  <a:pt x="2921" y="2831"/>
                </a:cubicBezTo>
                <a:lnTo>
                  <a:pt x="2608" y="3084"/>
                </a:lnTo>
                <a:cubicBezTo>
                  <a:pt x="2548" y="3203"/>
                  <a:pt x="2429" y="3263"/>
                  <a:pt x="2370" y="3337"/>
                </a:cubicBezTo>
                <a:cubicBezTo>
                  <a:pt x="2347" y="3357"/>
                  <a:pt x="2327" y="3375"/>
                  <a:pt x="2308" y="3393"/>
                </a:cubicBezTo>
                <a:lnTo>
                  <a:pt x="2308" y="3393"/>
                </a:lnTo>
                <a:cubicBezTo>
                  <a:pt x="2304" y="3328"/>
                  <a:pt x="2289" y="3246"/>
                  <a:pt x="2236" y="3203"/>
                </a:cubicBezTo>
                <a:cubicBezTo>
                  <a:pt x="2236" y="3084"/>
                  <a:pt x="2176" y="3025"/>
                  <a:pt x="2176" y="2890"/>
                </a:cubicBezTo>
                <a:cubicBezTo>
                  <a:pt x="2116" y="2712"/>
                  <a:pt x="1997" y="2518"/>
                  <a:pt x="1938" y="2399"/>
                </a:cubicBezTo>
                <a:cubicBezTo>
                  <a:pt x="1863" y="2280"/>
                  <a:pt x="1863" y="2220"/>
                  <a:pt x="1804" y="2086"/>
                </a:cubicBezTo>
                <a:cubicBezTo>
                  <a:pt x="1744" y="2026"/>
                  <a:pt x="1744" y="1967"/>
                  <a:pt x="1684" y="1848"/>
                </a:cubicBezTo>
                <a:cubicBezTo>
                  <a:pt x="1565" y="1714"/>
                  <a:pt x="1491" y="1535"/>
                  <a:pt x="1372" y="1341"/>
                </a:cubicBezTo>
                <a:cubicBezTo>
                  <a:pt x="1252" y="1222"/>
                  <a:pt x="1193" y="1028"/>
                  <a:pt x="1059" y="909"/>
                </a:cubicBezTo>
                <a:cubicBezTo>
                  <a:pt x="820" y="596"/>
                  <a:pt x="627" y="283"/>
                  <a:pt x="314" y="45"/>
                </a:cubicBezTo>
                <a:cubicBezTo>
                  <a:pt x="284" y="15"/>
                  <a:pt x="254" y="0"/>
                  <a:pt x="224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1" name="Google Shape;4301;p28"/>
          <p:cNvSpPr/>
          <p:nvPr/>
        </p:nvSpPr>
        <p:spPr>
          <a:xfrm flipH="1">
            <a:off x="7906378" y="2757804"/>
            <a:ext cx="185922" cy="163399"/>
          </a:xfrm>
          <a:custGeom>
            <a:avLst/>
            <a:gdLst/>
            <a:ahLst/>
            <a:cxnLst/>
            <a:rect l="l" t="t" r="r" b="b"/>
            <a:pathLst>
              <a:path w="5960" h="5238" extrusionOk="0">
                <a:moveTo>
                  <a:pt x="120" y="0"/>
                </a:moveTo>
                <a:cubicBezTo>
                  <a:pt x="1" y="60"/>
                  <a:pt x="1" y="194"/>
                  <a:pt x="61" y="253"/>
                </a:cubicBezTo>
                <a:lnTo>
                  <a:pt x="493" y="804"/>
                </a:lnTo>
                <a:cubicBezTo>
                  <a:pt x="552" y="939"/>
                  <a:pt x="627" y="998"/>
                  <a:pt x="686" y="1117"/>
                </a:cubicBezTo>
                <a:lnTo>
                  <a:pt x="925" y="1371"/>
                </a:lnTo>
                <a:cubicBezTo>
                  <a:pt x="1059" y="1549"/>
                  <a:pt x="1178" y="1743"/>
                  <a:pt x="1297" y="1922"/>
                </a:cubicBezTo>
                <a:lnTo>
                  <a:pt x="1491" y="2235"/>
                </a:lnTo>
                <a:cubicBezTo>
                  <a:pt x="1550" y="2294"/>
                  <a:pt x="1610" y="2428"/>
                  <a:pt x="1669" y="2547"/>
                </a:cubicBezTo>
                <a:cubicBezTo>
                  <a:pt x="1744" y="2607"/>
                  <a:pt x="1804" y="2741"/>
                  <a:pt x="1863" y="2801"/>
                </a:cubicBezTo>
                <a:lnTo>
                  <a:pt x="1982" y="3114"/>
                </a:lnTo>
                <a:lnTo>
                  <a:pt x="2176" y="3412"/>
                </a:lnTo>
                <a:cubicBezTo>
                  <a:pt x="2236" y="3486"/>
                  <a:pt x="2236" y="3605"/>
                  <a:pt x="2295" y="3724"/>
                </a:cubicBezTo>
                <a:cubicBezTo>
                  <a:pt x="2355" y="3784"/>
                  <a:pt x="2414" y="3918"/>
                  <a:pt x="2414" y="4037"/>
                </a:cubicBezTo>
                <a:cubicBezTo>
                  <a:pt x="2489" y="4097"/>
                  <a:pt x="2489" y="4231"/>
                  <a:pt x="2548" y="4350"/>
                </a:cubicBezTo>
                <a:cubicBezTo>
                  <a:pt x="2548" y="4410"/>
                  <a:pt x="2548" y="4529"/>
                  <a:pt x="2608" y="4663"/>
                </a:cubicBezTo>
                <a:lnTo>
                  <a:pt x="2608" y="4976"/>
                </a:lnTo>
                <a:cubicBezTo>
                  <a:pt x="2608" y="5035"/>
                  <a:pt x="2668" y="5035"/>
                  <a:pt x="2668" y="5095"/>
                </a:cubicBezTo>
                <a:cubicBezTo>
                  <a:pt x="2711" y="5182"/>
                  <a:pt x="2827" y="5238"/>
                  <a:pt x="2956" y="5238"/>
                </a:cubicBezTo>
                <a:cubicBezTo>
                  <a:pt x="3003" y="5238"/>
                  <a:pt x="3052" y="5230"/>
                  <a:pt x="3100" y="5214"/>
                </a:cubicBezTo>
                <a:cubicBezTo>
                  <a:pt x="3159" y="5155"/>
                  <a:pt x="3293" y="5095"/>
                  <a:pt x="3413" y="5035"/>
                </a:cubicBezTo>
                <a:cubicBezTo>
                  <a:pt x="3532" y="4976"/>
                  <a:pt x="3606" y="4901"/>
                  <a:pt x="3725" y="4842"/>
                </a:cubicBezTo>
                <a:cubicBezTo>
                  <a:pt x="3845" y="4842"/>
                  <a:pt x="3979" y="4782"/>
                  <a:pt x="4098" y="4723"/>
                </a:cubicBezTo>
                <a:lnTo>
                  <a:pt x="4411" y="4603"/>
                </a:lnTo>
                <a:lnTo>
                  <a:pt x="4783" y="4410"/>
                </a:lnTo>
                <a:cubicBezTo>
                  <a:pt x="4843" y="4410"/>
                  <a:pt x="4962" y="4350"/>
                  <a:pt x="5096" y="4350"/>
                </a:cubicBezTo>
                <a:lnTo>
                  <a:pt x="5275" y="4290"/>
                </a:lnTo>
                <a:cubicBezTo>
                  <a:pt x="5334" y="4231"/>
                  <a:pt x="5394" y="4231"/>
                  <a:pt x="5468" y="4231"/>
                </a:cubicBezTo>
                <a:cubicBezTo>
                  <a:pt x="5588" y="4231"/>
                  <a:pt x="5707" y="4156"/>
                  <a:pt x="5841" y="4156"/>
                </a:cubicBezTo>
                <a:cubicBezTo>
                  <a:pt x="5900" y="4097"/>
                  <a:pt x="5960" y="4037"/>
                  <a:pt x="5960" y="3978"/>
                </a:cubicBezTo>
                <a:cubicBezTo>
                  <a:pt x="5960" y="3858"/>
                  <a:pt x="5900" y="3784"/>
                  <a:pt x="5766" y="3784"/>
                </a:cubicBezTo>
                <a:cubicBezTo>
                  <a:pt x="5647" y="3784"/>
                  <a:pt x="5528" y="3784"/>
                  <a:pt x="5394" y="3858"/>
                </a:cubicBezTo>
                <a:lnTo>
                  <a:pt x="4962" y="3858"/>
                </a:lnTo>
                <a:cubicBezTo>
                  <a:pt x="4843" y="3918"/>
                  <a:pt x="4723" y="3918"/>
                  <a:pt x="4589" y="3978"/>
                </a:cubicBezTo>
                <a:lnTo>
                  <a:pt x="4217" y="4037"/>
                </a:lnTo>
                <a:cubicBezTo>
                  <a:pt x="4098" y="4097"/>
                  <a:pt x="3979" y="4156"/>
                  <a:pt x="3845" y="4231"/>
                </a:cubicBezTo>
                <a:cubicBezTo>
                  <a:pt x="3725" y="4231"/>
                  <a:pt x="3606" y="4290"/>
                  <a:pt x="3472" y="4350"/>
                </a:cubicBezTo>
                <a:cubicBezTo>
                  <a:pt x="3389" y="4391"/>
                  <a:pt x="3307" y="4404"/>
                  <a:pt x="3219" y="4428"/>
                </a:cubicBezTo>
                <a:lnTo>
                  <a:pt x="3219" y="4428"/>
                </a:lnTo>
                <a:cubicBezTo>
                  <a:pt x="3198" y="4341"/>
                  <a:pt x="3159" y="4253"/>
                  <a:pt x="3159" y="4156"/>
                </a:cubicBezTo>
                <a:cubicBezTo>
                  <a:pt x="3100" y="4037"/>
                  <a:pt x="3040" y="3918"/>
                  <a:pt x="3040" y="3784"/>
                </a:cubicBezTo>
                <a:cubicBezTo>
                  <a:pt x="2980" y="3665"/>
                  <a:pt x="2980" y="3605"/>
                  <a:pt x="2921" y="3486"/>
                </a:cubicBezTo>
                <a:cubicBezTo>
                  <a:pt x="2861" y="3352"/>
                  <a:pt x="2787" y="3233"/>
                  <a:pt x="2727" y="3114"/>
                </a:cubicBezTo>
                <a:lnTo>
                  <a:pt x="2608" y="2801"/>
                </a:lnTo>
                <a:cubicBezTo>
                  <a:pt x="2489" y="2607"/>
                  <a:pt x="2355" y="2369"/>
                  <a:pt x="2176" y="2175"/>
                </a:cubicBezTo>
                <a:cubicBezTo>
                  <a:pt x="2042" y="1996"/>
                  <a:pt x="1923" y="1803"/>
                  <a:pt x="1804" y="1624"/>
                </a:cubicBezTo>
                <a:cubicBezTo>
                  <a:pt x="1610" y="1430"/>
                  <a:pt x="1491" y="1251"/>
                  <a:pt x="1297" y="1058"/>
                </a:cubicBezTo>
                <a:cubicBezTo>
                  <a:pt x="1178" y="879"/>
                  <a:pt x="999" y="685"/>
                  <a:pt x="805" y="507"/>
                </a:cubicBezTo>
                <a:cubicBezTo>
                  <a:pt x="686" y="372"/>
                  <a:pt x="493" y="194"/>
                  <a:pt x="314" y="60"/>
                </a:cubicBezTo>
                <a:cubicBezTo>
                  <a:pt x="254" y="0"/>
                  <a:pt x="180" y="0"/>
                  <a:pt x="120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2" name="Google Shape;4302;p28"/>
          <p:cNvSpPr/>
          <p:nvPr/>
        </p:nvSpPr>
        <p:spPr>
          <a:xfrm flipH="1">
            <a:off x="7958879" y="2867610"/>
            <a:ext cx="131549" cy="123501"/>
          </a:xfrm>
          <a:custGeom>
            <a:avLst/>
            <a:gdLst/>
            <a:ahLst/>
            <a:cxnLst/>
            <a:rect l="l" t="t" r="r" b="b"/>
            <a:pathLst>
              <a:path w="4217" h="3959" extrusionOk="0">
                <a:moveTo>
                  <a:pt x="220" y="1"/>
                </a:moveTo>
                <a:cubicBezTo>
                  <a:pt x="192" y="1"/>
                  <a:pt x="159" y="8"/>
                  <a:pt x="120" y="26"/>
                </a:cubicBezTo>
                <a:cubicBezTo>
                  <a:pt x="60" y="26"/>
                  <a:pt x="1" y="145"/>
                  <a:pt x="60" y="204"/>
                </a:cubicBezTo>
                <a:cubicBezTo>
                  <a:pt x="313" y="830"/>
                  <a:pt x="626" y="1381"/>
                  <a:pt x="805" y="1947"/>
                </a:cubicBezTo>
                <a:cubicBezTo>
                  <a:pt x="865" y="2067"/>
                  <a:pt x="939" y="2260"/>
                  <a:pt x="999" y="2379"/>
                </a:cubicBezTo>
                <a:cubicBezTo>
                  <a:pt x="1058" y="2439"/>
                  <a:pt x="1058" y="2499"/>
                  <a:pt x="1058" y="2573"/>
                </a:cubicBezTo>
                <a:cubicBezTo>
                  <a:pt x="1118" y="2633"/>
                  <a:pt x="1118" y="2752"/>
                  <a:pt x="1177" y="2811"/>
                </a:cubicBezTo>
                <a:lnTo>
                  <a:pt x="1237" y="3005"/>
                </a:lnTo>
                <a:lnTo>
                  <a:pt x="1237" y="3184"/>
                </a:lnTo>
                <a:cubicBezTo>
                  <a:pt x="1312" y="3318"/>
                  <a:pt x="1312" y="3378"/>
                  <a:pt x="1312" y="3437"/>
                </a:cubicBezTo>
                <a:lnTo>
                  <a:pt x="1312" y="3556"/>
                </a:lnTo>
                <a:lnTo>
                  <a:pt x="1312" y="3616"/>
                </a:lnTo>
                <a:cubicBezTo>
                  <a:pt x="1312" y="3690"/>
                  <a:pt x="1312" y="3810"/>
                  <a:pt x="1371" y="3869"/>
                </a:cubicBezTo>
                <a:cubicBezTo>
                  <a:pt x="1431" y="3929"/>
                  <a:pt x="1524" y="3959"/>
                  <a:pt x="1617" y="3959"/>
                </a:cubicBezTo>
                <a:cubicBezTo>
                  <a:pt x="1710" y="3959"/>
                  <a:pt x="1803" y="3929"/>
                  <a:pt x="1863" y="3869"/>
                </a:cubicBezTo>
                <a:cubicBezTo>
                  <a:pt x="1922" y="3810"/>
                  <a:pt x="1982" y="3690"/>
                  <a:pt x="2056" y="3616"/>
                </a:cubicBezTo>
                <a:cubicBezTo>
                  <a:pt x="2176" y="3556"/>
                  <a:pt x="2235" y="3497"/>
                  <a:pt x="2295" y="3437"/>
                </a:cubicBezTo>
                <a:cubicBezTo>
                  <a:pt x="2429" y="3378"/>
                  <a:pt x="2488" y="3318"/>
                  <a:pt x="2608" y="3243"/>
                </a:cubicBezTo>
                <a:cubicBezTo>
                  <a:pt x="2667" y="3184"/>
                  <a:pt x="2801" y="3124"/>
                  <a:pt x="2861" y="3065"/>
                </a:cubicBezTo>
                <a:lnTo>
                  <a:pt x="3174" y="2871"/>
                </a:lnTo>
                <a:cubicBezTo>
                  <a:pt x="3174" y="2871"/>
                  <a:pt x="3233" y="2871"/>
                  <a:pt x="3293" y="2811"/>
                </a:cubicBezTo>
                <a:lnTo>
                  <a:pt x="3472" y="2752"/>
                </a:lnTo>
                <a:lnTo>
                  <a:pt x="3606" y="2692"/>
                </a:lnTo>
                <a:lnTo>
                  <a:pt x="3785" y="2633"/>
                </a:lnTo>
                <a:cubicBezTo>
                  <a:pt x="3844" y="2633"/>
                  <a:pt x="3978" y="2573"/>
                  <a:pt x="4097" y="2573"/>
                </a:cubicBezTo>
                <a:cubicBezTo>
                  <a:pt x="4157" y="2499"/>
                  <a:pt x="4217" y="2439"/>
                  <a:pt x="4217" y="2379"/>
                </a:cubicBezTo>
                <a:cubicBezTo>
                  <a:pt x="4217" y="2260"/>
                  <a:pt x="4157" y="2201"/>
                  <a:pt x="4038" y="2201"/>
                </a:cubicBezTo>
                <a:cubicBezTo>
                  <a:pt x="3919" y="2201"/>
                  <a:pt x="3785" y="2260"/>
                  <a:pt x="3665" y="2260"/>
                </a:cubicBezTo>
                <a:lnTo>
                  <a:pt x="3472" y="2260"/>
                </a:lnTo>
                <a:lnTo>
                  <a:pt x="3293" y="2320"/>
                </a:lnTo>
                <a:cubicBezTo>
                  <a:pt x="3174" y="2320"/>
                  <a:pt x="3040" y="2379"/>
                  <a:pt x="2920" y="2439"/>
                </a:cubicBezTo>
                <a:lnTo>
                  <a:pt x="2608" y="2573"/>
                </a:lnTo>
                <a:cubicBezTo>
                  <a:pt x="2488" y="2633"/>
                  <a:pt x="2354" y="2692"/>
                  <a:pt x="2295" y="2752"/>
                </a:cubicBezTo>
                <a:cubicBezTo>
                  <a:pt x="2235" y="2752"/>
                  <a:pt x="2176" y="2811"/>
                  <a:pt x="2116" y="2811"/>
                </a:cubicBezTo>
                <a:lnTo>
                  <a:pt x="1982" y="2946"/>
                </a:lnTo>
                <a:cubicBezTo>
                  <a:pt x="1946" y="2964"/>
                  <a:pt x="1910" y="2982"/>
                  <a:pt x="1875" y="3000"/>
                </a:cubicBezTo>
                <a:lnTo>
                  <a:pt x="1875" y="3000"/>
                </a:lnTo>
                <a:cubicBezTo>
                  <a:pt x="1863" y="2944"/>
                  <a:pt x="1863" y="2891"/>
                  <a:pt x="1863" y="2811"/>
                </a:cubicBezTo>
                <a:lnTo>
                  <a:pt x="1744" y="2633"/>
                </a:lnTo>
                <a:cubicBezTo>
                  <a:pt x="1744" y="2499"/>
                  <a:pt x="1684" y="2439"/>
                  <a:pt x="1684" y="2379"/>
                </a:cubicBezTo>
                <a:cubicBezTo>
                  <a:pt x="1684" y="2260"/>
                  <a:pt x="1609" y="2201"/>
                  <a:pt x="1609" y="2126"/>
                </a:cubicBezTo>
                <a:cubicBezTo>
                  <a:pt x="1550" y="2007"/>
                  <a:pt x="1431" y="1828"/>
                  <a:pt x="1371" y="1694"/>
                </a:cubicBezTo>
                <a:cubicBezTo>
                  <a:pt x="1237" y="1381"/>
                  <a:pt x="1058" y="1143"/>
                  <a:pt x="939" y="830"/>
                </a:cubicBezTo>
                <a:cubicBezTo>
                  <a:pt x="745" y="577"/>
                  <a:pt x="567" y="338"/>
                  <a:pt x="373" y="85"/>
                </a:cubicBezTo>
                <a:cubicBezTo>
                  <a:pt x="331" y="43"/>
                  <a:pt x="289" y="1"/>
                  <a:pt x="220" y="1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3" name="Google Shape;4303;p28"/>
          <p:cNvSpPr/>
          <p:nvPr/>
        </p:nvSpPr>
        <p:spPr>
          <a:xfrm flipH="1">
            <a:off x="1369029" y="4404244"/>
            <a:ext cx="49569" cy="64293"/>
          </a:xfrm>
          <a:custGeom>
            <a:avLst/>
            <a:gdLst/>
            <a:ahLst/>
            <a:cxnLst/>
            <a:rect l="l" t="t" r="r" b="b"/>
            <a:pathLst>
              <a:path w="1589" h="2061" extrusionOk="0">
                <a:moveTo>
                  <a:pt x="424" y="1"/>
                </a:moveTo>
                <a:cubicBezTo>
                  <a:pt x="181" y="1"/>
                  <a:pt x="0" y="295"/>
                  <a:pt x="159" y="539"/>
                </a:cubicBezTo>
                <a:cubicBezTo>
                  <a:pt x="337" y="852"/>
                  <a:pt x="650" y="1046"/>
                  <a:pt x="844" y="1358"/>
                </a:cubicBezTo>
                <a:cubicBezTo>
                  <a:pt x="1023" y="1537"/>
                  <a:pt x="1216" y="1850"/>
                  <a:pt x="1395" y="2029"/>
                </a:cubicBezTo>
                <a:cubicBezTo>
                  <a:pt x="1413" y="2051"/>
                  <a:pt x="1438" y="2060"/>
                  <a:pt x="1463" y="2060"/>
                </a:cubicBezTo>
                <a:cubicBezTo>
                  <a:pt x="1523" y="2060"/>
                  <a:pt x="1589" y="2011"/>
                  <a:pt x="1589" y="1969"/>
                </a:cubicBezTo>
                <a:cubicBezTo>
                  <a:pt x="1589" y="1656"/>
                  <a:pt x="1395" y="1284"/>
                  <a:pt x="1276" y="986"/>
                </a:cubicBezTo>
                <a:cubicBezTo>
                  <a:pt x="1082" y="673"/>
                  <a:pt x="904" y="301"/>
                  <a:pt x="591" y="47"/>
                </a:cubicBezTo>
                <a:cubicBezTo>
                  <a:pt x="534" y="15"/>
                  <a:pt x="478" y="1"/>
                  <a:pt x="424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4" name="Google Shape;4304;p28"/>
          <p:cNvSpPr/>
          <p:nvPr/>
        </p:nvSpPr>
        <p:spPr>
          <a:xfrm flipH="1">
            <a:off x="1423402" y="4394106"/>
            <a:ext cx="11636" cy="11636"/>
          </a:xfrm>
          <a:custGeom>
            <a:avLst/>
            <a:gdLst/>
            <a:ahLst/>
            <a:cxnLst/>
            <a:rect l="l" t="t" r="r" b="b"/>
            <a:pathLst>
              <a:path w="373" h="373" extrusionOk="0">
                <a:moveTo>
                  <a:pt x="179" y="0"/>
                </a:moveTo>
                <a:cubicBezTo>
                  <a:pt x="120" y="0"/>
                  <a:pt x="0" y="60"/>
                  <a:pt x="0" y="194"/>
                </a:cubicBezTo>
                <a:cubicBezTo>
                  <a:pt x="0" y="313"/>
                  <a:pt x="60" y="372"/>
                  <a:pt x="120" y="372"/>
                </a:cubicBezTo>
                <a:cubicBezTo>
                  <a:pt x="254" y="372"/>
                  <a:pt x="373" y="372"/>
                  <a:pt x="373" y="253"/>
                </a:cubicBezTo>
                <a:cubicBezTo>
                  <a:pt x="373" y="119"/>
                  <a:pt x="313" y="0"/>
                  <a:pt x="179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5" name="Google Shape;4305;p28"/>
          <p:cNvSpPr/>
          <p:nvPr/>
        </p:nvSpPr>
        <p:spPr>
          <a:xfrm flipH="1">
            <a:off x="2201811" y="4376231"/>
            <a:ext cx="13507" cy="10918"/>
          </a:xfrm>
          <a:custGeom>
            <a:avLst/>
            <a:gdLst/>
            <a:ahLst/>
            <a:cxnLst/>
            <a:rect l="l" t="t" r="r" b="b"/>
            <a:pathLst>
              <a:path w="433" h="350" extrusionOk="0">
                <a:moveTo>
                  <a:pt x="168" y="0"/>
                </a:moveTo>
                <a:cubicBezTo>
                  <a:pt x="77" y="0"/>
                  <a:pt x="0" y="105"/>
                  <a:pt x="0" y="201"/>
                </a:cubicBezTo>
                <a:cubicBezTo>
                  <a:pt x="44" y="287"/>
                  <a:pt x="118" y="350"/>
                  <a:pt x="178" y="350"/>
                </a:cubicBezTo>
                <a:cubicBezTo>
                  <a:pt x="201" y="350"/>
                  <a:pt x="222" y="340"/>
                  <a:pt x="239" y="320"/>
                </a:cubicBezTo>
                <a:lnTo>
                  <a:pt x="313" y="320"/>
                </a:lnTo>
                <a:cubicBezTo>
                  <a:pt x="432" y="260"/>
                  <a:pt x="432" y="81"/>
                  <a:pt x="313" y="22"/>
                </a:cubicBezTo>
                <a:lnTo>
                  <a:pt x="239" y="22"/>
                </a:lnTo>
                <a:cubicBezTo>
                  <a:pt x="215" y="7"/>
                  <a:pt x="191" y="0"/>
                  <a:pt x="16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6" name="Google Shape;4306;p28"/>
          <p:cNvSpPr/>
          <p:nvPr/>
        </p:nvSpPr>
        <p:spPr>
          <a:xfrm flipH="1">
            <a:off x="7844550" y="3874179"/>
            <a:ext cx="183115" cy="71998"/>
          </a:xfrm>
          <a:custGeom>
            <a:avLst/>
            <a:gdLst/>
            <a:ahLst/>
            <a:cxnLst/>
            <a:rect l="l" t="t" r="r" b="b"/>
            <a:pathLst>
              <a:path w="5870" h="2308" extrusionOk="0">
                <a:moveTo>
                  <a:pt x="1860" y="1"/>
                </a:moveTo>
                <a:cubicBezTo>
                  <a:pt x="913" y="1"/>
                  <a:pt x="0" y="276"/>
                  <a:pt x="223" y="1338"/>
                </a:cubicBezTo>
                <a:cubicBezTo>
                  <a:pt x="355" y="2013"/>
                  <a:pt x="1087" y="2308"/>
                  <a:pt x="2012" y="2308"/>
                </a:cubicBezTo>
                <a:cubicBezTo>
                  <a:pt x="3290" y="2308"/>
                  <a:pt x="4936" y="1745"/>
                  <a:pt x="5869" y="846"/>
                </a:cubicBezTo>
                <a:cubicBezTo>
                  <a:pt x="5869" y="846"/>
                  <a:pt x="4007" y="339"/>
                  <a:pt x="2949" y="101"/>
                </a:cubicBezTo>
                <a:cubicBezTo>
                  <a:pt x="2629" y="45"/>
                  <a:pt x="2242" y="1"/>
                  <a:pt x="186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7" name="Google Shape;4307;p28"/>
          <p:cNvSpPr/>
          <p:nvPr/>
        </p:nvSpPr>
        <p:spPr>
          <a:xfrm flipH="1">
            <a:off x="7819469" y="3886626"/>
            <a:ext cx="158502" cy="33004"/>
          </a:xfrm>
          <a:custGeom>
            <a:avLst/>
            <a:gdLst/>
            <a:ahLst/>
            <a:cxnLst/>
            <a:rect l="l" t="t" r="r" b="b"/>
            <a:pathLst>
              <a:path w="5081" h="1058" extrusionOk="0">
                <a:moveTo>
                  <a:pt x="4962" y="0"/>
                </a:moveTo>
                <a:cubicBezTo>
                  <a:pt x="4962" y="0"/>
                  <a:pt x="4902" y="74"/>
                  <a:pt x="4783" y="74"/>
                </a:cubicBezTo>
                <a:cubicBezTo>
                  <a:pt x="4708" y="134"/>
                  <a:pt x="4649" y="134"/>
                  <a:pt x="4530" y="194"/>
                </a:cubicBezTo>
                <a:cubicBezTo>
                  <a:pt x="4470" y="253"/>
                  <a:pt x="4336" y="253"/>
                  <a:pt x="4217" y="313"/>
                </a:cubicBezTo>
                <a:cubicBezTo>
                  <a:pt x="4157" y="313"/>
                  <a:pt x="4038" y="372"/>
                  <a:pt x="3904" y="447"/>
                </a:cubicBezTo>
                <a:lnTo>
                  <a:pt x="3725" y="447"/>
                </a:lnTo>
                <a:cubicBezTo>
                  <a:pt x="3591" y="507"/>
                  <a:pt x="3531" y="507"/>
                  <a:pt x="3472" y="507"/>
                </a:cubicBezTo>
                <a:cubicBezTo>
                  <a:pt x="3412" y="507"/>
                  <a:pt x="3353" y="566"/>
                  <a:pt x="3293" y="566"/>
                </a:cubicBezTo>
                <a:lnTo>
                  <a:pt x="3040" y="566"/>
                </a:lnTo>
                <a:cubicBezTo>
                  <a:pt x="2921" y="626"/>
                  <a:pt x="2727" y="626"/>
                  <a:pt x="2608" y="626"/>
                </a:cubicBezTo>
                <a:cubicBezTo>
                  <a:pt x="2414" y="685"/>
                  <a:pt x="2295" y="685"/>
                  <a:pt x="2101" y="685"/>
                </a:cubicBezTo>
                <a:lnTo>
                  <a:pt x="1237" y="685"/>
                </a:lnTo>
                <a:cubicBezTo>
                  <a:pt x="1118" y="685"/>
                  <a:pt x="984" y="685"/>
                  <a:pt x="865" y="626"/>
                </a:cubicBezTo>
                <a:lnTo>
                  <a:pt x="314" y="626"/>
                </a:lnTo>
                <a:cubicBezTo>
                  <a:pt x="239" y="566"/>
                  <a:pt x="180" y="566"/>
                  <a:pt x="180" y="566"/>
                </a:cubicBezTo>
                <a:lnTo>
                  <a:pt x="120" y="566"/>
                </a:lnTo>
                <a:cubicBezTo>
                  <a:pt x="60" y="566"/>
                  <a:pt x="1" y="566"/>
                  <a:pt x="1" y="626"/>
                </a:cubicBezTo>
                <a:cubicBezTo>
                  <a:pt x="1" y="685"/>
                  <a:pt x="1" y="745"/>
                  <a:pt x="60" y="745"/>
                </a:cubicBezTo>
                <a:lnTo>
                  <a:pt x="120" y="745"/>
                </a:lnTo>
                <a:cubicBezTo>
                  <a:pt x="180" y="819"/>
                  <a:pt x="180" y="819"/>
                  <a:pt x="314" y="819"/>
                </a:cubicBezTo>
                <a:cubicBezTo>
                  <a:pt x="433" y="879"/>
                  <a:pt x="612" y="939"/>
                  <a:pt x="865" y="939"/>
                </a:cubicBezTo>
                <a:cubicBezTo>
                  <a:pt x="1118" y="998"/>
                  <a:pt x="1356" y="998"/>
                  <a:pt x="1669" y="1058"/>
                </a:cubicBezTo>
                <a:lnTo>
                  <a:pt x="2176" y="1058"/>
                </a:lnTo>
                <a:cubicBezTo>
                  <a:pt x="2295" y="1058"/>
                  <a:pt x="2474" y="1058"/>
                  <a:pt x="2608" y="998"/>
                </a:cubicBezTo>
                <a:cubicBezTo>
                  <a:pt x="2787" y="998"/>
                  <a:pt x="2980" y="998"/>
                  <a:pt x="3099" y="939"/>
                </a:cubicBezTo>
                <a:cubicBezTo>
                  <a:pt x="3293" y="939"/>
                  <a:pt x="3412" y="879"/>
                  <a:pt x="3531" y="879"/>
                </a:cubicBezTo>
                <a:cubicBezTo>
                  <a:pt x="3666" y="819"/>
                  <a:pt x="3725" y="819"/>
                  <a:pt x="3785" y="819"/>
                </a:cubicBezTo>
                <a:cubicBezTo>
                  <a:pt x="3844" y="745"/>
                  <a:pt x="3904" y="745"/>
                  <a:pt x="3964" y="685"/>
                </a:cubicBezTo>
                <a:cubicBezTo>
                  <a:pt x="4098" y="685"/>
                  <a:pt x="4217" y="626"/>
                  <a:pt x="4336" y="566"/>
                </a:cubicBezTo>
                <a:cubicBezTo>
                  <a:pt x="4470" y="507"/>
                  <a:pt x="4589" y="507"/>
                  <a:pt x="4649" y="447"/>
                </a:cubicBezTo>
                <a:cubicBezTo>
                  <a:pt x="4708" y="372"/>
                  <a:pt x="4842" y="313"/>
                  <a:pt x="4902" y="313"/>
                </a:cubicBezTo>
                <a:cubicBezTo>
                  <a:pt x="4962" y="194"/>
                  <a:pt x="5081" y="194"/>
                  <a:pt x="5081" y="194"/>
                </a:cubicBezTo>
                <a:lnTo>
                  <a:pt x="5081" y="74"/>
                </a:lnTo>
                <a:cubicBezTo>
                  <a:pt x="5081" y="0"/>
                  <a:pt x="5021" y="0"/>
                  <a:pt x="4962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8" name="Google Shape;4308;p28"/>
          <p:cNvSpPr/>
          <p:nvPr/>
        </p:nvSpPr>
        <p:spPr>
          <a:xfrm flipH="1">
            <a:off x="7850134" y="3718922"/>
            <a:ext cx="160810" cy="137071"/>
          </a:xfrm>
          <a:custGeom>
            <a:avLst/>
            <a:gdLst/>
            <a:ahLst/>
            <a:cxnLst/>
            <a:rect l="l" t="t" r="r" b="b"/>
            <a:pathLst>
              <a:path w="5155" h="4394" extrusionOk="0">
                <a:moveTo>
                  <a:pt x="1085" y="0"/>
                </a:moveTo>
                <a:cubicBezTo>
                  <a:pt x="864" y="0"/>
                  <a:pt x="644" y="104"/>
                  <a:pt x="432" y="356"/>
                </a:cubicBezTo>
                <a:cubicBezTo>
                  <a:pt x="0" y="847"/>
                  <a:pt x="432" y="2218"/>
                  <a:pt x="1743" y="3335"/>
                </a:cubicBezTo>
                <a:cubicBezTo>
                  <a:pt x="2968" y="4345"/>
                  <a:pt x="4765" y="4393"/>
                  <a:pt x="5100" y="4393"/>
                </a:cubicBezTo>
                <a:cubicBezTo>
                  <a:pt x="5135" y="4393"/>
                  <a:pt x="5155" y="4393"/>
                  <a:pt x="5155" y="4393"/>
                </a:cubicBezTo>
                <a:cubicBezTo>
                  <a:pt x="5155" y="4393"/>
                  <a:pt x="3531" y="2650"/>
                  <a:pt x="2980" y="1845"/>
                </a:cubicBezTo>
                <a:cubicBezTo>
                  <a:pt x="2599" y="1222"/>
                  <a:pt x="1843" y="0"/>
                  <a:pt x="108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09" name="Google Shape;4309;p28"/>
          <p:cNvSpPr/>
          <p:nvPr/>
        </p:nvSpPr>
        <p:spPr>
          <a:xfrm flipH="1">
            <a:off x="7823181" y="3748494"/>
            <a:ext cx="141313" cy="122815"/>
          </a:xfrm>
          <a:custGeom>
            <a:avLst/>
            <a:gdLst/>
            <a:ahLst/>
            <a:cxnLst/>
            <a:rect l="l" t="t" r="r" b="b"/>
            <a:pathLst>
              <a:path w="4530" h="3937" extrusionOk="0">
                <a:moveTo>
                  <a:pt x="105" y="0"/>
                </a:moveTo>
                <a:cubicBezTo>
                  <a:pt x="93" y="0"/>
                  <a:pt x="80" y="8"/>
                  <a:pt x="60" y="33"/>
                </a:cubicBezTo>
                <a:cubicBezTo>
                  <a:pt x="1" y="33"/>
                  <a:pt x="1" y="93"/>
                  <a:pt x="1" y="152"/>
                </a:cubicBezTo>
                <a:cubicBezTo>
                  <a:pt x="1" y="152"/>
                  <a:pt x="180" y="465"/>
                  <a:pt x="492" y="897"/>
                </a:cubicBezTo>
                <a:cubicBezTo>
                  <a:pt x="686" y="1151"/>
                  <a:pt x="865" y="1389"/>
                  <a:pt x="1118" y="1642"/>
                </a:cubicBezTo>
                <a:cubicBezTo>
                  <a:pt x="1178" y="1761"/>
                  <a:pt x="1297" y="1955"/>
                  <a:pt x="1431" y="2074"/>
                </a:cubicBezTo>
                <a:cubicBezTo>
                  <a:pt x="1610" y="2193"/>
                  <a:pt x="1744" y="2327"/>
                  <a:pt x="1863" y="2447"/>
                </a:cubicBezTo>
                <a:cubicBezTo>
                  <a:pt x="1982" y="2566"/>
                  <a:pt x="2116" y="2700"/>
                  <a:pt x="2295" y="2819"/>
                </a:cubicBezTo>
                <a:cubicBezTo>
                  <a:pt x="2414" y="2879"/>
                  <a:pt x="2548" y="3013"/>
                  <a:pt x="2727" y="3132"/>
                </a:cubicBezTo>
                <a:cubicBezTo>
                  <a:pt x="2861" y="3192"/>
                  <a:pt x="2980" y="3311"/>
                  <a:pt x="3099" y="3385"/>
                </a:cubicBezTo>
                <a:cubicBezTo>
                  <a:pt x="3293" y="3445"/>
                  <a:pt x="3412" y="3564"/>
                  <a:pt x="3532" y="3564"/>
                </a:cubicBezTo>
                <a:cubicBezTo>
                  <a:pt x="3666" y="3624"/>
                  <a:pt x="3785" y="3683"/>
                  <a:pt x="3844" y="3758"/>
                </a:cubicBezTo>
                <a:cubicBezTo>
                  <a:pt x="3978" y="3817"/>
                  <a:pt x="4098" y="3817"/>
                  <a:pt x="4157" y="3877"/>
                </a:cubicBezTo>
                <a:cubicBezTo>
                  <a:pt x="4276" y="3877"/>
                  <a:pt x="4410" y="3936"/>
                  <a:pt x="4410" y="3936"/>
                </a:cubicBezTo>
                <a:cubicBezTo>
                  <a:pt x="4410" y="3936"/>
                  <a:pt x="4470" y="3936"/>
                  <a:pt x="4530" y="3877"/>
                </a:cubicBezTo>
                <a:cubicBezTo>
                  <a:pt x="4530" y="3817"/>
                  <a:pt x="4530" y="3758"/>
                  <a:pt x="4470" y="3758"/>
                </a:cubicBezTo>
                <a:cubicBezTo>
                  <a:pt x="4470" y="3758"/>
                  <a:pt x="4410" y="3683"/>
                  <a:pt x="4217" y="3624"/>
                </a:cubicBezTo>
                <a:cubicBezTo>
                  <a:pt x="4157" y="3624"/>
                  <a:pt x="4098" y="3564"/>
                  <a:pt x="3978" y="3504"/>
                </a:cubicBezTo>
                <a:cubicBezTo>
                  <a:pt x="3904" y="3445"/>
                  <a:pt x="3785" y="3385"/>
                  <a:pt x="3666" y="3311"/>
                </a:cubicBezTo>
                <a:cubicBezTo>
                  <a:pt x="3532" y="3251"/>
                  <a:pt x="3412" y="3192"/>
                  <a:pt x="3293" y="3132"/>
                </a:cubicBezTo>
                <a:cubicBezTo>
                  <a:pt x="3159" y="3013"/>
                  <a:pt x="3040" y="2938"/>
                  <a:pt x="2921" y="2819"/>
                </a:cubicBezTo>
                <a:cubicBezTo>
                  <a:pt x="2787" y="2759"/>
                  <a:pt x="2667" y="2640"/>
                  <a:pt x="2489" y="2506"/>
                </a:cubicBezTo>
                <a:cubicBezTo>
                  <a:pt x="2355" y="2387"/>
                  <a:pt x="2235" y="2268"/>
                  <a:pt x="2116" y="2134"/>
                </a:cubicBezTo>
                <a:cubicBezTo>
                  <a:pt x="1982" y="2015"/>
                  <a:pt x="1863" y="1895"/>
                  <a:pt x="1744" y="1761"/>
                </a:cubicBezTo>
                <a:cubicBezTo>
                  <a:pt x="1610" y="1642"/>
                  <a:pt x="1491" y="1583"/>
                  <a:pt x="1371" y="1449"/>
                </a:cubicBezTo>
                <a:cubicBezTo>
                  <a:pt x="1118" y="1210"/>
                  <a:pt x="924" y="957"/>
                  <a:pt x="746" y="704"/>
                </a:cubicBezTo>
                <a:cubicBezTo>
                  <a:pt x="552" y="525"/>
                  <a:pt x="433" y="331"/>
                  <a:pt x="314" y="212"/>
                </a:cubicBezTo>
                <a:cubicBezTo>
                  <a:pt x="254" y="93"/>
                  <a:pt x="180" y="33"/>
                  <a:pt x="180" y="33"/>
                </a:cubicBezTo>
                <a:cubicBezTo>
                  <a:pt x="140" y="33"/>
                  <a:pt x="127" y="0"/>
                  <a:pt x="105" y="0"/>
                </a:cubicBezTo>
                <a:close/>
              </a:path>
            </a:pathLst>
          </a:custGeom>
          <a:solidFill>
            <a:srgbClr val="66381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0" name="Google Shape;4310;p28"/>
          <p:cNvSpPr/>
          <p:nvPr/>
        </p:nvSpPr>
        <p:spPr>
          <a:xfrm flipH="1">
            <a:off x="1197082" y="2194796"/>
            <a:ext cx="124406" cy="96829"/>
          </a:xfrm>
          <a:custGeom>
            <a:avLst/>
            <a:gdLst/>
            <a:ahLst/>
            <a:cxnLst/>
            <a:rect l="l" t="t" r="r" b="b"/>
            <a:pathLst>
              <a:path w="3988" h="3104" extrusionOk="0">
                <a:moveTo>
                  <a:pt x="3165" y="0"/>
                </a:moveTo>
                <a:cubicBezTo>
                  <a:pt x="2616" y="0"/>
                  <a:pt x="2112" y="1000"/>
                  <a:pt x="2007" y="1661"/>
                </a:cubicBezTo>
                <a:cubicBezTo>
                  <a:pt x="2007" y="1661"/>
                  <a:pt x="1486" y="393"/>
                  <a:pt x="987" y="393"/>
                </a:cubicBezTo>
                <a:cubicBezTo>
                  <a:pt x="914" y="393"/>
                  <a:pt x="841" y="421"/>
                  <a:pt x="770" y="484"/>
                </a:cubicBezTo>
                <a:cubicBezTo>
                  <a:pt x="1" y="1139"/>
                  <a:pt x="1044" y="3103"/>
                  <a:pt x="1997" y="3103"/>
                </a:cubicBezTo>
                <a:cubicBezTo>
                  <a:pt x="2040" y="3103"/>
                  <a:pt x="2083" y="3099"/>
                  <a:pt x="2126" y="3091"/>
                </a:cubicBezTo>
                <a:cubicBezTo>
                  <a:pt x="3184" y="2838"/>
                  <a:pt x="3988" y="424"/>
                  <a:pt x="3377" y="52"/>
                </a:cubicBezTo>
                <a:cubicBezTo>
                  <a:pt x="3306" y="16"/>
                  <a:pt x="3235" y="0"/>
                  <a:pt x="316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1" name="Google Shape;4311;p28"/>
          <p:cNvSpPr/>
          <p:nvPr/>
        </p:nvSpPr>
        <p:spPr>
          <a:xfrm flipH="1">
            <a:off x="1192871" y="2339354"/>
            <a:ext cx="120132" cy="97391"/>
          </a:xfrm>
          <a:custGeom>
            <a:avLst/>
            <a:gdLst/>
            <a:ahLst/>
            <a:cxnLst/>
            <a:rect l="l" t="t" r="r" b="b"/>
            <a:pathLst>
              <a:path w="3851" h="3122" extrusionOk="0">
                <a:moveTo>
                  <a:pt x="2951" y="1"/>
                </a:moveTo>
                <a:cubicBezTo>
                  <a:pt x="2454" y="1"/>
                  <a:pt x="2159" y="1101"/>
                  <a:pt x="2107" y="1809"/>
                </a:cubicBezTo>
                <a:cubicBezTo>
                  <a:pt x="2107" y="1809"/>
                  <a:pt x="1494" y="480"/>
                  <a:pt x="882" y="480"/>
                </a:cubicBezTo>
                <a:cubicBezTo>
                  <a:pt x="793" y="480"/>
                  <a:pt x="704" y="508"/>
                  <a:pt x="617" y="572"/>
                </a:cubicBezTo>
                <a:cubicBezTo>
                  <a:pt x="0" y="1057"/>
                  <a:pt x="1325" y="3121"/>
                  <a:pt x="2190" y="3121"/>
                </a:cubicBezTo>
                <a:cubicBezTo>
                  <a:pt x="2202" y="3121"/>
                  <a:pt x="2214" y="3121"/>
                  <a:pt x="2226" y="3120"/>
                </a:cubicBezTo>
                <a:cubicBezTo>
                  <a:pt x="3105" y="3120"/>
                  <a:pt x="3850" y="513"/>
                  <a:pt x="3165" y="66"/>
                </a:cubicBezTo>
                <a:cubicBezTo>
                  <a:pt x="3090" y="21"/>
                  <a:pt x="3018" y="1"/>
                  <a:pt x="295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2" name="Google Shape;4312;p28"/>
          <p:cNvSpPr/>
          <p:nvPr/>
        </p:nvSpPr>
        <p:spPr>
          <a:xfrm flipH="1">
            <a:off x="1198923" y="2483755"/>
            <a:ext cx="113862" cy="86504"/>
          </a:xfrm>
          <a:custGeom>
            <a:avLst/>
            <a:gdLst/>
            <a:ahLst/>
            <a:cxnLst/>
            <a:rect l="l" t="t" r="r" b="b"/>
            <a:pathLst>
              <a:path w="3650" h="2773" extrusionOk="0">
                <a:moveTo>
                  <a:pt x="2999" y="0"/>
                </a:moveTo>
                <a:cubicBezTo>
                  <a:pt x="2612" y="0"/>
                  <a:pt x="2183" y="779"/>
                  <a:pt x="2040" y="1530"/>
                </a:cubicBezTo>
                <a:cubicBezTo>
                  <a:pt x="2040" y="1530"/>
                  <a:pt x="1288" y="333"/>
                  <a:pt x="758" y="333"/>
                </a:cubicBezTo>
                <a:cubicBezTo>
                  <a:pt x="659" y="333"/>
                  <a:pt x="568" y="374"/>
                  <a:pt x="491" y="472"/>
                </a:cubicBezTo>
                <a:cubicBezTo>
                  <a:pt x="1" y="1078"/>
                  <a:pt x="1506" y="2772"/>
                  <a:pt x="2157" y="2772"/>
                </a:cubicBezTo>
                <a:cubicBezTo>
                  <a:pt x="2179" y="2772"/>
                  <a:pt x="2200" y="2770"/>
                  <a:pt x="2219" y="2766"/>
                </a:cubicBezTo>
                <a:cubicBezTo>
                  <a:pt x="2845" y="2707"/>
                  <a:pt x="3649" y="651"/>
                  <a:pt x="3277" y="159"/>
                </a:cubicBezTo>
                <a:cubicBezTo>
                  <a:pt x="3190" y="49"/>
                  <a:pt x="3096" y="0"/>
                  <a:pt x="299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3" name="Google Shape;4313;p28"/>
          <p:cNvSpPr/>
          <p:nvPr/>
        </p:nvSpPr>
        <p:spPr>
          <a:xfrm flipH="1">
            <a:off x="1016744" y="1620652"/>
            <a:ext cx="73464" cy="149611"/>
          </a:xfrm>
          <a:custGeom>
            <a:avLst/>
            <a:gdLst/>
            <a:ahLst/>
            <a:cxnLst/>
            <a:rect l="l" t="t" r="r" b="b"/>
            <a:pathLst>
              <a:path w="2355" h="4796" extrusionOk="0">
                <a:moveTo>
                  <a:pt x="1414" y="0"/>
                </a:moveTo>
                <a:cubicBezTo>
                  <a:pt x="1242" y="0"/>
                  <a:pt x="1084" y="90"/>
                  <a:pt x="984" y="267"/>
                </a:cubicBezTo>
                <a:cubicBezTo>
                  <a:pt x="0" y="2248"/>
                  <a:pt x="2041" y="4796"/>
                  <a:pt x="2041" y="4796"/>
                </a:cubicBezTo>
                <a:cubicBezTo>
                  <a:pt x="2235" y="3991"/>
                  <a:pt x="2354" y="2382"/>
                  <a:pt x="2295" y="1206"/>
                </a:cubicBezTo>
                <a:cubicBezTo>
                  <a:pt x="2204" y="397"/>
                  <a:pt x="1777" y="0"/>
                  <a:pt x="141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4" name="Google Shape;4314;p28"/>
          <p:cNvSpPr/>
          <p:nvPr/>
        </p:nvSpPr>
        <p:spPr>
          <a:xfrm flipH="1">
            <a:off x="898702" y="1650880"/>
            <a:ext cx="114891" cy="167736"/>
          </a:xfrm>
          <a:custGeom>
            <a:avLst/>
            <a:gdLst/>
            <a:ahLst/>
            <a:cxnLst/>
            <a:rect l="l" t="t" r="r" b="b"/>
            <a:pathLst>
              <a:path w="3683" h="5377" extrusionOk="0">
                <a:moveTo>
                  <a:pt x="2485" y="1"/>
                </a:moveTo>
                <a:cubicBezTo>
                  <a:pt x="1818" y="1"/>
                  <a:pt x="1" y="2059"/>
                  <a:pt x="524" y="5376"/>
                </a:cubicBezTo>
                <a:cubicBezTo>
                  <a:pt x="524" y="5376"/>
                  <a:pt x="703" y="4140"/>
                  <a:pt x="1328" y="3454"/>
                </a:cubicBezTo>
                <a:cubicBezTo>
                  <a:pt x="1880" y="2769"/>
                  <a:pt x="3682" y="907"/>
                  <a:pt x="2624" y="43"/>
                </a:cubicBezTo>
                <a:cubicBezTo>
                  <a:pt x="2587" y="15"/>
                  <a:pt x="2540" y="1"/>
                  <a:pt x="2485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5" name="Google Shape;4315;p28"/>
          <p:cNvSpPr/>
          <p:nvPr/>
        </p:nvSpPr>
        <p:spPr>
          <a:xfrm flipH="1">
            <a:off x="7812793" y="4670369"/>
            <a:ext cx="56900" cy="83447"/>
          </a:xfrm>
          <a:custGeom>
            <a:avLst/>
            <a:gdLst/>
            <a:ahLst/>
            <a:cxnLst/>
            <a:rect l="l" t="t" r="r" b="b"/>
            <a:pathLst>
              <a:path w="1824" h="2675" extrusionOk="0">
                <a:moveTo>
                  <a:pt x="1265" y="1"/>
                </a:moveTo>
                <a:cubicBezTo>
                  <a:pt x="1155" y="1"/>
                  <a:pt x="1039" y="43"/>
                  <a:pt x="939" y="142"/>
                </a:cubicBezTo>
                <a:cubicBezTo>
                  <a:pt x="567" y="515"/>
                  <a:pt x="373" y="1140"/>
                  <a:pt x="195" y="1632"/>
                </a:cubicBezTo>
                <a:cubicBezTo>
                  <a:pt x="120" y="1885"/>
                  <a:pt x="60" y="2064"/>
                  <a:pt x="1" y="2317"/>
                </a:cubicBezTo>
                <a:cubicBezTo>
                  <a:pt x="1" y="2377"/>
                  <a:pt x="60" y="2511"/>
                  <a:pt x="60" y="2570"/>
                </a:cubicBezTo>
                <a:lnTo>
                  <a:pt x="120" y="2570"/>
                </a:lnTo>
                <a:lnTo>
                  <a:pt x="120" y="2630"/>
                </a:lnTo>
                <a:cubicBezTo>
                  <a:pt x="120" y="2660"/>
                  <a:pt x="168" y="2675"/>
                  <a:pt x="224" y="2675"/>
                </a:cubicBezTo>
                <a:cubicBezTo>
                  <a:pt x="280" y="2675"/>
                  <a:pt x="344" y="2660"/>
                  <a:pt x="373" y="2630"/>
                </a:cubicBezTo>
                <a:lnTo>
                  <a:pt x="373" y="2570"/>
                </a:lnTo>
                <a:cubicBezTo>
                  <a:pt x="567" y="2436"/>
                  <a:pt x="686" y="2064"/>
                  <a:pt x="746" y="1885"/>
                </a:cubicBezTo>
                <a:cubicBezTo>
                  <a:pt x="999" y="1453"/>
                  <a:pt x="1237" y="1021"/>
                  <a:pt x="1550" y="649"/>
                </a:cubicBezTo>
                <a:cubicBezTo>
                  <a:pt x="1824" y="321"/>
                  <a:pt x="1567" y="1"/>
                  <a:pt x="1265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6" name="Google Shape;4316;p28"/>
          <p:cNvSpPr/>
          <p:nvPr/>
        </p:nvSpPr>
        <p:spPr>
          <a:xfrm flipH="1">
            <a:off x="7865918" y="4651184"/>
            <a:ext cx="26703" cy="69003"/>
          </a:xfrm>
          <a:custGeom>
            <a:avLst/>
            <a:gdLst/>
            <a:ahLst/>
            <a:cxnLst/>
            <a:rect l="l" t="t" r="r" b="b"/>
            <a:pathLst>
              <a:path w="856" h="2212" extrusionOk="0">
                <a:moveTo>
                  <a:pt x="387" y="0"/>
                </a:moveTo>
                <a:cubicBezTo>
                  <a:pt x="194" y="0"/>
                  <a:pt x="0" y="156"/>
                  <a:pt x="110" y="385"/>
                </a:cubicBezTo>
                <a:cubicBezTo>
                  <a:pt x="244" y="757"/>
                  <a:pt x="304" y="1130"/>
                  <a:pt x="363" y="1502"/>
                </a:cubicBezTo>
                <a:cubicBezTo>
                  <a:pt x="363" y="1636"/>
                  <a:pt x="304" y="1934"/>
                  <a:pt x="423" y="2128"/>
                </a:cubicBezTo>
                <a:cubicBezTo>
                  <a:pt x="423" y="2170"/>
                  <a:pt x="490" y="2212"/>
                  <a:pt x="550" y="2212"/>
                </a:cubicBezTo>
                <a:cubicBezTo>
                  <a:pt x="575" y="2212"/>
                  <a:pt x="599" y="2205"/>
                  <a:pt x="617" y="2187"/>
                </a:cubicBezTo>
                <a:cubicBezTo>
                  <a:pt x="676" y="2128"/>
                  <a:pt x="736" y="2068"/>
                  <a:pt x="736" y="2009"/>
                </a:cubicBezTo>
                <a:cubicBezTo>
                  <a:pt x="795" y="1815"/>
                  <a:pt x="795" y="1636"/>
                  <a:pt x="795" y="1502"/>
                </a:cubicBezTo>
                <a:cubicBezTo>
                  <a:pt x="795" y="1070"/>
                  <a:pt x="855" y="578"/>
                  <a:pt x="676" y="206"/>
                </a:cubicBezTo>
                <a:cubicBezTo>
                  <a:pt x="630" y="62"/>
                  <a:pt x="509" y="0"/>
                  <a:pt x="387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7" name="Google Shape;4317;p28"/>
          <p:cNvSpPr/>
          <p:nvPr/>
        </p:nvSpPr>
        <p:spPr>
          <a:xfrm flipH="1">
            <a:off x="7900794" y="4099906"/>
            <a:ext cx="122971" cy="68379"/>
          </a:xfrm>
          <a:custGeom>
            <a:avLst/>
            <a:gdLst/>
            <a:ahLst/>
            <a:cxnLst/>
            <a:rect l="l" t="t" r="r" b="b"/>
            <a:pathLst>
              <a:path w="3942" h="2192" extrusionOk="0">
                <a:moveTo>
                  <a:pt x="1960" y="1"/>
                </a:moveTo>
                <a:cubicBezTo>
                  <a:pt x="1096" y="61"/>
                  <a:pt x="471" y="746"/>
                  <a:pt x="158" y="1491"/>
                </a:cubicBezTo>
                <a:cubicBezTo>
                  <a:pt x="1" y="1893"/>
                  <a:pt x="322" y="2192"/>
                  <a:pt x="649" y="2192"/>
                </a:cubicBezTo>
                <a:cubicBezTo>
                  <a:pt x="818" y="2192"/>
                  <a:pt x="989" y="2111"/>
                  <a:pt x="1096" y="1923"/>
                </a:cubicBezTo>
                <a:cubicBezTo>
                  <a:pt x="1409" y="1431"/>
                  <a:pt x="1782" y="1178"/>
                  <a:pt x="2333" y="1118"/>
                </a:cubicBezTo>
                <a:cubicBezTo>
                  <a:pt x="2705" y="1118"/>
                  <a:pt x="3078" y="1237"/>
                  <a:pt x="3510" y="1237"/>
                </a:cubicBezTo>
                <a:cubicBezTo>
                  <a:pt x="3763" y="1237"/>
                  <a:pt x="3942" y="865"/>
                  <a:pt x="3763" y="612"/>
                </a:cubicBezTo>
                <a:cubicBezTo>
                  <a:pt x="3331" y="120"/>
                  <a:pt x="2586" y="1"/>
                  <a:pt x="196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8" name="Google Shape;4318;p28"/>
          <p:cNvSpPr/>
          <p:nvPr/>
        </p:nvSpPr>
        <p:spPr>
          <a:xfrm flipH="1">
            <a:off x="7833070" y="2961975"/>
            <a:ext cx="36623" cy="32599"/>
          </a:xfrm>
          <a:custGeom>
            <a:avLst/>
            <a:gdLst/>
            <a:ahLst/>
            <a:cxnLst/>
            <a:rect l="l" t="t" r="r" b="b"/>
            <a:pathLst>
              <a:path w="1174" h="1045" extrusionOk="0">
                <a:moveTo>
                  <a:pt x="646" y="1"/>
                </a:moveTo>
                <a:cubicBezTo>
                  <a:pt x="581" y="1"/>
                  <a:pt x="513" y="15"/>
                  <a:pt x="433" y="40"/>
                </a:cubicBezTo>
                <a:lnTo>
                  <a:pt x="314" y="40"/>
                </a:lnTo>
                <a:cubicBezTo>
                  <a:pt x="60" y="99"/>
                  <a:pt x="1" y="353"/>
                  <a:pt x="1" y="531"/>
                </a:cubicBezTo>
                <a:cubicBezTo>
                  <a:pt x="1" y="785"/>
                  <a:pt x="195" y="904"/>
                  <a:pt x="373" y="963"/>
                </a:cubicBezTo>
                <a:cubicBezTo>
                  <a:pt x="433" y="963"/>
                  <a:pt x="493" y="963"/>
                  <a:pt x="567" y="1038"/>
                </a:cubicBezTo>
                <a:cubicBezTo>
                  <a:pt x="588" y="1042"/>
                  <a:pt x="610" y="1044"/>
                  <a:pt x="631" y="1044"/>
                </a:cubicBezTo>
                <a:cubicBezTo>
                  <a:pt x="908" y="1044"/>
                  <a:pt x="1174" y="702"/>
                  <a:pt x="1118" y="412"/>
                </a:cubicBezTo>
                <a:cubicBezTo>
                  <a:pt x="1118" y="293"/>
                  <a:pt x="1059" y="159"/>
                  <a:pt x="939" y="99"/>
                </a:cubicBezTo>
                <a:cubicBezTo>
                  <a:pt x="826" y="29"/>
                  <a:pt x="738" y="1"/>
                  <a:pt x="64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19" name="Google Shape;4319;p28"/>
          <p:cNvSpPr/>
          <p:nvPr/>
        </p:nvSpPr>
        <p:spPr>
          <a:xfrm flipH="1">
            <a:off x="7902635" y="2226615"/>
            <a:ext cx="42332" cy="39680"/>
          </a:xfrm>
          <a:custGeom>
            <a:avLst/>
            <a:gdLst/>
            <a:ahLst/>
            <a:cxnLst/>
            <a:rect l="l" t="t" r="r" b="b"/>
            <a:pathLst>
              <a:path w="1357" h="1272" extrusionOk="0">
                <a:moveTo>
                  <a:pt x="535" y="0"/>
                </a:moveTo>
                <a:cubicBezTo>
                  <a:pt x="478" y="0"/>
                  <a:pt x="422" y="9"/>
                  <a:pt x="373" y="30"/>
                </a:cubicBezTo>
                <a:cubicBezTo>
                  <a:pt x="239" y="90"/>
                  <a:pt x="120" y="209"/>
                  <a:pt x="60" y="402"/>
                </a:cubicBezTo>
                <a:cubicBezTo>
                  <a:pt x="0" y="522"/>
                  <a:pt x="0" y="700"/>
                  <a:pt x="60" y="834"/>
                </a:cubicBezTo>
                <a:cubicBezTo>
                  <a:pt x="120" y="1013"/>
                  <a:pt x="239" y="1147"/>
                  <a:pt x="433" y="1207"/>
                </a:cubicBezTo>
                <a:cubicBezTo>
                  <a:pt x="501" y="1252"/>
                  <a:pt x="580" y="1272"/>
                  <a:pt x="662" y="1272"/>
                </a:cubicBezTo>
                <a:cubicBezTo>
                  <a:pt x="794" y="1272"/>
                  <a:pt x="933" y="1221"/>
                  <a:pt x="1043" y="1147"/>
                </a:cubicBezTo>
                <a:cubicBezTo>
                  <a:pt x="1297" y="954"/>
                  <a:pt x="1356" y="522"/>
                  <a:pt x="1177" y="268"/>
                </a:cubicBezTo>
                <a:cubicBezTo>
                  <a:pt x="1118" y="209"/>
                  <a:pt x="1043" y="149"/>
                  <a:pt x="984" y="149"/>
                </a:cubicBezTo>
                <a:cubicBezTo>
                  <a:pt x="854" y="63"/>
                  <a:pt x="686" y="0"/>
                  <a:pt x="53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0" name="Google Shape;4320;p28"/>
          <p:cNvSpPr/>
          <p:nvPr/>
        </p:nvSpPr>
        <p:spPr>
          <a:xfrm flipH="1">
            <a:off x="7751620" y="1880850"/>
            <a:ext cx="34876" cy="33036"/>
          </a:xfrm>
          <a:custGeom>
            <a:avLst/>
            <a:gdLst/>
            <a:ahLst/>
            <a:cxnLst/>
            <a:rect l="l" t="t" r="r" b="b"/>
            <a:pathLst>
              <a:path w="1118" h="1059" extrusionOk="0">
                <a:moveTo>
                  <a:pt x="507" y="0"/>
                </a:moveTo>
                <a:cubicBezTo>
                  <a:pt x="194" y="0"/>
                  <a:pt x="1" y="313"/>
                  <a:pt x="1" y="552"/>
                </a:cubicBezTo>
                <a:cubicBezTo>
                  <a:pt x="1" y="686"/>
                  <a:pt x="135" y="865"/>
                  <a:pt x="194" y="924"/>
                </a:cubicBezTo>
                <a:cubicBezTo>
                  <a:pt x="313" y="984"/>
                  <a:pt x="433" y="1058"/>
                  <a:pt x="626" y="1058"/>
                </a:cubicBezTo>
                <a:cubicBezTo>
                  <a:pt x="880" y="1058"/>
                  <a:pt x="1118" y="686"/>
                  <a:pt x="1058" y="432"/>
                </a:cubicBezTo>
                <a:cubicBezTo>
                  <a:pt x="1058" y="313"/>
                  <a:pt x="999" y="179"/>
                  <a:pt x="880" y="120"/>
                </a:cubicBezTo>
                <a:cubicBezTo>
                  <a:pt x="745" y="0"/>
                  <a:pt x="626" y="0"/>
                  <a:pt x="50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1" name="Google Shape;4321;p28"/>
          <p:cNvSpPr/>
          <p:nvPr/>
        </p:nvSpPr>
        <p:spPr>
          <a:xfrm flipH="1">
            <a:off x="8036025" y="1054089"/>
            <a:ext cx="52532" cy="36748"/>
          </a:xfrm>
          <a:custGeom>
            <a:avLst/>
            <a:gdLst/>
            <a:ahLst/>
            <a:cxnLst/>
            <a:rect l="l" t="t" r="r" b="b"/>
            <a:pathLst>
              <a:path w="1684" h="1178" extrusionOk="0">
                <a:moveTo>
                  <a:pt x="745" y="1"/>
                </a:moveTo>
                <a:cubicBezTo>
                  <a:pt x="0" y="1"/>
                  <a:pt x="134" y="1178"/>
                  <a:pt x="939" y="1178"/>
                </a:cubicBezTo>
                <a:cubicBezTo>
                  <a:pt x="1684" y="1178"/>
                  <a:pt x="1549" y="1"/>
                  <a:pt x="745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2" name="Google Shape;4322;p28"/>
          <p:cNvSpPr/>
          <p:nvPr/>
        </p:nvSpPr>
        <p:spPr>
          <a:xfrm flipH="1">
            <a:off x="7991416" y="1175843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3" name="Google Shape;4323;p28"/>
          <p:cNvSpPr/>
          <p:nvPr/>
        </p:nvSpPr>
        <p:spPr>
          <a:xfrm flipH="1">
            <a:off x="7987704" y="1155940"/>
            <a:ext cx="31164" cy="29074"/>
          </a:xfrm>
          <a:custGeom>
            <a:avLst/>
            <a:gdLst/>
            <a:ahLst/>
            <a:cxnLst/>
            <a:rect l="l" t="t" r="r" b="b"/>
            <a:pathLst>
              <a:path w="999" h="932" extrusionOk="0">
                <a:moveTo>
                  <a:pt x="677" y="0"/>
                </a:moveTo>
                <a:cubicBezTo>
                  <a:pt x="619" y="0"/>
                  <a:pt x="563" y="13"/>
                  <a:pt x="507" y="13"/>
                </a:cubicBezTo>
                <a:cubicBezTo>
                  <a:pt x="433" y="13"/>
                  <a:pt x="373" y="88"/>
                  <a:pt x="314" y="88"/>
                </a:cubicBezTo>
                <a:cubicBezTo>
                  <a:pt x="1" y="207"/>
                  <a:pt x="1" y="639"/>
                  <a:pt x="194" y="833"/>
                </a:cubicBezTo>
                <a:cubicBezTo>
                  <a:pt x="264" y="902"/>
                  <a:pt x="360" y="931"/>
                  <a:pt x="451" y="931"/>
                </a:cubicBezTo>
                <a:cubicBezTo>
                  <a:pt x="515" y="931"/>
                  <a:pt x="577" y="917"/>
                  <a:pt x="626" y="892"/>
                </a:cubicBezTo>
                <a:cubicBezTo>
                  <a:pt x="805" y="833"/>
                  <a:pt x="880" y="699"/>
                  <a:pt x="939" y="579"/>
                </a:cubicBezTo>
                <a:lnTo>
                  <a:pt x="939" y="579"/>
                </a:lnTo>
                <a:lnTo>
                  <a:pt x="880" y="639"/>
                </a:lnTo>
                <a:cubicBezTo>
                  <a:pt x="939" y="579"/>
                  <a:pt x="939" y="520"/>
                  <a:pt x="999" y="386"/>
                </a:cubicBezTo>
                <a:cubicBezTo>
                  <a:pt x="999" y="267"/>
                  <a:pt x="939" y="147"/>
                  <a:pt x="880" y="88"/>
                </a:cubicBezTo>
                <a:cubicBezTo>
                  <a:pt x="809" y="17"/>
                  <a:pt x="742" y="0"/>
                  <a:pt x="6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4" name="Google Shape;4324;p28"/>
          <p:cNvSpPr/>
          <p:nvPr/>
        </p:nvSpPr>
        <p:spPr>
          <a:xfrm flipH="1">
            <a:off x="1053461" y="1894326"/>
            <a:ext cx="33036" cy="33316"/>
          </a:xfrm>
          <a:custGeom>
            <a:avLst/>
            <a:gdLst/>
            <a:ahLst/>
            <a:cxnLst/>
            <a:rect l="l" t="t" r="r" b="b"/>
            <a:pathLst>
              <a:path w="1059" h="1068" extrusionOk="0">
                <a:moveTo>
                  <a:pt x="433" y="0"/>
                </a:moveTo>
                <a:cubicBezTo>
                  <a:pt x="313" y="60"/>
                  <a:pt x="179" y="120"/>
                  <a:pt x="60" y="254"/>
                </a:cubicBezTo>
                <a:cubicBezTo>
                  <a:pt x="1" y="313"/>
                  <a:pt x="1" y="433"/>
                  <a:pt x="1" y="626"/>
                </a:cubicBezTo>
                <a:cubicBezTo>
                  <a:pt x="1" y="841"/>
                  <a:pt x="254" y="1067"/>
                  <a:pt x="478" y="1067"/>
                </a:cubicBezTo>
                <a:cubicBezTo>
                  <a:pt x="503" y="1067"/>
                  <a:pt x="528" y="1064"/>
                  <a:pt x="552" y="1058"/>
                </a:cubicBezTo>
                <a:cubicBezTo>
                  <a:pt x="686" y="1058"/>
                  <a:pt x="865" y="999"/>
                  <a:pt x="924" y="865"/>
                </a:cubicBezTo>
                <a:cubicBezTo>
                  <a:pt x="999" y="745"/>
                  <a:pt x="1058" y="626"/>
                  <a:pt x="1058" y="492"/>
                </a:cubicBezTo>
                <a:cubicBezTo>
                  <a:pt x="1058" y="179"/>
                  <a:pt x="686" y="0"/>
                  <a:pt x="43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5" name="Google Shape;4325;p28"/>
          <p:cNvSpPr/>
          <p:nvPr/>
        </p:nvSpPr>
        <p:spPr>
          <a:xfrm flipH="1">
            <a:off x="1123181" y="1992840"/>
            <a:ext cx="36592" cy="31413"/>
          </a:xfrm>
          <a:custGeom>
            <a:avLst/>
            <a:gdLst/>
            <a:ahLst/>
            <a:cxnLst/>
            <a:rect l="l" t="t" r="r" b="b"/>
            <a:pathLst>
              <a:path w="1173" h="1007" extrusionOk="0">
                <a:moveTo>
                  <a:pt x="607" y="1"/>
                </a:moveTo>
                <a:cubicBezTo>
                  <a:pt x="368" y="1"/>
                  <a:pt x="115" y="194"/>
                  <a:pt x="55" y="448"/>
                </a:cubicBezTo>
                <a:cubicBezTo>
                  <a:pt x="1" y="721"/>
                  <a:pt x="246" y="1006"/>
                  <a:pt x="529" y="1006"/>
                </a:cubicBezTo>
                <a:cubicBezTo>
                  <a:pt x="554" y="1006"/>
                  <a:pt x="580" y="1004"/>
                  <a:pt x="607" y="999"/>
                </a:cubicBezTo>
                <a:cubicBezTo>
                  <a:pt x="666" y="999"/>
                  <a:pt x="741" y="999"/>
                  <a:pt x="741" y="939"/>
                </a:cubicBezTo>
                <a:cubicBezTo>
                  <a:pt x="860" y="939"/>
                  <a:pt x="979" y="880"/>
                  <a:pt x="1039" y="820"/>
                </a:cubicBezTo>
                <a:cubicBezTo>
                  <a:pt x="1113" y="746"/>
                  <a:pt x="1173" y="626"/>
                  <a:pt x="1173" y="567"/>
                </a:cubicBezTo>
                <a:cubicBezTo>
                  <a:pt x="1173" y="448"/>
                  <a:pt x="1173" y="314"/>
                  <a:pt x="1039" y="254"/>
                </a:cubicBezTo>
                <a:cubicBezTo>
                  <a:pt x="979" y="135"/>
                  <a:pt x="919" y="75"/>
                  <a:pt x="800" y="75"/>
                </a:cubicBezTo>
                <a:cubicBezTo>
                  <a:pt x="741" y="75"/>
                  <a:pt x="666" y="75"/>
                  <a:pt x="60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6" name="Google Shape;4326;p28"/>
          <p:cNvSpPr/>
          <p:nvPr/>
        </p:nvSpPr>
        <p:spPr>
          <a:xfrm flipH="1">
            <a:off x="863857" y="2100182"/>
            <a:ext cx="151077" cy="264471"/>
          </a:xfrm>
          <a:custGeom>
            <a:avLst/>
            <a:gdLst/>
            <a:ahLst/>
            <a:cxnLst/>
            <a:rect l="l" t="t" r="r" b="b"/>
            <a:pathLst>
              <a:path w="4843" h="8478" extrusionOk="0">
                <a:moveTo>
                  <a:pt x="4190" y="1"/>
                </a:moveTo>
                <a:cubicBezTo>
                  <a:pt x="3999" y="1"/>
                  <a:pt x="3787" y="128"/>
                  <a:pt x="3725" y="359"/>
                </a:cubicBezTo>
                <a:cubicBezTo>
                  <a:pt x="3666" y="597"/>
                  <a:pt x="3606" y="850"/>
                  <a:pt x="3546" y="1163"/>
                </a:cubicBezTo>
                <a:lnTo>
                  <a:pt x="3472" y="1163"/>
                </a:lnTo>
                <a:cubicBezTo>
                  <a:pt x="2727" y="3204"/>
                  <a:pt x="254" y="5066"/>
                  <a:pt x="120" y="7301"/>
                </a:cubicBezTo>
                <a:cubicBezTo>
                  <a:pt x="1" y="7495"/>
                  <a:pt x="60" y="7673"/>
                  <a:pt x="195" y="7807"/>
                </a:cubicBezTo>
                <a:lnTo>
                  <a:pt x="195" y="8046"/>
                </a:lnTo>
                <a:cubicBezTo>
                  <a:pt x="254" y="8299"/>
                  <a:pt x="433" y="8478"/>
                  <a:pt x="746" y="8478"/>
                </a:cubicBezTo>
                <a:cubicBezTo>
                  <a:pt x="4411" y="7927"/>
                  <a:pt x="4843" y="3264"/>
                  <a:pt x="4530" y="359"/>
                </a:cubicBezTo>
                <a:cubicBezTo>
                  <a:pt x="4530" y="113"/>
                  <a:pt x="4369" y="1"/>
                  <a:pt x="41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7" name="Google Shape;4327;p28"/>
          <p:cNvSpPr/>
          <p:nvPr/>
        </p:nvSpPr>
        <p:spPr>
          <a:xfrm flipH="1">
            <a:off x="879205" y="1987256"/>
            <a:ext cx="27452" cy="21431"/>
          </a:xfrm>
          <a:custGeom>
            <a:avLst/>
            <a:gdLst/>
            <a:ahLst/>
            <a:cxnLst/>
            <a:rect l="l" t="t" r="r" b="b"/>
            <a:pathLst>
              <a:path w="880" h="687" extrusionOk="0">
                <a:moveTo>
                  <a:pt x="448" y="1"/>
                </a:moveTo>
                <a:cubicBezTo>
                  <a:pt x="1" y="1"/>
                  <a:pt x="75" y="686"/>
                  <a:pt x="507" y="686"/>
                </a:cubicBezTo>
                <a:cubicBezTo>
                  <a:pt x="880" y="686"/>
                  <a:pt x="820" y="1"/>
                  <a:pt x="44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8" name="Google Shape;4328;p28"/>
          <p:cNvSpPr/>
          <p:nvPr/>
        </p:nvSpPr>
        <p:spPr>
          <a:xfrm flipH="1">
            <a:off x="7131650" y="1039957"/>
            <a:ext cx="48851" cy="43455"/>
          </a:xfrm>
          <a:custGeom>
            <a:avLst/>
            <a:gdLst/>
            <a:ahLst/>
            <a:cxnLst/>
            <a:rect l="l" t="t" r="r" b="b"/>
            <a:pathLst>
              <a:path w="1566" h="1393" extrusionOk="0">
                <a:moveTo>
                  <a:pt x="852" y="0"/>
                </a:moveTo>
                <a:cubicBezTo>
                  <a:pt x="724" y="0"/>
                  <a:pt x="600" y="43"/>
                  <a:pt x="507" y="141"/>
                </a:cubicBezTo>
                <a:cubicBezTo>
                  <a:pt x="448" y="201"/>
                  <a:pt x="448" y="201"/>
                  <a:pt x="373" y="260"/>
                </a:cubicBezTo>
                <a:cubicBezTo>
                  <a:pt x="135" y="513"/>
                  <a:pt x="1" y="886"/>
                  <a:pt x="254" y="1124"/>
                </a:cubicBezTo>
                <a:cubicBezTo>
                  <a:pt x="373" y="1258"/>
                  <a:pt x="507" y="1377"/>
                  <a:pt x="627" y="1377"/>
                </a:cubicBezTo>
                <a:cubicBezTo>
                  <a:pt x="671" y="1388"/>
                  <a:pt x="713" y="1393"/>
                  <a:pt x="754" y="1393"/>
                </a:cubicBezTo>
                <a:cubicBezTo>
                  <a:pt x="943" y="1393"/>
                  <a:pt x="1093" y="1284"/>
                  <a:pt x="1252" y="1124"/>
                </a:cubicBezTo>
                <a:lnTo>
                  <a:pt x="1372" y="1005"/>
                </a:lnTo>
                <a:cubicBezTo>
                  <a:pt x="1565" y="826"/>
                  <a:pt x="1565" y="454"/>
                  <a:pt x="1372" y="260"/>
                </a:cubicBezTo>
                <a:cubicBezTo>
                  <a:pt x="1262" y="105"/>
                  <a:pt x="1052" y="0"/>
                  <a:pt x="8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29" name="Google Shape;4329;p28"/>
          <p:cNvSpPr/>
          <p:nvPr/>
        </p:nvSpPr>
        <p:spPr>
          <a:xfrm flipH="1">
            <a:off x="7645182" y="1336653"/>
            <a:ext cx="44172" cy="38588"/>
          </a:xfrm>
          <a:custGeom>
            <a:avLst/>
            <a:gdLst/>
            <a:ahLst/>
            <a:cxnLst/>
            <a:rect l="l" t="t" r="r" b="b"/>
            <a:pathLst>
              <a:path w="1416" h="1237" extrusionOk="0">
                <a:moveTo>
                  <a:pt x="551" y="0"/>
                </a:moveTo>
                <a:cubicBezTo>
                  <a:pt x="179" y="0"/>
                  <a:pt x="0" y="373"/>
                  <a:pt x="0" y="686"/>
                </a:cubicBezTo>
                <a:cubicBezTo>
                  <a:pt x="0" y="865"/>
                  <a:pt x="119" y="999"/>
                  <a:pt x="239" y="1118"/>
                </a:cubicBezTo>
                <a:cubicBezTo>
                  <a:pt x="373" y="1177"/>
                  <a:pt x="492" y="1237"/>
                  <a:pt x="611" y="1237"/>
                </a:cubicBezTo>
                <a:lnTo>
                  <a:pt x="671" y="1237"/>
                </a:lnTo>
                <a:cubicBezTo>
                  <a:pt x="924" y="1237"/>
                  <a:pt x="1177" y="1118"/>
                  <a:pt x="1296" y="865"/>
                </a:cubicBezTo>
                <a:cubicBezTo>
                  <a:pt x="1415" y="626"/>
                  <a:pt x="1296" y="179"/>
                  <a:pt x="924" y="60"/>
                </a:cubicBezTo>
                <a:cubicBezTo>
                  <a:pt x="805" y="0"/>
                  <a:pt x="671" y="0"/>
                  <a:pt x="55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0" name="Google Shape;4330;p28"/>
          <p:cNvSpPr/>
          <p:nvPr/>
        </p:nvSpPr>
        <p:spPr>
          <a:xfrm flipH="1">
            <a:off x="7668423" y="1375210"/>
            <a:ext cx="1903" cy="31"/>
          </a:xfrm>
          <a:custGeom>
            <a:avLst/>
            <a:gdLst/>
            <a:ahLst/>
            <a:cxnLst/>
            <a:rect l="l" t="t" r="r" b="b"/>
            <a:pathLst>
              <a:path w="61" h="1" extrusionOk="0">
                <a:moveTo>
                  <a:pt x="1" y="1"/>
                </a:moveTo>
                <a:lnTo>
                  <a:pt x="1" y="1"/>
                </a:lnTo>
                <a:lnTo>
                  <a:pt x="61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1" name="Google Shape;4331;p28"/>
          <p:cNvSpPr/>
          <p:nvPr/>
        </p:nvSpPr>
        <p:spPr>
          <a:xfrm flipH="1">
            <a:off x="7670294" y="1375210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2" name="Google Shape;4332;p28"/>
          <p:cNvSpPr/>
          <p:nvPr/>
        </p:nvSpPr>
        <p:spPr>
          <a:xfrm flipH="1">
            <a:off x="7519248" y="1376645"/>
            <a:ext cx="42332" cy="39493"/>
          </a:xfrm>
          <a:custGeom>
            <a:avLst/>
            <a:gdLst/>
            <a:ahLst/>
            <a:cxnLst/>
            <a:rect l="l" t="t" r="r" b="b"/>
            <a:pathLst>
              <a:path w="1357" h="1266" extrusionOk="0">
                <a:moveTo>
                  <a:pt x="605" y="1"/>
                </a:moveTo>
                <a:cubicBezTo>
                  <a:pt x="359" y="1"/>
                  <a:pt x="170" y="135"/>
                  <a:pt x="120" y="387"/>
                </a:cubicBezTo>
                <a:cubicBezTo>
                  <a:pt x="61" y="462"/>
                  <a:pt x="61" y="521"/>
                  <a:pt x="61" y="521"/>
                </a:cubicBezTo>
                <a:lnTo>
                  <a:pt x="61" y="581"/>
                </a:lnTo>
                <a:cubicBezTo>
                  <a:pt x="1" y="1013"/>
                  <a:pt x="373" y="1266"/>
                  <a:pt x="746" y="1266"/>
                </a:cubicBezTo>
                <a:lnTo>
                  <a:pt x="865" y="1266"/>
                </a:lnTo>
                <a:lnTo>
                  <a:pt x="925" y="1206"/>
                </a:lnTo>
                <a:lnTo>
                  <a:pt x="984" y="1206"/>
                </a:lnTo>
                <a:cubicBezTo>
                  <a:pt x="1237" y="1072"/>
                  <a:pt x="1357" y="894"/>
                  <a:pt x="1297" y="581"/>
                </a:cubicBezTo>
                <a:lnTo>
                  <a:pt x="1297" y="521"/>
                </a:lnTo>
                <a:cubicBezTo>
                  <a:pt x="1297" y="149"/>
                  <a:pt x="984" y="15"/>
                  <a:pt x="746" y="15"/>
                </a:cubicBezTo>
                <a:cubicBezTo>
                  <a:pt x="697" y="5"/>
                  <a:pt x="650" y="1"/>
                  <a:pt x="60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3" name="Google Shape;4333;p28"/>
          <p:cNvSpPr/>
          <p:nvPr/>
        </p:nvSpPr>
        <p:spPr>
          <a:xfrm flipH="1">
            <a:off x="7950457" y="3377430"/>
            <a:ext cx="143684" cy="68161"/>
          </a:xfrm>
          <a:custGeom>
            <a:avLst/>
            <a:gdLst/>
            <a:ahLst/>
            <a:cxnLst/>
            <a:rect l="l" t="t" r="r" b="b"/>
            <a:pathLst>
              <a:path w="4606" h="2185" extrusionOk="0">
                <a:moveTo>
                  <a:pt x="3746" y="0"/>
                </a:moveTo>
                <a:cubicBezTo>
                  <a:pt x="3631" y="0"/>
                  <a:pt x="3515" y="39"/>
                  <a:pt x="3412" y="129"/>
                </a:cubicBezTo>
                <a:cubicBezTo>
                  <a:pt x="2920" y="502"/>
                  <a:pt x="2414" y="755"/>
                  <a:pt x="1803" y="934"/>
                </a:cubicBezTo>
                <a:cubicBezTo>
                  <a:pt x="1237" y="1128"/>
                  <a:pt x="686" y="1187"/>
                  <a:pt x="179" y="1560"/>
                </a:cubicBezTo>
                <a:cubicBezTo>
                  <a:pt x="0" y="1679"/>
                  <a:pt x="60" y="1932"/>
                  <a:pt x="179" y="1992"/>
                </a:cubicBezTo>
                <a:cubicBezTo>
                  <a:pt x="530" y="2123"/>
                  <a:pt x="919" y="2184"/>
                  <a:pt x="1319" y="2184"/>
                </a:cubicBezTo>
                <a:cubicBezTo>
                  <a:pt x="2414" y="2184"/>
                  <a:pt x="3583" y="1725"/>
                  <a:pt x="4216" y="993"/>
                </a:cubicBezTo>
                <a:cubicBezTo>
                  <a:pt x="4605" y="557"/>
                  <a:pt x="4183" y="0"/>
                  <a:pt x="374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4" name="Google Shape;4334;p28"/>
          <p:cNvSpPr/>
          <p:nvPr/>
        </p:nvSpPr>
        <p:spPr>
          <a:xfrm flipH="1">
            <a:off x="902414" y="2585389"/>
            <a:ext cx="176221" cy="146835"/>
          </a:xfrm>
          <a:custGeom>
            <a:avLst/>
            <a:gdLst/>
            <a:ahLst/>
            <a:cxnLst/>
            <a:rect l="l" t="t" r="r" b="b"/>
            <a:pathLst>
              <a:path w="5649" h="4707" extrusionOk="0">
                <a:moveTo>
                  <a:pt x="5142" y="0"/>
                </a:moveTo>
                <a:cubicBezTo>
                  <a:pt x="4590" y="879"/>
                  <a:pt x="4099" y="1624"/>
                  <a:pt x="3279" y="2309"/>
                </a:cubicBezTo>
                <a:cubicBezTo>
                  <a:pt x="2475" y="2980"/>
                  <a:pt x="1492" y="3426"/>
                  <a:pt x="553" y="3799"/>
                </a:cubicBezTo>
                <a:cubicBezTo>
                  <a:pt x="1" y="3957"/>
                  <a:pt x="330" y="4706"/>
                  <a:pt x="794" y="4706"/>
                </a:cubicBezTo>
                <a:cubicBezTo>
                  <a:pt x="856" y="4706"/>
                  <a:pt x="920" y="4693"/>
                  <a:pt x="985" y="4663"/>
                </a:cubicBezTo>
                <a:cubicBezTo>
                  <a:pt x="2669" y="3978"/>
                  <a:pt x="5648" y="2175"/>
                  <a:pt x="521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5" name="Google Shape;4335;p28"/>
          <p:cNvSpPr/>
          <p:nvPr/>
        </p:nvSpPr>
        <p:spPr>
          <a:xfrm flipH="1">
            <a:off x="1109705" y="418681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1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6" name="Google Shape;4336;p28"/>
          <p:cNvSpPr/>
          <p:nvPr/>
        </p:nvSpPr>
        <p:spPr>
          <a:xfrm flipH="1">
            <a:off x="1115726" y="4188687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7" name="Google Shape;4337;p28"/>
          <p:cNvSpPr/>
          <p:nvPr/>
        </p:nvSpPr>
        <p:spPr>
          <a:xfrm flipH="1">
            <a:off x="7974227" y="3488203"/>
            <a:ext cx="106437" cy="30852"/>
          </a:xfrm>
          <a:custGeom>
            <a:avLst/>
            <a:gdLst/>
            <a:ahLst/>
            <a:cxnLst/>
            <a:rect l="l" t="t" r="r" b="b"/>
            <a:pathLst>
              <a:path w="3412" h="989" extrusionOk="0">
                <a:moveTo>
                  <a:pt x="2320" y="1"/>
                </a:moveTo>
                <a:cubicBezTo>
                  <a:pt x="1914" y="1"/>
                  <a:pt x="1467" y="88"/>
                  <a:pt x="1118" y="184"/>
                </a:cubicBezTo>
                <a:cubicBezTo>
                  <a:pt x="864" y="243"/>
                  <a:pt x="626" y="303"/>
                  <a:pt x="432" y="362"/>
                </a:cubicBezTo>
                <a:cubicBezTo>
                  <a:pt x="254" y="482"/>
                  <a:pt x="179" y="675"/>
                  <a:pt x="0" y="794"/>
                </a:cubicBezTo>
                <a:cubicBezTo>
                  <a:pt x="36" y="783"/>
                  <a:pt x="73" y="778"/>
                  <a:pt x="109" y="778"/>
                </a:cubicBezTo>
                <a:cubicBezTo>
                  <a:pt x="256" y="778"/>
                  <a:pt x="409" y="854"/>
                  <a:pt x="552" y="854"/>
                </a:cubicBezTo>
                <a:lnTo>
                  <a:pt x="1237" y="854"/>
                </a:lnTo>
                <a:cubicBezTo>
                  <a:pt x="1743" y="854"/>
                  <a:pt x="2235" y="988"/>
                  <a:pt x="2667" y="988"/>
                </a:cubicBezTo>
                <a:cubicBezTo>
                  <a:pt x="3293" y="988"/>
                  <a:pt x="3412" y="184"/>
                  <a:pt x="2786" y="50"/>
                </a:cubicBezTo>
                <a:cubicBezTo>
                  <a:pt x="2644" y="15"/>
                  <a:pt x="2486" y="1"/>
                  <a:pt x="232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8" name="Google Shape;4338;p28"/>
          <p:cNvSpPr/>
          <p:nvPr/>
        </p:nvSpPr>
        <p:spPr>
          <a:xfrm flipH="1">
            <a:off x="7861738" y="1871616"/>
            <a:ext cx="114174" cy="41302"/>
          </a:xfrm>
          <a:custGeom>
            <a:avLst/>
            <a:gdLst/>
            <a:ahLst/>
            <a:cxnLst/>
            <a:rect l="l" t="t" r="r" b="b"/>
            <a:pathLst>
              <a:path w="3660" h="1324" extrusionOk="0">
                <a:moveTo>
                  <a:pt x="2230" y="0"/>
                </a:moveTo>
                <a:cubicBezTo>
                  <a:pt x="1627" y="0"/>
                  <a:pt x="1002" y="151"/>
                  <a:pt x="486" y="356"/>
                </a:cubicBezTo>
                <a:cubicBezTo>
                  <a:pt x="0" y="579"/>
                  <a:pt x="278" y="1323"/>
                  <a:pt x="687" y="1323"/>
                </a:cubicBezTo>
                <a:cubicBezTo>
                  <a:pt x="743" y="1323"/>
                  <a:pt x="800" y="1310"/>
                  <a:pt x="858" y="1280"/>
                </a:cubicBezTo>
                <a:cubicBezTo>
                  <a:pt x="1737" y="788"/>
                  <a:pt x="2661" y="669"/>
                  <a:pt x="3600" y="416"/>
                </a:cubicBezTo>
                <a:cubicBezTo>
                  <a:pt x="3600" y="416"/>
                  <a:pt x="3659" y="356"/>
                  <a:pt x="3600" y="356"/>
                </a:cubicBezTo>
                <a:cubicBezTo>
                  <a:pt x="3204" y="101"/>
                  <a:pt x="2724" y="0"/>
                  <a:pt x="22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39" name="Google Shape;4339;p28"/>
          <p:cNvSpPr/>
          <p:nvPr/>
        </p:nvSpPr>
        <p:spPr>
          <a:xfrm flipH="1">
            <a:off x="7730470" y="1360704"/>
            <a:ext cx="160592" cy="130894"/>
          </a:xfrm>
          <a:custGeom>
            <a:avLst/>
            <a:gdLst/>
            <a:ahLst/>
            <a:cxnLst/>
            <a:rect l="l" t="t" r="r" b="b"/>
            <a:pathLst>
              <a:path w="5148" h="4196" extrusionOk="0">
                <a:moveTo>
                  <a:pt x="4293" y="0"/>
                </a:moveTo>
                <a:cubicBezTo>
                  <a:pt x="4141" y="0"/>
                  <a:pt x="3986" y="67"/>
                  <a:pt x="3859" y="228"/>
                </a:cubicBezTo>
                <a:cubicBezTo>
                  <a:pt x="3293" y="973"/>
                  <a:pt x="2667" y="1643"/>
                  <a:pt x="1997" y="2328"/>
                </a:cubicBezTo>
                <a:cubicBezTo>
                  <a:pt x="1371" y="3013"/>
                  <a:pt x="686" y="3580"/>
                  <a:pt x="1" y="4190"/>
                </a:cubicBezTo>
                <a:cubicBezTo>
                  <a:pt x="45" y="4194"/>
                  <a:pt x="90" y="4195"/>
                  <a:pt x="135" y="4195"/>
                </a:cubicBezTo>
                <a:cubicBezTo>
                  <a:pt x="888" y="4195"/>
                  <a:pt x="1588" y="3734"/>
                  <a:pt x="2235" y="3326"/>
                </a:cubicBezTo>
                <a:cubicBezTo>
                  <a:pt x="3174" y="2641"/>
                  <a:pt x="3978" y="1777"/>
                  <a:pt x="4783" y="973"/>
                </a:cubicBezTo>
                <a:cubicBezTo>
                  <a:pt x="5148" y="552"/>
                  <a:pt x="4732" y="0"/>
                  <a:pt x="429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0" name="Google Shape;4340;p28"/>
          <p:cNvSpPr/>
          <p:nvPr/>
        </p:nvSpPr>
        <p:spPr>
          <a:xfrm flipH="1">
            <a:off x="7272714" y="1197305"/>
            <a:ext cx="83915" cy="141251"/>
          </a:xfrm>
          <a:custGeom>
            <a:avLst/>
            <a:gdLst/>
            <a:ahLst/>
            <a:cxnLst/>
            <a:rect l="l" t="t" r="r" b="b"/>
            <a:pathLst>
              <a:path w="2690" h="4528" extrusionOk="0">
                <a:moveTo>
                  <a:pt x="2150" y="1"/>
                </a:moveTo>
                <a:cubicBezTo>
                  <a:pt x="1980" y="1"/>
                  <a:pt x="1813" y="77"/>
                  <a:pt x="1744" y="252"/>
                </a:cubicBezTo>
                <a:cubicBezTo>
                  <a:pt x="1491" y="922"/>
                  <a:pt x="1312" y="1667"/>
                  <a:pt x="1059" y="2352"/>
                </a:cubicBezTo>
                <a:cubicBezTo>
                  <a:pt x="746" y="3097"/>
                  <a:pt x="254" y="3723"/>
                  <a:pt x="1" y="4467"/>
                </a:cubicBezTo>
                <a:lnTo>
                  <a:pt x="1" y="4527"/>
                </a:lnTo>
                <a:cubicBezTo>
                  <a:pt x="1252" y="3782"/>
                  <a:pt x="2235" y="1860"/>
                  <a:pt x="2608" y="490"/>
                </a:cubicBezTo>
                <a:cubicBezTo>
                  <a:pt x="2690" y="190"/>
                  <a:pt x="2416" y="1"/>
                  <a:pt x="215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1" name="Google Shape;4341;p28"/>
          <p:cNvSpPr/>
          <p:nvPr/>
        </p:nvSpPr>
        <p:spPr>
          <a:xfrm flipH="1">
            <a:off x="865729" y="828705"/>
            <a:ext cx="42020" cy="96954"/>
          </a:xfrm>
          <a:custGeom>
            <a:avLst/>
            <a:gdLst/>
            <a:ahLst/>
            <a:cxnLst/>
            <a:rect l="l" t="t" r="r" b="b"/>
            <a:pathLst>
              <a:path w="1347" h="3108" extrusionOk="0">
                <a:moveTo>
                  <a:pt x="670" y="1"/>
                </a:moveTo>
                <a:cubicBezTo>
                  <a:pt x="348" y="1"/>
                  <a:pt x="0" y="264"/>
                  <a:pt x="36" y="641"/>
                </a:cubicBezTo>
                <a:lnTo>
                  <a:pt x="36" y="1014"/>
                </a:lnTo>
                <a:cubicBezTo>
                  <a:pt x="110" y="1326"/>
                  <a:pt x="170" y="1639"/>
                  <a:pt x="170" y="1937"/>
                </a:cubicBezTo>
                <a:cubicBezTo>
                  <a:pt x="223" y="2161"/>
                  <a:pt x="369" y="3107"/>
                  <a:pt x="752" y="3107"/>
                </a:cubicBezTo>
                <a:cubicBezTo>
                  <a:pt x="802" y="3107"/>
                  <a:pt x="856" y="3091"/>
                  <a:pt x="915" y="3055"/>
                </a:cubicBezTo>
                <a:cubicBezTo>
                  <a:pt x="1347" y="2816"/>
                  <a:pt x="1228" y="2071"/>
                  <a:pt x="1287" y="1639"/>
                </a:cubicBezTo>
                <a:cubicBezTo>
                  <a:pt x="1287" y="1192"/>
                  <a:pt x="1347" y="760"/>
                  <a:pt x="1153" y="388"/>
                </a:cubicBezTo>
                <a:cubicBezTo>
                  <a:pt x="1082" y="115"/>
                  <a:pt x="882" y="1"/>
                  <a:pt x="67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2" name="Google Shape;4342;p28"/>
          <p:cNvSpPr/>
          <p:nvPr/>
        </p:nvSpPr>
        <p:spPr>
          <a:xfrm flipH="1">
            <a:off x="820652" y="879178"/>
            <a:ext cx="46948" cy="87596"/>
          </a:xfrm>
          <a:custGeom>
            <a:avLst/>
            <a:gdLst/>
            <a:ahLst/>
            <a:cxnLst/>
            <a:rect l="l" t="t" r="r" b="b"/>
            <a:pathLst>
              <a:path w="1505" h="2808" extrusionOk="0">
                <a:moveTo>
                  <a:pt x="698" y="0"/>
                </a:moveTo>
                <a:cubicBezTo>
                  <a:pt x="506" y="0"/>
                  <a:pt x="324" y="94"/>
                  <a:pt x="239" y="319"/>
                </a:cubicBezTo>
                <a:cubicBezTo>
                  <a:pt x="120" y="826"/>
                  <a:pt x="60" y="1258"/>
                  <a:pt x="0" y="1690"/>
                </a:cubicBezTo>
                <a:lnTo>
                  <a:pt x="0" y="2375"/>
                </a:lnTo>
                <a:cubicBezTo>
                  <a:pt x="0" y="2435"/>
                  <a:pt x="0" y="2494"/>
                  <a:pt x="60" y="2628"/>
                </a:cubicBezTo>
                <a:cubicBezTo>
                  <a:pt x="60" y="2628"/>
                  <a:pt x="60" y="2688"/>
                  <a:pt x="120" y="2688"/>
                </a:cubicBezTo>
                <a:cubicBezTo>
                  <a:pt x="120" y="2748"/>
                  <a:pt x="120" y="2748"/>
                  <a:pt x="179" y="2748"/>
                </a:cubicBezTo>
                <a:cubicBezTo>
                  <a:pt x="179" y="2807"/>
                  <a:pt x="179" y="2807"/>
                  <a:pt x="239" y="2807"/>
                </a:cubicBezTo>
                <a:cubicBezTo>
                  <a:pt x="313" y="2748"/>
                  <a:pt x="373" y="2748"/>
                  <a:pt x="492" y="2628"/>
                </a:cubicBezTo>
                <a:cubicBezTo>
                  <a:pt x="611" y="2494"/>
                  <a:pt x="686" y="2315"/>
                  <a:pt x="745" y="2122"/>
                </a:cubicBezTo>
                <a:cubicBezTo>
                  <a:pt x="924" y="1690"/>
                  <a:pt x="1118" y="1258"/>
                  <a:pt x="1296" y="826"/>
                </a:cubicBezTo>
                <a:cubicBezTo>
                  <a:pt x="1504" y="370"/>
                  <a:pt x="1080" y="0"/>
                  <a:pt x="69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3" name="Google Shape;4343;p28"/>
          <p:cNvSpPr/>
          <p:nvPr/>
        </p:nvSpPr>
        <p:spPr>
          <a:xfrm flipH="1">
            <a:off x="848509" y="1774412"/>
            <a:ext cx="46512" cy="152544"/>
          </a:xfrm>
          <a:custGeom>
            <a:avLst/>
            <a:gdLst/>
            <a:ahLst/>
            <a:cxnLst/>
            <a:rect l="l" t="t" r="r" b="b"/>
            <a:pathLst>
              <a:path w="1491" h="4890" extrusionOk="0">
                <a:moveTo>
                  <a:pt x="1371" y="1"/>
                </a:moveTo>
                <a:cubicBezTo>
                  <a:pt x="626" y="180"/>
                  <a:pt x="507" y="746"/>
                  <a:pt x="313" y="1416"/>
                </a:cubicBezTo>
                <a:cubicBezTo>
                  <a:pt x="134" y="2355"/>
                  <a:pt x="0" y="3785"/>
                  <a:pt x="447" y="4589"/>
                </a:cubicBezTo>
                <a:cubicBezTo>
                  <a:pt x="569" y="4790"/>
                  <a:pt x="765" y="4889"/>
                  <a:pt x="955" y="4889"/>
                </a:cubicBezTo>
                <a:cubicBezTo>
                  <a:pt x="1230" y="4889"/>
                  <a:pt x="1490" y="4682"/>
                  <a:pt x="1490" y="4277"/>
                </a:cubicBezTo>
                <a:cubicBezTo>
                  <a:pt x="1490" y="3532"/>
                  <a:pt x="1192" y="2727"/>
                  <a:pt x="1192" y="1923"/>
                </a:cubicBezTo>
                <a:cubicBezTo>
                  <a:pt x="1192" y="1550"/>
                  <a:pt x="1252" y="1118"/>
                  <a:pt x="1311" y="746"/>
                </a:cubicBezTo>
                <a:cubicBezTo>
                  <a:pt x="1371" y="552"/>
                  <a:pt x="1371" y="239"/>
                  <a:pt x="1431" y="61"/>
                </a:cubicBezTo>
                <a:cubicBezTo>
                  <a:pt x="1431" y="1"/>
                  <a:pt x="1371" y="1"/>
                  <a:pt x="137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344" name="Google Shape;4344;p28"/>
          <p:cNvGrpSpPr/>
          <p:nvPr/>
        </p:nvGrpSpPr>
        <p:grpSpPr>
          <a:xfrm flipH="1">
            <a:off x="6114944" y="705547"/>
            <a:ext cx="1307601" cy="590241"/>
            <a:chOff x="1314344" y="705547"/>
            <a:chExt cx="1307601" cy="590241"/>
          </a:xfrm>
        </p:grpSpPr>
        <p:sp>
          <p:nvSpPr>
            <p:cNvPr id="4345" name="Google Shape;4345;p28"/>
            <p:cNvSpPr/>
            <p:nvPr/>
          </p:nvSpPr>
          <p:spPr>
            <a:xfrm flipH="1">
              <a:off x="1516332" y="737740"/>
              <a:ext cx="758943" cy="347980"/>
            </a:xfrm>
            <a:custGeom>
              <a:avLst/>
              <a:gdLst/>
              <a:ahLst/>
              <a:cxnLst/>
              <a:rect l="l" t="t" r="r" b="b"/>
              <a:pathLst>
                <a:path w="24329" h="11155" extrusionOk="0">
                  <a:moveTo>
                    <a:pt x="14634" y="0"/>
                  </a:moveTo>
                  <a:cubicBezTo>
                    <a:pt x="14558" y="0"/>
                    <a:pt x="14477" y="4"/>
                    <a:pt x="14392" y="12"/>
                  </a:cubicBezTo>
                  <a:cubicBezTo>
                    <a:pt x="11600" y="311"/>
                    <a:pt x="9381" y="2829"/>
                    <a:pt x="8592" y="2829"/>
                  </a:cubicBezTo>
                  <a:cubicBezTo>
                    <a:pt x="8556" y="2829"/>
                    <a:pt x="8522" y="2823"/>
                    <a:pt x="8492" y="2812"/>
                  </a:cubicBezTo>
                  <a:cubicBezTo>
                    <a:pt x="8120" y="2619"/>
                    <a:pt x="10116" y="1129"/>
                    <a:pt x="8194" y="458"/>
                  </a:cubicBezTo>
                  <a:cubicBezTo>
                    <a:pt x="7758" y="307"/>
                    <a:pt x="7241" y="239"/>
                    <a:pt x="6685" y="239"/>
                  </a:cubicBezTo>
                  <a:cubicBezTo>
                    <a:pt x="4224" y="239"/>
                    <a:pt x="981" y="1571"/>
                    <a:pt x="373" y="2931"/>
                  </a:cubicBezTo>
                  <a:cubicBezTo>
                    <a:pt x="1" y="3930"/>
                    <a:pt x="1669" y="10321"/>
                    <a:pt x="5513" y="11065"/>
                  </a:cubicBezTo>
                  <a:cubicBezTo>
                    <a:pt x="5817" y="11127"/>
                    <a:pt x="6078" y="11155"/>
                    <a:pt x="6301" y="11155"/>
                  </a:cubicBezTo>
                  <a:cubicBezTo>
                    <a:pt x="8128" y="11155"/>
                    <a:pt x="7443" y="9303"/>
                    <a:pt x="8001" y="9144"/>
                  </a:cubicBezTo>
                  <a:cubicBezTo>
                    <a:pt x="8090" y="9122"/>
                    <a:pt x="8182" y="9113"/>
                    <a:pt x="8277" y="9113"/>
                  </a:cubicBezTo>
                  <a:cubicBezTo>
                    <a:pt x="9327" y="9113"/>
                    <a:pt x="10743" y="10304"/>
                    <a:pt x="12739" y="10304"/>
                  </a:cubicBezTo>
                  <a:cubicBezTo>
                    <a:pt x="13216" y="10304"/>
                    <a:pt x="13726" y="10236"/>
                    <a:pt x="14273" y="10067"/>
                  </a:cubicBezTo>
                  <a:cubicBezTo>
                    <a:pt x="16075" y="9516"/>
                    <a:pt x="14019" y="8280"/>
                    <a:pt x="15569" y="8086"/>
                  </a:cubicBezTo>
                  <a:cubicBezTo>
                    <a:pt x="18742" y="7773"/>
                    <a:pt x="24328" y="6283"/>
                    <a:pt x="22585" y="3304"/>
                  </a:cubicBezTo>
                  <a:cubicBezTo>
                    <a:pt x="22082" y="2436"/>
                    <a:pt x="21091" y="2206"/>
                    <a:pt x="20024" y="2206"/>
                  </a:cubicBezTo>
                  <a:cubicBezTo>
                    <a:pt x="18823" y="2206"/>
                    <a:pt x="17524" y="2497"/>
                    <a:pt x="16715" y="2497"/>
                  </a:cubicBezTo>
                  <a:cubicBezTo>
                    <a:pt x="16391" y="2497"/>
                    <a:pt x="16146" y="2451"/>
                    <a:pt x="16016" y="2321"/>
                  </a:cubicBezTo>
                  <a:cubicBezTo>
                    <a:pt x="15588" y="1836"/>
                    <a:pt x="16320" y="0"/>
                    <a:pt x="1463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6" name="Google Shape;4346;p28"/>
            <p:cNvSpPr/>
            <p:nvPr/>
          </p:nvSpPr>
          <p:spPr>
            <a:xfrm flipH="1">
              <a:off x="1613005" y="705547"/>
              <a:ext cx="809573" cy="224510"/>
            </a:xfrm>
            <a:custGeom>
              <a:avLst/>
              <a:gdLst/>
              <a:ahLst/>
              <a:cxnLst/>
              <a:rect l="l" t="t" r="r" b="b"/>
              <a:pathLst>
                <a:path w="25952" h="7197" extrusionOk="0">
                  <a:moveTo>
                    <a:pt x="60" y="1"/>
                  </a:moveTo>
                  <a:cubicBezTo>
                    <a:pt x="0" y="60"/>
                    <a:pt x="0" y="179"/>
                    <a:pt x="60" y="239"/>
                  </a:cubicBezTo>
                  <a:cubicBezTo>
                    <a:pt x="60" y="239"/>
                    <a:pt x="313" y="612"/>
                    <a:pt x="864" y="1178"/>
                  </a:cubicBezTo>
                  <a:cubicBezTo>
                    <a:pt x="1117" y="1416"/>
                    <a:pt x="1490" y="1788"/>
                    <a:pt x="1862" y="2101"/>
                  </a:cubicBezTo>
                  <a:cubicBezTo>
                    <a:pt x="2235" y="2474"/>
                    <a:pt x="2726" y="2846"/>
                    <a:pt x="3292" y="3219"/>
                  </a:cubicBezTo>
                  <a:cubicBezTo>
                    <a:pt x="3784" y="3651"/>
                    <a:pt x="4410" y="4023"/>
                    <a:pt x="5021" y="4395"/>
                  </a:cubicBezTo>
                  <a:cubicBezTo>
                    <a:pt x="5706" y="4768"/>
                    <a:pt x="6391" y="5140"/>
                    <a:pt x="7136" y="5453"/>
                  </a:cubicBezTo>
                  <a:cubicBezTo>
                    <a:pt x="7509" y="5647"/>
                    <a:pt x="7941" y="5766"/>
                    <a:pt x="8313" y="5960"/>
                  </a:cubicBezTo>
                  <a:cubicBezTo>
                    <a:pt x="8507" y="6019"/>
                    <a:pt x="8745" y="6079"/>
                    <a:pt x="8939" y="6138"/>
                  </a:cubicBezTo>
                  <a:cubicBezTo>
                    <a:pt x="9117" y="6198"/>
                    <a:pt x="9311" y="6258"/>
                    <a:pt x="9564" y="6332"/>
                  </a:cubicBezTo>
                  <a:cubicBezTo>
                    <a:pt x="9743" y="6392"/>
                    <a:pt x="9996" y="6451"/>
                    <a:pt x="10175" y="6511"/>
                  </a:cubicBezTo>
                  <a:cubicBezTo>
                    <a:pt x="10369" y="6571"/>
                    <a:pt x="10607" y="6630"/>
                    <a:pt x="10801" y="6705"/>
                  </a:cubicBezTo>
                  <a:cubicBezTo>
                    <a:pt x="11233" y="6764"/>
                    <a:pt x="11665" y="6824"/>
                    <a:pt x="12097" y="6943"/>
                  </a:cubicBezTo>
                  <a:lnTo>
                    <a:pt x="12410" y="6943"/>
                  </a:lnTo>
                  <a:lnTo>
                    <a:pt x="12782" y="7003"/>
                  </a:lnTo>
                  <a:lnTo>
                    <a:pt x="13408" y="7077"/>
                  </a:lnTo>
                  <a:cubicBezTo>
                    <a:pt x="13840" y="7137"/>
                    <a:pt x="14272" y="7137"/>
                    <a:pt x="14704" y="7196"/>
                  </a:cubicBezTo>
                  <a:lnTo>
                    <a:pt x="16015" y="7196"/>
                  </a:lnTo>
                  <a:cubicBezTo>
                    <a:pt x="16447" y="7196"/>
                    <a:pt x="16819" y="7137"/>
                    <a:pt x="17252" y="7137"/>
                  </a:cubicBezTo>
                  <a:cubicBezTo>
                    <a:pt x="17684" y="7077"/>
                    <a:pt x="18056" y="7077"/>
                    <a:pt x="18428" y="7003"/>
                  </a:cubicBezTo>
                  <a:cubicBezTo>
                    <a:pt x="18875" y="6943"/>
                    <a:pt x="19248" y="6883"/>
                    <a:pt x="19620" y="6824"/>
                  </a:cubicBezTo>
                  <a:cubicBezTo>
                    <a:pt x="19993" y="6764"/>
                    <a:pt x="20365" y="6705"/>
                    <a:pt x="20663" y="6630"/>
                  </a:cubicBezTo>
                  <a:cubicBezTo>
                    <a:pt x="21035" y="6511"/>
                    <a:pt x="21348" y="6451"/>
                    <a:pt x="21661" y="6392"/>
                  </a:cubicBezTo>
                  <a:cubicBezTo>
                    <a:pt x="21974" y="6332"/>
                    <a:pt x="22287" y="6198"/>
                    <a:pt x="22600" y="6138"/>
                  </a:cubicBezTo>
                  <a:cubicBezTo>
                    <a:pt x="22838" y="6079"/>
                    <a:pt x="23151" y="5960"/>
                    <a:pt x="23404" y="5885"/>
                  </a:cubicBezTo>
                  <a:cubicBezTo>
                    <a:pt x="23896" y="5706"/>
                    <a:pt x="24328" y="5587"/>
                    <a:pt x="24700" y="5394"/>
                  </a:cubicBezTo>
                  <a:cubicBezTo>
                    <a:pt x="25386" y="5140"/>
                    <a:pt x="25818" y="4962"/>
                    <a:pt x="25818" y="4962"/>
                  </a:cubicBezTo>
                  <a:cubicBezTo>
                    <a:pt x="25877" y="4962"/>
                    <a:pt x="25952" y="4842"/>
                    <a:pt x="25877" y="4768"/>
                  </a:cubicBezTo>
                  <a:cubicBezTo>
                    <a:pt x="25877" y="4681"/>
                    <a:pt x="25813" y="4625"/>
                    <a:pt x="25756" y="4625"/>
                  </a:cubicBezTo>
                  <a:cubicBezTo>
                    <a:pt x="25735" y="4625"/>
                    <a:pt x="25714" y="4633"/>
                    <a:pt x="25698" y="4649"/>
                  </a:cubicBezTo>
                  <a:cubicBezTo>
                    <a:pt x="25698" y="4649"/>
                    <a:pt x="25266" y="4768"/>
                    <a:pt x="24581" y="5021"/>
                  </a:cubicBezTo>
                  <a:cubicBezTo>
                    <a:pt x="24209" y="5140"/>
                    <a:pt x="23777" y="5274"/>
                    <a:pt x="23270" y="5453"/>
                  </a:cubicBezTo>
                  <a:cubicBezTo>
                    <a:pt x="22778" y="5587"/>
                    <a:pt x="22153" y="5706"/>
                    <a:pt x="21542" y="5885"/>
                  </a:cubicBezTo>
                  <a:cubicBezTo>
                    <a:pt x="21229" y="5960"/>
                    <a:pt x="20916" y="6019"/>
                    <a:pt x="20544" y="6079"/>
                  </a:cubicBezTo>
                  <a:cubicBezTo>
                    <a:pt x="20231" y="6138"/>
                    <a:pt x="19859" y="6258"/>
                    <a:pt x="19486" y="6258"/>
                  </a:cubicBezTo>
                  <a:cubicBezTo>
                    <a:pt x="19114" y="6332"/>
                    <a:pt x="18741" y="6392"/>
                    <a:pt x="18369" y="6451"/>
                  </a:cubicBezTo>
                  <a:cubicBezTo>
                    <a:pt x="17996" y="6451"/>
                    <a:pt x="17624" y="6511"/>
                    <a:pt x="17192" y="6511"/>
                  </a:cubicBezTo>
                  <a:cubicBezTo>
                    <a:pt x="16819" y="6571"/>
                    <a:pt x="16387" y="6571"/>
                    <a:pt x="16015" y="6571"/>
                  </a:cubicBezTo>
                  <a:lnTo>
                    <a:pt x="14779" y="6571"/>
                  </a:lnTo>
                  <a:cubicBezTo>
                    <a:pt x="14332" y="6511"/>
                    <a:pt x="13900" y="6511"/>
                    <a:pt x="13468" y="6451"/>
                  </a:cubicBezTo>
                  <a:lnTo>
                    <a:pt x="12842" y="6392"/>
                  </a:lnTo>
                  <a:lnTo>
                    <a:pt x="12544" y="6332"/>
                  </a:lnTo>
                  <a:lnTo>
                    <a:pt x="12231" y="6258"/>
                  </a:lnTo>
                  <a:lnTo>
                    <a:pt x="11605" y="6198"/>
                  </a:lnTo>
                  <a:cubicBezTo>
                    <a:pt x="11352" y="6138"/>
                    <a:pt x="11173" y="6079"/>
                    <a:pt x="10980" y="6019"/>
                  </a:cubicBezTo>
                  <a:cubicBezTo>
                    <a:pt x="10741" y="6019"/>
                    <a:pt x="10548" y="5960"/>
                    <a:pt x="10369" y="5885"/>
                  </a:cubicBezTo>
                  <a:cubicBezTo>
                    <a:pt x="10116" y="5826"/>
                    <a:pt x="9937" y="5766"/>
                    <a:pt x="9743" y="5706"/>
                  </a:cubicBezTo>
                  <a:cubicBezTo>
                    <a:pt x="9490" y="5706"/>
                    <a:pt x="9311" y="5647"/>
                    <a:pt x="9117" y="5513"/>
                  </a:cubicBezTo>
                  <a:cubicBezTo>
                    <a:pt x="8939" y="5453"/>
                    <a:pt x="8745" y="5394"/>
                    <a:pt x="8566" y="5334"/>
                  </a:cubicBezTo>
                  <a:cubicBezTo>
                    <a:pt x="8134" y="5215"/>
                    <a:pt x="7762" y="5081"/>
                    <a:pt x="7389" y="4902"/>
                  </a:cubicBezTo>
                  <a:cubicBezTo>
                    <a:pt x="7196" y="4842"/>
                    <a:pt x="7017" y="4768"/>
                    <a:pt x="6823" y="4649"/>
                  </a:cubicBezTo>
                  <a:cubicBezTo>
                    <a:pt x="6704" y="4589"/>
                    <a:pt x="6510" y="4530"/>
                    <a:pt x="6332" y="4395"/>
                  </a:cubicBezTo>
                  <a:cubicBezTo>
                    <a:pt x="5959" y="4276"/>
                    <a:pt x="5646" y="4098"/>
                    <a:pt x="5333" y="3904"/>
                  </a:cubicBezTo>
                  <a:cubicBezTo>
                    <a:pt x="4648" y="3531"/>
                    <a:pt x="4097" y="3159"/>
                    <a:pt x="3531" y="2846"/>
                  </a:cubicBezTo>
                  <a:cubicBezTo>
                    <a:pt x="3039" y="2474"/>
                    <a:pt x="2548" y="2101"/>
                    <a:pt x="2175" y="1788"/>
                  </a:cubicBezTo>
                  <a:cubicBezTo>
                    <a:pt x="1743" y="1416"/>
                    <a:pt x="1430" y="1118"/>
                    <a:pt x="1117" y="865"/>
                  </a:cubicBezTo>
                  <a:cubicBezTo>
                    <a:pt x="626" y="373"/>
                    <a:pt x="313" y="60"/>
                    <a:pt x="313" y="60"/>
                  </a:cubicBezTo>
                  <a:cubicBezTo>
                    <a:pt x="253" y="1"/>
                    <a:pt x="179" y="1"/>
                    <a:pt x="6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7" name="Google Shape;4347;p28"/>
            <p:cNvSpPr/>
            <p:nvPr/>
          </p:nvSpPr>
          <p:spPr>
            <a:xfrm flipH="1">
              <a:off x="1671090" y="824057"/>
              <a:ext cx="168734" cy="116513"/>
            </a:xfrm>
            <a:custGeom>
              <a:avLst/>
              <a:gdLst/>
              <a:ahLst/>
              <a:cxnLst/>
              <a:rect l="l" t="t" r="r" b="b"/>
              <a:pathLst>
                <a:path w="5409" h="3735" extrusionOk="0">
                  <a:moveTo>
                    <a:pt x="3911" y="1"/>
                  </a:moveTo>
                  <a:cubicBezTo>
                    <a:pt x="3863" y="1"/>
                    <a:pt x="3814" y="15"/>
                    <a:pt x="3785" y="45"/>
                  </a:cubicBezTo>
                  <a:cubicBezTo>
                    <a:pt x="3546" y="299"/>
                    <a:pt x="3233" y="537"/>
                    <a:pt x="2921" y="790"/>
                  </a:cubicBezTo>
                  <a:cubicBezTo>
                    <a:pt x="2667" y="1043"/>
                    <a:pt x="2354" y="1282"/>
                    <a:pt x="2057" y="1475"/>
                  </a:cubicBezTo>
                  <a:cubicBezTo>
                    <a:pt x="1803" y="1714"/>
                    <a:pt x="1490" y="1907"/>
                    <a:pt x="1178" y="2161"/>
                  </a:cubicBezTo>
                  <a:cubicBezTo>
                    <a:pt x="865" y="2339"/>
                    <a:pt x="567" y="2533"/>
                    <a:pt x="254" y="2593"/>
                  </a:cubicBezTo>
                  <a:cubicBezTo>
                    <a:pt x="120" y="2652"/>
                    <a:pt x="1" y="2772"/>
                    <a:pt x="1" y="2906"/>
                  </a:cubicBezTo>
                  <a:cubicBezTo>
                    <a:pt x="1" y="3084"/>
                    <a:pt x="194" y="3278"/>
                    <a:pt x="314" y="3278"/>
                  </a:cubicBezTo>
                  <a:lnTo>
                    <a:pt x="1550" y="3278"/>
                  </a:lnTo>
                  <a:cubicBezTo>
                    <a:pt x="1982" y="3278"/>
                    <a:pt x="2354" y="3278"/>
                    <a:pt x="2801" y="3338"/>
                  </a:cubicBezTo>
                  <a:cubicBezTo>
                    <a:pt x="3174" y="3338"/>
                    <a:pt x="3606" y="3397"/>
                    <a:pt x="3978" y="3457"/>
                  </a:cubicBezTo>
                  <a:cubicBezTo>
                    <a:pt x="4217" y="3457"/>
                    <a:pt x="4410" y="3457"/>
                    <a:pt x="4589" y="3516"/>
                  </a:cubicBezTo>
                  <a:cubicBezTo>
                    <a:pt x="4664" y="3516"/>
                    <a:pt x="4783" y="3576"/>
                    <a:pt x="4842" y="3576"/>
                  </a:cubicBezTo>
                  <a:cubicBezTo>
                    <a:pt x="4962" y="3650"/>
                    <a:pt x="5036" y="3650"/>
                    <a:pt x="5096" y="3710"/>
                  </a:cubicBezTo>
                  <a:lnTo>
                    <a:pt x="5155" y="3710"/>
                  </a:lnTo>
                  <a:cubicBezTo>
                    <a:pt x="5173" y="3727"/>
                    <a:pt x="5190" y="3735"/>
                    <a:pt x="5208" y="3735"/>
                  </a:cubicBezTo>
                  <a:cubicBezTo>
                    <a:pt x="5250" y="3735"/>
                    <a:pt x="5292" y="3693"/>
                    <a:pt x="5334" y="3650"/>
                  </a:cubicBezTo>
                  <a:cubicBezTo>
                    <a:pt x="5408" y="3576"/>
                    <a:pt x="5408" y="3457"/>
                    <a:pt x="5274" y="3397"/>
                  </a:cubicBezTo>
                  <a:cubicBezTo>
                    <a:pt x="5096" y="3278"/>
                    <a:pt x="4902" y="3204"/>
                    <a:pt x="4723" y="3144"/>
                  </a:cubicBezTo>
                  <a:cubicBezTo>
                    <a:pt x="4470" y="3025"/>
                    <a:pt x="4291" y="2965"/>
                    <a:pt x="4097" y="2965"/>
                  </a:cubicBezTo>
                  <a:cubicBezTo>
                    <a:pt x="3665" y="2831"/>
                    <a:pt x="3233" y="2772"/>
                    <a:pt x="2861" y="2712"/>
                  </a:cubicBezTo>
                  <a:cubicBezTo>
                    <a:pt x="2429" y="2712"/>
                    <a:pt x="1982" y="2652"/>
                    <a:pt x="1610" y="2652"/>
                  </a:cubicBezTo>
                  <a:cubicBezTo>
                    <a:pt x="1593" y="2650"/>
                    <a:pt x="1575" y="2648"/>
                    <a:pt x="1558" y="2646"/>
                  </a:cubicBezTo>
                  <a:lnTo>
                    <a:pt x="1558" y="2646"/>
                  </a:lnTo>
                  <a:cubicBezTo>
                    <a:pt x="1868" y="2396"/>
                    <a:pt x="2178" y="2217"/>
                    <a:pt x="2429" y="1907"/>
                  </a:cubicBezTo>
                  <a:cubicBezTo>
                    <a:pt x="2727" y="1654"/>
                    <a:pt x="2980" y="1416"/>
                    <a:pt x="3293" y="1103"/>
                  </a:cubicBezTo>
                  <a:cubicBezTo>
                    <a:pt x="3546" y="850"/>
                    <a:pt x="3785" y="537"/>
                    <a:pt x="4038" y="299"/>
                  </a:cubicBezTo>
                  <a:cubicBezTo>
                    <a:pt x="4097" y="164"/>
                    <a:pt x="4097" y="105"/>
                    <a:pt x="4038" y="45"/>
                  </a:cubicBezTo>
                  <a:cubicBezTo>
                    <a:pt x="4008" y="15"/>
                    <a:pt x="3960" y="1"/>
                    <a:pt x="3911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8" name="Google Shape;4348;p28"/>
            <p:cNvSpPr/>
            <p:nvPr/>
          </p:nvSpPr>
          <p:spPr>
            <a:xfrm flipH="1">
              <a:off x="1828157" y="779448"/>
              <a:ext cx="195686" cy="239234"/>
            </a:xfrm>
            <a:custGeom>
              <a:avLst/>
              <a:gdLst/>
              <a:ahLst/>
              <a:cxnLst/>
              <a:rect l="l" t="t" r="r" b="b"/>
              <a:pathLst>
                <a:path w="6273" h="7669" extrusionOk="0">
                  <a:moveTo>
                    <a:pt x="6086" y="0"/>
                  </a:moveTo>
                  <a:cubicBezTo>
                    <a:pt x="6037" y="0"/>
                    <a:pt x="5989" y="15"/>
                    <a:pt x="5959" y="45"/>
                  </a:cubicBezTo>
                  <a:cubicBezTo>
                    <a:pt x="5721" y="239"/>
                    <a:pt x="5527" y="477"/>
                    <a:pt x="5348" y="671"/>
                  </a:cubicBezTo>
                  <a:cubicBezTo>
                    <a:pt x="5095" y="850"/>
                    <a:pt x="4902" y="1043"/>
                    <a:pt x="4663" y="1222"/>
                  </a:cubicBezTo>
                  <a:cubicBezTo>
                    <a:pt x="4410" y="1475"/>
                    <a:pt x="4231" y="1654"/>
                    <a:pt x="3978" y="1848"/>
                  </a:cubicBezTo>
                  <a:cubicBezTo>
                    <a:pt x="3784" y="2026"/>
                    <a:pt x="3546" y="2161"/>
                    <a:pt x="3293" y="2339"/>
                  </a:cubicBezTo>
                  <a:cubicBezTo>
                    <a:pt x="3039" y="2533"/>
                    <a:pt x="2801" y="2712"/>
                    <a:pt x="2607" y="2846"/>
                  </a:cubicBezTo>
                  <a:cubicBezTo>
                    <a:pt x="2488" y="2965"/>
                    <a:pt x="2369" y="3025"/>
                    <a:pt x="2235" y="3084"/>
                  </a:cubicBezTo>
                  <a:lnTo>
                    <a:pt x="1862" y="3337"/>
                  </a:lnTo>
                  <a:lnTo>
                    <a:pt x="1490" y="3516"/>
                  </a:lnTo>
                  <a:cubicBezTo>
                    <a:pt x="1371" y="3591"/>
                    <a:pt x="1177" y="3650"/>
                    <a:pt x="1058" y="3710"/>
                  </a:cubicBezTo>
                  <a:cubicBezTo>
                    <a:pt x="939" y="3769"/>
                    <a:pt x="805" y="3829"/>
                    <a:pt x="686" y="3889"/>
                  </a:cubicBezTo>
                  <a:lnTo>
                    <a:pt x="313" y="4023"/>
                  </a:lnTo>
                  <a:lnTo>
                    <a:pt x="253" y="4023"/>
                  </a:lnTo>
                  <a:cubicBezTo>
                    <a:pt x="194" y="4082"/>
                    <a:pt x="134" y="4142"/>
                    <a:pt x="60" y="4202"/>
                  </a:cubicBezTo>
                  <a:cubicBezTo>
                    <a:pt x="0" y="4395"/>
                    <a:pt x="134" y="4574"/>
                    <a:pt x="313" y="4634"/>
                  </a:cubicBezTo>
                  <a:cubicBezTo>
                    <a:pt x="373" y="4708"/>
                    <a:pt x="507" y="4708"/>
                    <a:pt x="626" y="4768"/>
                  </a:cubicBezTo>
                  <a:cubicBezTo>
                    <a:pt x="686" y="4827"/>
                    <a:pt x="805" y="4887"/>
                    <a:pt x="939" y="4887"/>
                  </a:cubicBezTo>
                  <a:cubicBezTo>
                    <a:pt x="1058" y="4946"/>
                    <a:pt x="1118" y="5006"/>
                    <a:pt x="1252" y="5080"/>
                  </a:cubicBezTo>
                  <a:lnTo>
                    <a:pt x="1550" y="5200"/>
                  </a:lnTo>
                  <a:cubicBezTo>
                    <a:pt x="1684" y="5259"/>
                    <a:pt x="1803" y="5319"/>
                    <a:pt x="1862" y="5378"/>
                  </a:cubicBezTo>
                  <a:lnTo>
                    <a:pt x="2175" y="5572"/>
                  </a:lnTo>
                  <a:lnTo>
                    <a:pt x="2488" y="5691"/>
                  </a:lnTo>
                  <a:lnTo>
                    <a:pt x="2801" y="5885"/>
                  </a:lnTo>
                  <a:lnTo>
                    <a:pt x="3114" y="6064"/>
                  </a:lnTo>
                  <a:cubicBezTo>
                    <a:pt x="3173" y="6198"/>
                    <a:pt x="3293" y="6198"/>
                    <a:pt x="3412" y="6317"/>
                  </a:cubicBezTo>
                  <a:cubicBezTo>
                    <a:pt x="3605" y="6436"/>
                    <a:pt x="3784" y="6570"/>
                    <a:pt x="3978" y="6689"/>
                  </a:cubicBezTo>
                  <a:cubicBezTo>
                    <a:pt x="4097" y="6749"/>
                    <a:pt x="4157" y="6809"/>
                    <a:pt x="4291" y="6943"/>
                  </a:cubicBezTo>
                  <a:lnTo>
                    <a:pt x="4529" y="7121"/>
                  </a:lnTo>
                  <a:cubicBezTo>
                    <a:pt x="4723" y="7315"/>
                    <a:pt x="4902" y="7434"/>
                    <a:pt x="5095" y="7613"/>
                  </a:cubicBezTo>
                  <a:cubicBezTo>
                    <a:pt x="5125" y="7650"/>
                    <a:pt x="5170" y="7669"/>
                    <a:pt x="5216" y="7669"/>
                  </a:cubicBezTo>
                  <a:cubicBezTo>
                    <a:pt x="5263" y="7669"/>
                    <a:pt x="5311" y="7650"/>
                    <a:pt x="5348" y="7613"/>
                  </a:cubicBezTo>
                  <a:cubicBezTo>
                    <a:pt x="5408" y="7553"/>
                    <a:pt x="5408" y="7434"/>
                    <a:pt x="5348" y="7375"/>
                  </a:cubicBezTo>
                  <a:lnTo>
                    <a:pt x="4782" y="6809"/>
                  </a:lnTo>
                  <a:lnTo>
                    <a:pt x="4529" y="6570"/>
                  </a:lnTo>
                  <a:cubicBezTo>
                    <a:pt x="4470" y="6496"/>
                    <a:pt x="4350" y="6436"/>
                    <a:pt x="4291" y="6317"/>
                  </a:cubicBezTo>
                  <a:cubicBezTo>
                    <a:pt x="4097" y="6198"/>
                    <a:pt x="3918" y="6004"/>
                    <a:pt x="3725" y="5885"/>
                  </a:cubicBezTo>
                  <a:cubicBezTo>
                    <a:pt x="3605" y="5825"/>
                    <a:pt x="3486" y="5751"/>
                    <a:pt x="3412" y="5632"/>
                  </a:cubicBezTo>
                  <a:lnTo>
                    <a:pt x="3114" y="5453"/>
                  </a:lnTo>
                  <a:lnTo>
                    <a:pt x="2801" y="5259"/>
                  </a:lnTo>
                  <a:lnTo>
                    <a:pt x="2488" y="5006"/>
                  </a:lnTo>
                  <a:lnTo>
                    <a:pt x="2175" y="4827"/>
                  </a:lnTo>
                  <a:cubicBezTo>
                    <a:pt x="2056" y="4768"/>
                    <a:pt x="1997" y="4708"/>
                    <a:pt x="1862" y="4634"/>
                  </a:cubicBezTo>
                  <a:lnTo>
                    <a:pt x="1550" y="4514"/>
                  </a:lnTo>
                  <a:cubicBezTo>
                    <a:pt x="1459" y="4469"/>
                    <a:pt x="1369" y="4424"/>
                    <a:pt x="1272" y="4379"/>
                  </a:cubicBezTo>
                  <a:lnTo>
                    <a:pt x="1272" y="4379"/>
                  </a:lnTo>
                  <a:cubicBezTo>
                    <a:pt x="1308" y="4365"/>
                    <a:pt x="1342" y="4350"/>
                    <a:pt x="1371" y="4336"/>
                  </a:cubicBezTo>
                  <a:cubicBezTo>
                    <a:pt x="1490" y="4202"/>
                    <a:pt x="1624" y="4142"/>
                    <a:pt x="1743" y="4082"/>
                  </a:cubicBezTo>
                  <a:lnTo>
                    <a:pt x="2175" y="3889"/>
                  </a:lnTo>
                  <a:lnTo>
                    <a:pt x="2548" y="3650"/>
                  </a:lnTo>
                  <a:cubicBezTo>
                    <a:pt x="2667" y="3516"/>
                    <a:pt x="2801" y="3457"/>
                    <a:pt x="2920" y="3397"/>
                  </a:cubicBezTo>
                  <a:cubicBezTo>
                    <a:pt x="3173" y="3218"/>
                    <a:pt x="3412" y="3025"/>
                    <a:pt x="3665" y="2846"/>
                  </a:cubicBezTo>
                  <a:cubicBezTo>
                    <a:pt x="3918" y="2652"/>
                    <a:pt x="4097" y="2473"/>
                    <a:pt x="4350" y="2220"/>
                  </a:cubicBezTo>
                  <a:cubicBezTo>
                    <a:pt x="4604" y="2026"/>
                    <a:pt x="4782" y="1848"/>
                    <a:pt x="5036" y="1594"/>
                  </a:cubicBezTo>
                  <a:cubicBezTo>
                    <a:pt x="5214" y="1416"/>
                    <a:pt x="5408" y="1162"/>
                    <a:pt x="5646" y="984"/>
                  </a:cubicBezTo>
                  <a:cubicBezTo>
                    <a:pt x="5840" y="730"/>
                    <a:pt x="6019" y="537"/>
                    <a:pt x="6213" y="298"/>
                  </a:cubicBezTo>
                  <a:cubicBezTo>
                    <a:pt x="6272" y="239"/>
                    <a:pt x="6272" y="105"/>
                    <a:pt x="6213" y="45"/>
                  </a:cubicBezTo>
                  <a:cubicBezTo>
                    <a:pt x="6183" y="15"/>
                    <a:pt x="6134" y="0"/>
                    <a:pt x="608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9" name="Google Shape;4349;p28"/>
            <p:cNvSpPr/>
            <p:nvPr/>
          </p:nvSpPr>
          <p:spPr>
            <a:xfrm flipH="1">
              <a:off x="2050765" y="778200"/>
              <a:ext cx="135729" cy="101665"/>
            </a:xfrm>
            <a:custGeom>
              <a:avLst/>
              <a:gdLst/>
              <a:ahLst/>
              <a:cxnLst/>
              <a:rect l="l" t="t" r="r" b="b"/>
              <a:pathLst>
                <a:path w="4351" h="3259" extrusionOk="0">
                  <a:moveTo>
                    <a:pt x="4223" y="1"/>
                  </a:moveTo>
                  <a:cubicBezTo>
                    <a:pt x="4159" y="1"/>
                    <a:pt x="4079" y="43"/>
                    <a:pt x="4037" y="85"/>
                  </a:cubicBezTo>
                  <a:lnTo>
                    <a:pt x="4037" y="145"/>
                  </a:lnTo>
                  <a:cubicBezTo>
                    <a:pt x="3978" y="145"/>
                    <a:pt x="3978" y="204"/>
                    <a:pt x="3918" y="204"/>
                  </a:cubicBezTo>
                  <a:cubicBezTo>
                    <a:pt x="3859" y="279"/>
                    <a:pt x="3859" y="338"/>
                    <a:pt x="3724" y="398"/>
                  </a:cubicBezTo>
                  <a:cubicBezTo>
                    <a:pt x="3665" y="458"/>
                    <a:pt x="3605" y="517"/>
                    <a:pt x="3546" y="577"/>
                  </a:cubicBezTo>
                  <a:cubicBezTo>
                    <a:pt x="3486" y="711"/>
                    <a:pt x="3352" y="770"/>
                    <a:pt x="3292" y="830"/>
                  </a:cubicBezTo>
                  <a:cubicBezTo>
                    <a:pt x="3173" y="949"/>
                    <a:pt x="3039" y="1024"/>
                    <a:pt x="2920" y="1083"/>
                  </a:cubicBezTo>
                  <a:cubicBezTo>
                    <a:pt x="2860" y="1202"/>
                    <a:pt x="2741" y="1262"/>
                    <a:pt x="2607" y="1396"/>
                  </a:cubicBezTo>
                  <a:cubicBezTo>
                    <a:pt x="2488" y="1456"/>
                    <a:pt x="2369" y="1515"/>
                    <a:pt x="2235" y="1634"/>
                  </a:cubicBezTo>
                  <a:lnTo>
                    <a:pt x="2056" y="1769"/>
                  </a:lnTo>
                  <a:cubicBezTo>
                    <a:pt x="1996" y="1769"/>
                    <a:pt x="1922" y="1828"/>
                    <a:pt x="1862" y="1888"/>
                  </a:cubicBezTo>
                  <a:cubicBezTo>
                    <a:pt x="1743" y="1947"/>
                    <a:pt x="1624" y="2007"/>
                    <a:pt x="1490" y="2141"/>
                  </a:cubicBezTo>
                  <a:cubicBezTo>
                    <a:pt x="1371" y="2201"/>
                    <a:pt x="1251" y="2260"/>
                    <a:pt x="1117" y="2320"/>
                  </a:cubicBezTo>
                  <a:cubicBezTo>
                    <a:pt x="998" y="2379"/>
                    <a:pt x="879" y="2439"/>
                    <a:pt x="805" y="2513"/>
                  </a:cubicBezTo>
                  <a:cubicBezTo>
                    <a:pt x="373" y="2752"/>
                    <a:pt x="134" y="2945"/>
                    <a:pt x="134" y="2945"/>
                  </a:cubicBezTo>
                  <a:cubicBezTo>
                    <a:pt x="60" y="2945"/>
                    <a:pt x="0" y="3065"/>
                    <a:pt x="60" y="3124"/>
                  </a:cubicBezTo>
                  <a:cubicBezTo>
                    <a:pt x="60" y="3184"/>
                    <a:pt x="194" y="3258"/>
                    <a:pt x="253" y="3258"/>
                  </a:cubicBezTo>
                  <a:cubicBezTo>
                    <a:pt x="253" y="3258"/>
                    <a:pt x="566" y="3124"/>
                    <a:pt x="998" y="2945"/>
                  </a:cubicBezTo>
                  <a:cubicBezTo>
                    <a:pt x="1117" y="2945"/>
                    <a:pt x="1251" y="2886"/>
                    <a:pt x="1371" y="2811"/>
                  </a:cubicBezTo>
                  <a:cubicBezTo>
                    <a:pt x="1490" y="2752"/>
                    <a:pt x="1624" y="2692"/>
                    <a:pt x="1743" y="2633"/>
                  </a:cubicBezTo>
                  <a:cubicBezTo>
                    <a:pt x="1922" y="2573"/>
                    <a:pt x="2056" y="2513"/>
                    <a:pt x="2175" y="2379"/>
                  </a:cubicBezTo>
                  <a:cubicBezTo>
                    <a:pt x="2235" y="2379"/>
                    <a:pt x="2294" y="2320"/>
                    <a:pt x="2369" y="2320"/>
                  </a:cubicBezTo>
                  <a:lnTo>
                    <a:pt x="2607" y="2141"/>
                  </a:lnTo>
                  <a:cubicBezTo>
                    <a:pt x="2741" y="2066"/>
                    <a:pt x="2860" y="1947"/>
                    <a:pt x="2980" y="1888"/>
                  </a:cubicBezTo>
                  <a:cubicBezTo>
                    <a:pt x="3114" y="1769"/>
                    <a:pt x="3233" y="1694"/>
                    <a:pt x="3352" y="1575"/>
                  </a:cubicBezTo>
                  <a:cubicBezTo>
                    <a:pt x="3486" y="1456"/>
                    <a:pt x="3546" y="1396"/>
                    <a:pt x="3665" y="1262"/>
                  </a:cubicBezTo>
                  <a:cubicBezTo>
                    <a:pt x="3784" y="1143"/>
                    <a:pt x="3859" y="1083"/>
                    <a:pt x="3918" y="949"/>
                  </a:cubicBezTo>
                  <a:cubicBezTo>
                    <a:pt x="4037" y="890"/>
                    <a:pt x="4037" y="770"/>
                    <a:pt x="4097" y="711"/>
                  </a:cubicBezTo>
                  <a:cubicBezTo>
                    <a:pt x="4157" y="577"/>
                    <a:pt x="4231" y="517"/>
                    <a:pt x="4291" y="458"/>
                  </a:cubicBezTo>
                  <a:cubicBezTo>
                    <a:pt x="4350" y="338"/>
                    <a:pt x="4350" y="204"/>
                    <a:pt x="4350" y="204"/>
                  </a:cubicBezTo>
                  <a:cubicBezTo>
                    <a:pt x="4350" y="145"/>
                    <a:pt x="4350" y="85"/>
                    <a:pt x="4291" y="26"/>
                  </a:cubicBezTo>
                  <a:cubicBezTo>
                    <a:pt x="4273" y="8"/>
                    <a:pt x="4249" y="1"/>
                    <a:pt x="422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0" name="Google Shape;4350;p28"/>
            <p:cNvSpPr/>
            <p:nvPr/>
          </p:nvSpPr>
          <p:spPr>
            <a:xfrm flipH="1">
              <a:off x="2077717" y="870069"/>
              <a:ext cx="108777" cy="162682"/>
            </a:xfrm>
            <a:custGeom>
              <a:avLst/>
              <a:gdLst/>
              <a:ahLst/>
              <a:cxnLst/>
              <a:rect l="l" t="t" r="r" b="b"/>
              <a:pathLst>
                <a:path w="3487" h="5215" extrusionOk="0">
                  <a:moveTo>
                    <a:pt x="194" y="0"/>
                  </a:moveTo>
                  <a:cubicBezTo>
                    <a:pt x="60" y="0"/>
                    <a:pt x="0" y="120"/>
                    <a:pt x="60" y="179"/>
                  </a:cubicBezTo>
                  <a:cubicBezTo>
                    <a:pt x="60" y="179"/>
                    <a:pt x="134" y="552"/>
                    <a:pt x="313" y="1118"/>
                  </a:cubicBezTo>
                  <a:cubicBezTo>
                    <a:pt x="432" y="1356"/>
                    <a:pt x="566" y="1669"/>
                    <a:pt x="685" y="1982"/>
                  </a:cubicBezTo>
                  <a:cubicBezTo>
                    <a:pt x="805" y="2295"/>
                    <a:pt x="998" y="2607"/>
                    <a:pt x="1177" y="2920"/>
                  </a:cubicBezTo>
                  <a:cubicBezTo>
                    <a:pt x="1311" y="3099"/>
                    <a:pt x="1371" y="3218"/>
                    <a:pt x="1490" y="3412"/>
                  </a:cubicBezTo>
                  <a:cubicBezTo>
                    <a:pt x="1549" y="3591"/>
                    <a:pt x="1684" y="3725"/>
                    <a:pt x="1803" y="3844"/>
                  </a:cubicBezTo>
                  <a:cubicBezTo>
                    <a:pt x="1922" y="3963"/>
                    <a:pt x="1996" y="4157"/>
                    <a:pt x="2116" y="4276"/>
                  </a:cubicBezTo>
                  <a:cubicBezTo>
                    <a:pt x="2235" y="4410"/>
                    <a:pt x="2294" y="4470"/>
                    <a:pt x="2428" y="4589"/>
                  </a:cubicBezTo>
                  <a:cubicBezTo>
                    <a:pt x="2548" y="4708"/>
                    <a:pt x="2607" y="4783"/>
                    <a:pt x="2741" y="4842"/>
                  </a:cubicBezTo>
                  <a:cubicBezTo>
                    <a:pt x="2801" y="4961"/>
                    <a:pt x="2860" y="5021"/>
                    <a:pt x="2980" y="5021"/>
                  </a:cubicBezTo>
                  <a:cubicBezTo>
                    <a:pt x="3114" y="5155"/>
                    <a:pt x="3173" y="5215"/>
                    <a:pt x="3173" y="5215"/>
                  </a:cubicBezTo>
                  <a:cubicBezTo>
                    <a:pt x="3233" y="5215"/>
                    <a:pt x="3352" y="5215"/>
                    <a:pt x="3352" y="5155"/>
                  </a:cubicBezTo>
                  <a:cubicBezTo>
                    <a:pt x="3486" y="5080"/>
                    <a:pt x="3486" y="5021"/>
                    <a:pt x="3412" y="4961"/>
                  </a:cubicBezTo>
                  <a:lnTo>
                    <a:pt x="3352" y="4902"/>
                  </a:lnTo>
                  <a:cubicBezTo>
                    <a:pt x="3352" y="4902"/>
                    <a:pt x="3352" y="4842"/>
                    <a:pt x="3233" y="4708"/>
                  </a:cubicBezTo>
                  <a:cubicBezTo>
                    <a:pt x="3173" y="4708"/>
                    <a:pt x="3114" y="4589"/>
                    <a:pt x="3039" y="4529"/>
                  </a:cubicBezTo>
                  <a:cubicBezTo>
                    <a:pt x="2980" y="4470"/>
                    <a:pt x="2920" y="4336"/>
                    <a:pt x="2801" y="4276"/>
                  </a:cubicBezTo>
                  <a:cubicBezTo>
                    <a:pt x="2741" y="4157"/>
                    <a:pt x="2667" y="4038"/>
                    <a:pt x="2548" y="3904"/>
                  </a:cubicBezTo>
                  <a:cubicBezTo>
                    <a:pt x="2488" y="3784"/>
                    <a:pt x="2369" y="3665"/>
                    <a:pt x="2294" y="3531"/>
                  </a:cubicBezTo>
                  <a:cubicBezTo>
                    <a:pt x="2175" y="3352"/>
                    <a:pt x="2116" y="3218"/>
                    <a:pt x="1996" y="3040"/>
                  </a:cubicBezTo>
                  <a:cubicBezTo>
                    <a:pt x="1922" y="2920"/>
                    <a:pt x="1803" y="2786"/>
                    <a:pt x="1743" y="2607"/>
                  </a:cubicBezTo>
                  <a:cubicBezTo>
                    <a:pt x="1684" y="2473"/>
                    <a:pt x="1549" y="2295"/>
                    <a:pt x="1490" y="2175"/>
                  </a:cubicBezTo>
                  <a:cubicBezTo>
                    <a:pt x="1371" y="1982"/>
                    <a:pt x="1311" y="1863"/>
                    <a:pt x="1251" y="1669"/>
                  </a:cubicBezTo>
                  <a:cubicBezTo>
                    <a:pt x="1058" y="1356"/>
                    <a:pt x="939" y="1118"/>
                    <a:pt x="805" y="864"/>
                  </a:cubicBezTo>
                  <a:cubicBezTo>
                    <a:pt x="566" y="373"/>
                    <a:pt x="373" y="60"/>
                    <a:pt x="373" y="60"/>
                  </a:cubicBezTo>
                  <a:cubicBezTo>
                    <a:pt x="313" y="0"/>
                    <a:pt x="253" y="0"/>
                    <a:pt x="19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1" name="Google Shape;4351;p28"/>
            <p:cNvSpPr/>
            <p:nvPr/>
          </p:nvSpPr>
          <p:spPr>
            <a:xfrm flipH="1">
              <a:off x="2292900" y="1209284"/>
              <a:ext cx="257484" cy="83166"/>
            </a:xfrm>
            <a:custGeom>
              <a:avLst/>
              <a:gdLst/>
              <a:ahLst/>
              <a:cxnLst/>
              <a:rect l="l" t="t" r="r" b="b"/>
              <a:pathLst>
                <a:path w="8254" h="2666" extrusionOk="0">
                  <a:moveTo>
                    <a:pt x="5673" y="1"/>
                  </a:moveTo>
                  <a:cubicBezTo>
                    <a:pt x="5010" y="1"/>
                    <a:pt x="4241" y="101"/>
                    <a:pt x="3412" y="300"/>
                  </a:cubicBezTo>
                  <a:cubicBezTo>
                    <a:pt x="1669" y="732"/>
                    <a:pt x="0" y="2102"/>
                    <a:pt x="0" y="2102"/>
                  </a:cubicBezTo>
                  <a:cubicBezTo>
                    <a:pt x="0" y="2102"/>
                    <a:pt x="1389" y="2666"/>
                    <a:pt x="3188" y="2666"/>
                  </a:cubicBezTo>
                  <a:cubicBezTo>
                    <a:pt x="3537" y="2666"/>
                    <a:pt x="3902" y="2645"/>
                    <a:pt x="4276" y="2594"/>
                  </a:cubicBezTo>
                  <a:cubicBezTo>
                    <a:pt x="6079" y="2340"/>
                    <a:pt x="8254" y="1283"/>
                    <a:pt x="7822" y="732"/>
                  </a:cubicBezTo>
                  <a:cubicBezTo>
                    <a:pt x="7477" y="242"/>
                    <a:pt x="6703" y="1"/>
                    <a:pt x="5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2" name="Google Shape;4352;p28"/>
            <p:cNvSpPr/>
            <p:nvPr/>
          </p:nvSpPr>
          <p:spPr>
            <a:xfrm flipH="1">
              <a:off x="2397466" y="1245564"/>
              <a:ext cx="187794" cy="50224"/>
            </a:xfrm>
            <a:custGeom>
              <a:avLst/>
              <a:gdLst/>
              <a:ahLst/>
              <a:cxnLst/>
              <a:rect l="l" t="t" r="r" b="b"/>
              <a:pathLst>
                <a:path w="6020" h="1610" extrusionOk="0">
                  <a:moveTo>
                    <a:pt x="3979" y="1"/>
                  </a:moveTo>
                  <a:cubicBezTo>
                    <a:pt x="3785" y="60"/>
                    <a:pt x="3606" y="60"/>
                    <a:pt x="3413" y="60"/>
                  </a:cubicBezTo>
                  <a:cubicBezTo>
                    <a:pt x="3234" y="120"/>
                    <a:pt x="3040" y="120"/>
                    <a:pt x="2861" y="194"/>
                  </a:cubicBezTo>
                  <a:cubicBezTo>
                    <a:pt x="2489" y="254"/>
                    <a:pt x="2116" y="373"/>
                    <a:pt x="1804" y="492"/>
                  </a:cubicBezTo>
                  <a:cubicBezTo>
                    <a:pt x="1610" y="567"/>
                    <a:pt x="1431" y="626"/>
                    <a:pt x="1297" y="686"/>
                  </a:cubicBezTo>
                  <a:cubicBezTo>
                    <a:pt x="1178" y="745"/>
                    <a:pt x="999" y="805"/>
                    <a:pt x="865" y="865"/>
                  </a:cubicBezTo>
                  <a:cubicBezTo>
                    <a:pt x="746" y="939"/>
                    <a:pt x="627" y="999"/>
                    <a:pt x="552" y="1058"/>
                  </a:cubicBezTo>
                  <a:cubicBezTo>
                    <a:pt x="433" y="1118"/>
                    <a:pt x="373" y="1177"/>
                    <a:pt x="314" y="1237"/>
                  </a:cubicBezTo>
                  <a:cubicBezTo>
                    <a:pt x="120" y="1371"/>
                    <a:pt x="61" y="1431"/>
                    <a:pt x="61" y="1431"/>
                  </a:cubicBezTo>
                  <a:cubicBezTo>
                    <a:pt x="1" y="1431"/>
                    <a:pt x="1" y="1490"/>
                    <a:pt x="61" y="1550"/>
                  </a:cubicBezTo>
                  <a:cubicBezTo>
                    <a:pt x="61" y="1610"/>
                    <a:pt x="120" y="1610"/>
                    <a:pt x="180" y="1610"/>
                  </a:cubicBezTo>
                  <a:cubicBezTo>
                    <a:pt x="180" y="1610"/>
                    <a:pt x="254" y="1550"/>
                    <a:pt x="433" y="1490"/>
                  </a:cubicBezTo>
                  <a:cubicBezTo>
                    <a:pt x="493" y="1431"/>
                    <a:pt x="552" y="1431"/>
                    <a:pt x="686" y="1371"/>
                  </a:cubicBezTo>
                  <a:cubicBezTo>
                    <a:pt x="805" y="1312"/>
                    <a:pt x="925" y="1237"/>
                    <a:pt x="1059" y="1177"/>
                  </a:cubicBezTo>
                  <a:cubicBezTo>
                    <a:pt x="1178" y="1118"/>
                    <a:pt x="1297" y="1118"/>
                    <a:pt x="1431" y="1058"/>
                  </a:cubicBezTo>
                  <a:cubicBezTo>
                    <a:pt x="1610" y="999"/>
                    <a:pt x="1744" y="939"/>
                    <a:pt x="1923" y="865"/>
                  </a:cubicBezTo>
                  <a:cubicBezTo>
                    <a:pt x="2042" y="805"/>
                    <a:pt x="2236" y="805"/>
                    <a:pt x="2414" y="745"/>
                  </a:cubicBezTo>
                  <a:cubicBezTo>
                    <a:pt x="2608" y="686"/>
                    <a:pt x="2787" y="686"/>
                    <a:pt x="2981" y="626"/>
                  </a:cubicBezTo>
                  <a:cubicBezTo>
                    <a:pt x="3353" y="567"/>
                    <a:pt x="3666" y="492"/>
                    <a:pt x="4038" y="433"/>
                  </a:cubicBezTo>
                  <a:cubicBezTo>
                    <a:pt x="4217" y="433"/>
                    <a:pt x="4351" y="373"/>
                    <a:pt x="4530" y="373"/>
                  </a:cubicBezTo>
                  <a:cubicBezTo>
                    <a:pt x="4649" y="373"/>
                    <a:pt x="4843" y="313"/>
                    <a:pt x="4962" y="313"/>
                  </a:cubicBezTo>
                  <a:lnTo>
                    <a:pt x="5647" y="313"/>
                  </a:lnTo>
                  <a:cubicBezTo>
                    <a:pt x="5841" y="254"/>
                    <a:pt x="5900" y="254"/>
                    <a:pt x="5900" y="254"/>
                  </a:cubicBezTo>
                  <a:cubicBezTo>
                    <a:pt x="5960" y="254"/>
                    <a:pt x="6020" y="254"/>
                    <a:pt x="6020" y="194"/>
                  </a:cubicBezTo>
                  <a:cubicBezTo>
                    <a:pt x="6020" y="120"/>
                    <a:pt x="5960" y="60"/>
                    <a:pt x="5900" y="60"/>
                  </a:cubicBezTo>
                  <a:lnTo>
                    <a:pt x="5841" y="60"/>
                  </a:lnTo>
                  <a:cubicBezTo>
                    <a:pt x="5766" y="1"/>
                    <a:pt x="5707" y="1"/>
                    <a:pt x="564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3" name="Google Shape;4353;p28"/>
            <p:cNvSpPr/>
            <p:nvPr/>
          </p:nvSpPr>
          <p:spPr>
            <a:xfrm flipH="1">
              <a:off x="2401677" y="1059173"/>
              <a:ext cx="137102" cy="178529"/>
            </a:xfrm>
            <a:custGeom>
              <a:avLst/>
              <a:gdLst/>
              <a:ahLst/>
              <a:cxnLst/>
              <a:rect l="l" t="t" r="r" b="b"/>
              <a:pathLst>
                <a:path w="4395" h="5723" extrusionOk="0">
                  <a:moveTo>
                    <a:pt x="3565" y="0"/>
                  </a:moveTo>
                  <a:cubicBezTo>
                    <a:pt x="3534" y="0"/>
                    <a:pt x="3503" y="6"/>
                    <a:pt x="3472" y="17"/>
                  </a:cubicBezTo>
                  <a:cubicBezTo>
                    <a:pt x="2980" y="210"/>
                    <a:pt x="180" y="2370"/>
                    <a:pt x="1" y="5722"/>
                  </a:cubicBezTo>
                  <a:cubicBezTo>
                    <a:pt x="1" y="5722"/>
                    <a:pt x="1982" y="5424"/>
                    <a:pt x="3234" y="3249"/>
                  </a:cubicBezTo>
                  <a:cubicBezTo>
                    <a:pt x="4394" y="1264"/>
                    <a:pt x="4032" y="0"/>
                    <a:pt x="35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4" name="Google Shape;4354;p28"/>
            <p:cNvSpPr/>
            <p:nvPr/>
          </p:nvSpPr>
          <p:spPr>
            <a:xfrm flipH="1">
              <a:off x="2593121" y="916987"/>
              <a:ext cx="28824" cy="29105"/>
            </a:xfrm>
            <a:custGeom>
              <a:avLst/>
              <a:gdLst/>
              <a:ahLst/>
              <a:cxnLst/>
              <a:rect l="l" t="t" r="r" b="b"/>
              <a:pathLst>
                <a:path w="924" h="933" extrusionOk="0">
                  <a:moveTo>
                    <a:pt x="448" y="0"/>
                  </a:moveTo>
                  <a:cubicBezTo>
                    <a:pt x="376" y="0"/>
                    <a:pt x="303" y="15"/>
                    <a:pt x="238" y="46"/>
                  </a:cubicBezTo>
                  <a:cubicBezTo>
                    <a:pt x="119" y="105"/>
                    <a:pt x="0" y="225"/>
                    <a:pt x="0" y="418"/>
                  </a:cubicBezTo>
                  <a:cubicBezTo>
                    <a:pt x="0" y="537"/>
                    <a:pt x="0" y="671"/>
                    <a:pt x="60" y="731"/>
                  </a:cubicBezTo>
                  <a:cubicBezTo>
                    <a:pt x="149" y="865"/>
                    <a:pt x="314" y="932"/>
                    <a:pt x="441" y="932"/>
                  </a:cubicBezTo>
                  <a:cubicBezTo>
                    <a:pt x="483" y="932"/>
                    <a:pt x="521" y="925"/>
                    <a:pt x="551" y="910"/>
                  </a:cubicBezTo>
                  <a:cubicBezTo>
                    <a:pt x="805" y="791"/>
                    <a:pt x="924" y="597"/>
                    <a:pt x="864" y="359"/>
                  </a:cubicBezTo>
                  <a:cubicBezTo>
                    <a:pt x="864" y="126"/>
                    <a:pt x="658" y="0"/>
                    <a:pt x="44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5" name="Google Shape;4355;p28"/>
            <p:cNvSpPr/>
            <p:nvPr/>
          </p:nvSpPr>
          <p:spPr>
            <a:xfrm flipH="1">
              <a:off x="2587069" y="89515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6" name="Google Shape;4356;p28"/>
            <p:cNvSpPr/>
            <p:nvPr/>
          </p:nvSpPr>
          <p:spPr>
            <a:xfrm flipH="1">
              <a:off x="1413638" y="1071028"/>
              <a:ext cx="39056" cy="48633"/>
            </a:xfrm>
            <a:custGeom>
              <a:avLst/>
              <a:gdLst/>
              <a:ahLst/>
              <a:cxnLst/>
              <a:rect l="l" t="t" r="r" b="b"/>
              <a:pathLst>
                <a:path w="1252" h="1559" extrusionOk="0">
                  <a:moveTo>
                    <a:pt x="660" y="0"/>
                  </a:moveTo>
                  <a:cubicBezTo>
                    <a:pt x="628" y="0"/>
                    <a:pt x="597" y="3"/>
                    <a:pt x="566" y="9"/>
                  </a:cubicBezTo>
                  <a:cubicBezTo>
                    <a:pt x="373" y="9"/>
                    <a:pt x="254" y="128"/>
                    <a:pt x="134" y="262"/>
                  </a:cubicBezTo>
                  <a:cubicBezTo>
                    <a:pt x="0" y="381"/>
                    <a:pt x="0" y="501"/>
                    <a:pt x="0" y="694"/>
                  </a:cubicBezTo>
                  <a:lnTo>
                    <a:pt x="0" y="1007"/>
                  </a:lnTo>
                  <a:cubicBezTo>
                    <a:pt x="0" y="1126"/>
                    <a:pt x="134" y="1320"/>
                    <a:pt x="254" y="1439"/>
                  </a:cubicBezTo>
                  <a:cubicBezTo>
                    <a:pt x="373" y="1499"/>
                    <a:pt x="566" y="1558"/>
                    <a:pt x="686" y="1558"/>
                  </a:cubicBezTo>
                  <a:cubicBezTo>
                    <a:pt x="879" y="1499"/>
                    <a:pt x="1058" y="1439"/>
                    <a:pt x="1118" y="1320"/>
                  </a:cubicBezTo>
                  <a:cubicBezTo>
                    <a:pt x="1252" y="1186"/>
                    <a:pt x="1252" y="1007"/>
                    <a:pt x="1252" y="813"/>
                  </a:cubicBezTo>
                  <a:lnTo>
                    <a:pt x="1252" y="575"/>
                  </a:lnTo>
                  <a:cubicBezTo>
                    <a:pt x="1252" y="239"/>
                    <a:pt x="949" y="0"/>
                    <a:pt x="6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7" name="Google Shape;4357;p28"/>
            <p:cNvSpPr/>
            <p:nvPr/>
          </p:nvSpPr>
          <p:spPr>
            <a:xfrm flipH="1">
              <a:off x="1464299" y="1023424"/>
              <a:ext cx="17220" cy="16908"/>
            </a:xfrm>
            <a:custGeom>
              <a:avLst/>
              <a:gdLst/>
              <a:ahLst/>
              <a:cxnLst/>
              <a:rect l="l" t="t" r="r" b="b"/>
              <a:pathLst>
                <a:path w="552" h="542" extrusionOk="0">
                  <a:moveTo>
                    <a:pt x="282" y="1"/>
                  </a:moveTo>
                  <a:cubicBezTo>
                    <a:pt x="250" y="1"/>
                    <a:pt x="217" y="15"/>
                    <a:pt x="179" y="45"/>
                  </a:cubicBezTo>
                  <a:cubicBezTo>
                    <a:pt x="162" y="28"/>
                    <a:pt x="139" y="21"/>
                    <a:pt x="116" y="21"/>
                  </a:cubicBezTo>
                  <a:cubicBezTo>
                    <a:pt x="60" y="21"/>
                    <a:pt x="1" y="63"/>
                    <a:pt x="1" y="105"/>
                  </a:cubicBezTo>
                  <a:lnTo>
                    <a:pt x="1" y="299"/>
                  </a:lnTo>
                  <a:cubicBezTo>
                    <a:pt x="35" y="438"/>
                    <a:pt x="177" y="541"/>
                    <a:pt x="312" y="541"/>
                  </a:cubicBezTo>
                  <a:cubicBezTo>
                    <a:pt x="409" y="541"/>
                    <a:pt x="502" y="488"/>
                    <a:pt x="552" y="358"/>
                  </a:cubicBezTo>
                  <a:lnTo>
                    <a:pt x="552" y="164"/>
                  </a:lnTo>
                  <a:cubicBezTo>
                    <a:pt x="492" y="105"/>
                    <a:pt x="492" y="45"/>
                    <a:pt x="373" y="45"/>
                  </a:cubicBezTo>
                  <a:cubicBezTo>
                    <a:pt x="343" y="15"/>
                    <a:pt x="314" y="1"/>
                    <a:pt x="2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8" name="Google Shape;4358;p28"/>
            <p:cNvSpPr/>
            <p:nvPr/>
          </p:nvSpPr>
          <p:spPr>
            <a:xfrm flipH="1">
              <a:off x="2523400" y="928498"/>
              <a:ext cx="42332" cy="37996"/>
            </a:xfrm>
            <a:custGeom>
              <a:avLst/>
              <a:gdLst/>
              <a:ahLst/>
              <a:cxnLst/>
              <a:rect l="l" t="t" r="r" b="b"/>
              <a:pathLst>
                <a:path w="1357" h="1218" extrusionOk="0">
                  <a:moveTo>
                    <a:pt x="775" y="1"/>
                  </a:moveTo>
                  <a:cubicBezTo>
                    <a:pt x="656" y="1"/>
                    <a:pt x="533" y="34"/>
                    <a:pt x="433" y="109"/>
                  </a:cubicBezTo>
                  <a:lnTo>
                    <a:pt x="299" y="228"/>
                  </a:lnTo>
                  <a:cubicBezTo>
                    <a:pt x="60" y="422"/>
                    <a:pt x="1" y="734"/>
                    <a:pt x="179" y="973"/>
                  </a:cubicBezTo>
                  <a:cubicBezTo>
                    <a:pt x="315" y="1140"/>
                    <a:pt x="501" y="1218"/>
                    <a:pt x="672" y="1218"/>
                  </a:cubicBezTo>
                  <a:cubicBezTo>
                    <a:pt x="822" y="1218"/>
                    <a:pt x="960" y="1158"/>
                    <a:pt x="1044" y="1047"/>
                  </a:cubicBezTo>
                  <a:cubicBezTo>
                    <a:pt x="1118" y="973"/>
                    <a:pt x="1178" y="913"/>
                    <a:pt x="1178" y="854"/>
                  </a:cubicBezTo>
                  <a:cubicBezTo>
                    <a:pt x="1356" y="675"/>
                    <a:pt x="1356" y="362"/>
                    <a:pt x="1178" y="168"/>
                  </a:cubicBezTo>
                  <a:cubicBezTo>
                    <a:pt x="1100" y="64"/>
                    <a:pt x="941" y="1"/>
                    <a:pt x="7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9" name="Google Shape;4359;p28"/>
            <p:cNvSpPr/>
            <p:nvPr/>
          </p:nvSpPr>
          <p:spPr>
            <a:xfrm flipH="1">
              <a:off x="1985162" y="1147050"/>
              <a:ext cx="253397" cy="107248"/>
            </a:xfrm>
            <a:custGeom>
              <a:avLst/>
              <a:gdLst/>
              <a:ahLst/>
              <a:cxnLst/>
              <a:rect l="l" t="t" r="r" b="b"/>
              <a:pathLst>
                <a:path w="8123" h="3438" extrusionOk="0">
                  <a:moveTo>
                    <a:pt x="1507" y="1"/>
                  </a:moveTo>
                  <a:cubicBezTo>
                    <a:pt x="1061" y="1"/>
                    <a:pt x="673" y="134"/>
                    <a:pt x="492" y="552"/>
                  </a:cubicBezTo>
                  <a:cubicBezTo>
                    <a:pt x="1" y="1728"/>
                    <a:pt x="1863" y="3039"/>
                    <a:pt x="2727" y="3278"/>
                  </a:cubicBezTo>
                  <a:cubicBezTo>
                    <a:pt x="3158" y="3385"/>
                    <a:pt x="3607" y="3437"/>
                    <a:pt x="4059" y="3437"/>
                  </a:cubicBezTo>
                  <a:cubicBezTo>
                    <a:pt x="5495" y="3437"/>
                    <a:pt x="6955" y="2908"/>
                    <a:pt x="7941" y="1922"/>
                  </a:cubicBezTo>
                  <a:cubicBezTo>
                    <a:pt x="8122" y="1741"/>
                    <a:pt x="8069" y="1350"/>
                    <a:pt x="7816" y="1350"/>
                  </a:cubicBezTo>
                  <a:cubicBezTo>
                    <a:pt x="7799" y="1350"/>
                    <a:pt x="7781" y="1352"/>
                    <a:pt x="7762" y="1356"/>
                  </a:cubicBezTo>
                  <a:cubicBezTo>
                    <a:pt x="7315" y="1490"/>
                    <a:pt x="6883" y="1490"/>
                    <a:pt x="6451" y="1490"/>
                  </a:cubicBezTo>
                  <a:cubicBezTo>
                    <a:pt x="5393" y="1296"/>
                    <a:pt x="4217" y="671"/>
                    <a:pt x="3293" y="373"/>
                  </a:cubicBezTo>
                  <a:cubicBezTo>
                    <a:pt x="2859" y="260"/>
                    <a:pt x="2128" y="1"/>
                    <a:pt x="15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0" name="Google Shape;4360;p28"/>
            <p:cNvSpPr/>
            <p:nvPr/>
          </p:nvSpPr>
          <p:spPr>
            <a:xfrm flipH="1">
              <a:off x="1314344" y="798508"/>
              <a:ext cx="118822" cy="161840"/>
            </a:xfrm>
            <a:custGeom>
              <a:avLst/>
              <a:gdLst/>
              <a:ahLst/>
              <a:cxnLst/>
              <a:rect l="l" t="t" r="r" b="b"/>
              <a:pathLst>
                <a:path w="3809" h="5188" extrusionOk="0">
                  <a:moveTo>
                    <a:pt x="864" y="0"/>
                  </a:moveTo>
                  <a:cubicBezTo>
                    <a:pt x="0" y="1728"/>
                    <a:pt x="998" y="4023"/>
                    <a:pt x="2548" y="5080"/>
                  </a:cubicBezTo>
                  <a:cubicBezTo>
                    <a:pt x="2657" y="5156"/>
                    <a:pt x="2769" y="5188"/>
                    <a:pt x="2878" y="5188"/>
                  </a:cubicBezTo>
                  <a:cubicBezTo>
                    <a:pt x="3391" y="5188"/>
                    <a:pt x="3809" y="4464"/>
                    <a:pt x="3292" y="4157"/>
                  </a:cubicBezTo>
                  <a:cubicBezTo>
                    <a:pt x="1609" y="3158"/>
                    <a:pt x="1683" y="1550"/>
                    <a:pt x="86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61" name="Google Shape;4361;p28"/>
          <p:cNvSpPr/>
          <p:nvPr/>
        </p:nvSpPr>
        <p:spPr>
          <a:xfrm flipH="1">
            <a:off x="1148262" y="4757965"/>
            <a:ext cx="31" cy="31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2" name="Google Shape;4362;p28"/>
          <p:cNvSpPr/>
          <p:nvPr/>
        </p:nvSpPr>
        <p:spPr>
          <a:xfrm flipH="1">
            <a:off x="7944935" y="4265926"/>
            <a:ext cx="50692" cy="43143"/>
          </a:xfrm>
          <a:custGeom>
            <a:avLst/>
            <a:gdLst/>
            <a:ahLst/>
            <a:cxnLst/>
            <a:rect l="l" t="t" r="r" b="b"/>
            <a:pathLst>
              <a:path w="1625" h="1383" extrusionOk="0">
                <a:moveTo>
                  <a:pt x="412" y="1"/>
                </a:moveTo>
                <a:cubicBezTo>
                  <a:pt x="380" y="1"/>
                  <a:pt x="347" y="4"/>
                  <a:pt x="314" y="12"/>
                </a:cubicBezTo>
                <a:cubicBezTo>
                  <a:pt x="1" y="131"/>
                  <a:pt x="1" y="504"/>
                  <a:pt x="194" y="757"/>
                </a:cubicBezTo>
                <a:cubicBezTo>
                  <a:pt x="507" y="1010"/>
                  <a:pt x="880" y="1249"/>
                  <a:pt x="1312" y="1383"/>
                </a:cubicBezTo>
                <a:cubicBezTo>
                  <a:pt x="1550" y="1383"/>
                  <a:pt x="1624" y="1130"/>
                  <a:pt x="1431" y="951"/>
                </a:cubicBezTo>
                <a:cubicBezTo>
                  <a:pt x="1371" y="817"/>
                  <a:pt x="1178" y="757"/>
                  <a:pt x="1058" y="638"/>
                </a:cubicBezTo>
                <a:cubicBezTo>
                  <a:pt x="1058" y="578"/>
                  <a:pt x="999" y="504"/>
                  <a:pt x="939" y="444"/>
                </a:cubicBezTo>
                <a:lnTo>
                  <a:pt x="880" y="385"/>
                </a:lnTo>
                <a:cubicBezTo>
                  <a:pt x="815" y="165"/>
                  <a:pt x="626" y="1"/>
                  <a:pt x="41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3" name="Google Shape;4363;p28"/>
          <p:cNvSpPr/>
          <p:nvPr/>
        </p:nvSpPr>
        <p:spPr>
          <a:xfrm flipH="1">
            <a:off x="7933331" y="4230956"/>
            <a:ext cx="29292" cy="37216"/>
          </a:xfrm>
          <a:custGeom>
            <a:avLst/>
            <a:gdLst/>
            <a:ahLst/>
            <a:cxnLst/>
            <a:rect l="l" t="t" r="r" b="b"/>
            <a:pathLst>
              <a:path w="939" h="1193" extrusionOk="0">
                <a:moveTo>
                  <a:pt x="376" y="1"/>
                </a:moveTo>
                <a:cubicBezTo>
                  <a:pt x="335" y="1"/>
                  <a:pt x="294" y="6"/>
                  <a:pt x="254" y="16"/>
                </a:cubicBezTo>
                <a:cubicBezTo>
                  <a:pt x="0" y="135"/>
                  <a:pt x="0" y="508"/>
                  <a:pt x="194" y="701"/>
                </a:cubicBezTo>
                <a:cubicBezTo>
                  <a:pt x="313" y="820"/>
                  <a:pt x="432" y="1074"/>
                  <a:pt x="686" y="1193"/>
                </a:cubicBezTo>
                <a:cubicBezTo>
                  <a:pt x="745" y="1193"/>
                  <a:pt x="805" y="1193"/>
                  <a:pt x="805" y="1133"/>
                </a:cubicBezTo>
                <a:lnTo>
                  <a:pt x="864" y="1133"/>
                </a:lnTo>
                <a:lnTo>
                  <a:pt x="864" y="1074"/>
                </a:lnTo>
                <a:cubicBezTo>
                  <a:pt x="939" y="1014"/>
                  <a:pt x="864" y="880"/>
                  <a:pt x="864" y="761"/>
                </a:cubicBezTo>
                <a:cubicBezTo>
                  <a:pt x="805" y="642"/>
                  <a:pt x="805" y="508"/>
                  <a:pt x="805" y="329"/>
                </a:cubicBezTo>
                <a:cubicBezTo>
                  <a:pt x="755" y="119"/>
                  <a:pt x="573" y="1"/>
                  <a:pt x="37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4" name="Google Shape;4364;p28"/>
          <p:cNvSpPr/>
          <p:nvPr/>
        </p:nvSpPr>
        <p:spPr>
          <a:xfrm flipH="1">
            <a:off x="7846421" y="4392234"/>
            <a:ext cx="90122" cy="144495"/>
          </a:xfrm>
          <a:custGeom>
            <a:avLst/>
            <a:gdLst/>
            <a:ahLst/>
            <a:cxnLst/>
            <a:rect l="l" t="t" r="r" b="b"/>
            <a:pathLst>
              <a:path w="2889" h="4632" extrusionOk="0">
                <a:moveTo>
                  <a:pt x="2203" y="0"/>
                </a:moveTo>
                <a:cubicBezTo>
                  <a:pt x="1712" y="626"/>
                  <a:pt x="848" y="2041"/>
                  <a:pt x="401" y="3099"/>
                </a:cubicBezTo>
                <a:cubicBezTo>
                  <a:pt x="1" y="4008"/>
                  <a:pt x="380" y="4631"/>
                  <a:pt x="800" y="4631"/>
                </a:cubicBezTo>
                <a:cubicBezTo>
                  <a:pt x="896" y="4631"/>
                  <a:pt x="995" y="4599"/>
                  <a:pt x="1086" y="4529"/>
                </a:cubicBezTo>
                <a:cubicBezTo>
                  <a:pt x="2889" y="3159"/>
                  <a:pt x="2204" y="1"/>
                  <a:pt x="22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5" name="Google Shape;4365;p28"/>
          <p:cNvSpPr/>
          <p:nvPr/>
        </p:nvSpPr>
        <p:spPr>
          <a:xfrm flipH="1">
            <a:off x="7871502" y="4337861"/>
            <a:ext cx="151077" cy="122877"/>
          </a:xfrm>
          <a:custGeom>
            <a:avLst/>
            <a:gdLst/>
            <a:ahLst/>
            <a:cxnLst/>
            <a:rect l="l" t="t" r="r" b="b"/>
            <a:pathLst>
              <a:path w="4843" h="3939" extrusionOk="0">
                <a:moveTo>
                  <a:pt x="4842" y="0"/>
                </a:moveTo>
                <a:cubicBezTo>
                  <a:pt x="4842" y="1"/>
                  <a:pt x="4097" y="939"/>
                  <a:pt x="3293" y="1311"/>
                </a:cubicBezTo>
                <a:cubicBezTo>
                  <a:pt x="2414" y="1684"/>
                  <a:pt x="1" y="2548"/>
                  <a:pt x="552" y="3784"/>
                </a:cubicBezTo>
                <a:cubicBezTo>
                  <a:pt x="607" y="3885"/>
                  <a:pt x="744" y="3938"/>
                  <a:pt x="937" y="3938"/>
                </a:cubicBezTo>
                <a:cubicBezTo>
                  <a:pt x="1827" y="3938"/>
                  <a:pt x="3924" y="2805"/>
                  <a:pt x="484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6" name="Google Shape;4366;p28"/>
          <p:cNvSpPr/>
          <p:nvPr/>
        </p:nvSpPr>
        <p:spPr>
          <a:xfrm flipH="1">
            <a:off x="8415699" y="819409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5"/>
                  <a:pt x="3114" y="3978"/>
                  <a:pt x="1997" y="3978"/>
                </a:cubicBezTo>
                <a:cubicBezTo>
                  <a:pt x="880" y="3978"/>
                  <a:pt x="1" y="3055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7" name="Google Shape;4367;p28"/>
          <p:cNvSpPr/>
          <p:nvPr/>
        </p:nvSpPr>
        <p:spPr>
          <a:xfrm flipH="1">
            <a:off x="8415699" y="105967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40"/>
                  <a:pt x="3114" y="3978"/>
                  <a:pt x="1997" y="3978"/>
                </a:cubicBezTo>
                <a:cubicBezTo>
                  <a:pt x="880" y="3978"/>
                  <a:pt x="1" y="3040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8" name="Google Shape;4368;p28"/>
          <p:cNvSpPr/>
          <p:nvPr/>
        </p:nvSpPr>
        <p:spPr>
          <a:xfrm flipH="1">
            <a:off x="8415699" y="1295756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69" name="Google Shape;4369;p28"/>
          <p:cNvSpPr/>
          <p:nvPr/>
        </p:nvSpPr>
        <p:spPr>
          <a:xfrm flipH="1">
            <a:off x="8415699" y="153602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1"/>
                  <a:pt x="1997" y="1"/>
                </a:cubicBezTo>
                <a:cubicBezTo>
                  <a:pt x="3114" y="1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0" name="Google Shape;4370;p28"/>
          <p:cNvSpPr/>
          <p:nvPr/>
        </p:nvSpPr>
        <p:spPr>
          <a:xfrm flipH="1">
            <a:off x="8415699" y="176839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1" name="Google Shape;4371;p28"/>
          <p:cNvSpPr/>
          <p:nvPr/>
        </p:nvSpPr>
        <p:spPr>
          <a:xfrm flipH="1">
            <a:off x="8415699" y="2008656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2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2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2" name="Google Shape;4372;p28"/>
          <p:cNvSpPr/>
          <p:nvPr/>
        </p:nvSpPr>
        <p:spPr>
          <a:xfrm flipH="1">
            <a:off x="8415699" y="2246580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3" name="Google Shape;4373;p28"/>
          <p:cNvSpPr/>
          <p:nvPr/>
        </p:nvSpPr>
        <p:spPr>
          <a:xfrm flipH="1">
            <a:off x="8415699" y="248684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82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4" name="Google Shape;4374;p28"/>
          <p:cNvSpPr/>
          <p:nvPr/>
        </p:nvSpPr>
        <p:spPr>
          <a:xfrm flipH="1">
            <a:off x="8415699" y="2727108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99"/>
                  <a:pt x="3114" y="3964"/>
                  <a:pt x="1997" y="3964"/>
                </a:cubicBezTo>
                <a:cubicBezTo>
                  <a:pt x="880" y="3964"/>
                  <a:pt x="1" y="3099"/>
                  <a:pt x="1" y="1982"/>
                </a:cubicBezTo>
                <a:cubicBezTo>
                  <a:pt x="1" y="865"/>
                  <a:pt x="880" y="1"/>
                  <a:pt x="1997" y="1"/>
                </a:cubicBezTo>
                <a:cubicBezTo>
                  <a:pt x="3114" y="1"/>
                  <a:pt x="3978" y="865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5" name="Google Shape;4375;p28"/>
          <p:cNvSpPr/>
          <p:nvPr/>
        </p:nvSpPr>
        <p:spPr>
          <a:xfrm flipH="1">
            <a:off x="8415699" y="2966904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114"/>
                  <a:pt x="3114" y="3979"/>
                  <a:pt x="1997" y="3979"/>
                </a:cubicBezTo>
                <a:cubicBezTo>
                  <a:pt x="880" y="3979"/>
                  <a:pt x="1" y="3114"/>
                  <a:pt x="1" y="1997"/>
                </a:cubicBezTo>
                <a:cubicBezTo>
                  <a:pt x="1" y="880"/>
                  <a:pt x="880" y="1"/>
                  <a:pt x="1997" y="1"/>
                </a:cubicBezTo>
                <a:cubicBezTo>
                  <a:pt x="3114" y="1"/>
                  <a:pt x="3978" y="880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6" name="Google Shape;4376;p28"/>
          <p:cNvSpPr/>
          <p:nvPr/>
        </p:nvSpPr>
        <p:spPr>
          <a:xfrm flipH="1">
            <a:off x="8415699" y="3205327"/>
            <a:ext cx="124125" cy="123657"/>
          </a:xfrm>
          <a:custGeom>
            <a:avLst/>
            <a:gdLst/>
            <a:ahLst/>
            <a:cxnLst/>
            <a:rect l="l" t="t" r="r" b="b"/>
            <a:pathLst>
              <a:path w="3979" h="3964" extrusionOk="0">
                <a:moveTo>
                  <a:pt x="3978" y="1982"/>
                </a:moveTo>
                <a:cubicBezTo>
                  <a:pt x="3978" y="3039"/>
                  <a:pt x="3114" y="3963"/>
                  <a:pt x="1997" y="3963"/>
                </a:cubicBezTo>
                <a:cubicBezTo>
                  <a:pt x="880" y="3963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7" name="Google Shape;4377;p28"/>
          <p:cNvSpPr/>
          <p:nvPr/>
        </p:nvSpPr>
        <p:spPr>
          <a:xfrm flipH="1">
            <a:off x="8415699" y="3445123"/>
            <a:ext cx="124125" cy="124125"/>
          </a:xfrm>
          <a:custGeom>
            <a:avLst/>
            <a:gdLst/>
            <a:ahLst/>
            <a:cxnLst/>
            <a:rect l="l" t="t" r="r" b="b"/>
            <a:pathLst>
              <a:path w="3979" h="3979" extrusionOk="0">
                <a:moveTo>
                  <a:pt x="3978" y="1997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7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7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8" name="Google Shape;4378;p28"/>
          <p:cNvSpPr/>
          <p:nvPr/>
        </p:nvSpPr>
        <p:spPr>
          <a:xfrm flipH="1">
            <a:off x="8415699" y="3677495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054"/>
                  <a:pt x="3114" y="3978"/>
                  <a:pt x="1997" y="3978"/>
                </a:cubicBezTo>
                <a:cubicBezTo>
                  <a:pt x="880" y="3978"/>
                  <a:pt x="1" y="3054"/>
                  <a:pt x="1" y="1996"/>
                </a:cubicBezTo>
                <a:cubicBezTo>
                  <a:pt x="1" y="879"/>
                  <a:pt x="880" y="0"/>
                  <a:pt x="1997" y="0"/>
                </a:cubicBezTo>
                <a:cubicBezTo>
                  <a:pt x="3114" y="0"/>
                  <a:pt x="3978" y="87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79" name="Google Shape;4379;p28"/>
          <p:cNvSpPr/>
          <p:nvPr/>
        </p:nvSpPr>
        <p:spPr>
          <a:xfrm flipH="1">
            <a:off x="8415699" y="3917758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2"/>
                </a:moveTo>
                <a:cubicBezTo>
                  <a:pt x="3978" y="3039"/>
                  <a:pt x="3114" y="3978"/>
                  <a:pt x="1997" y="3978"/>
                </a:cubicBezTo>
                <a:cubicBezTo>
                  <a:pt x="880" y="3978"/>
                  <a:pt x="1" y="3039"/>
                  <a:pt x="1" y="1982"/>
                </a:cubicBezTo>
                <a:cubicBezTo>
                  <a:pt x="1" y="864"/>
                  <a:pt x="880" y="0"/>
                  <a:pt x="1997" y="0"/>
                </a:cubicBezTo>
                <a:cubicBezTo>
                  <a:pt x="3114" y="0"/>
                  <a:pt x="3978" y="864"/>
                  <a:pt x="3978" y="1982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0" name="Google Shape;4380;p28"/>
          <p:cNvSpPr/>
          <p:nvPr/>
        </p:nvSpPr>
        <p:spPr>
          <a:xfrm flipH="1">
            <a:off x="8415699" y="4153842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96"/>
                </a:moveTo>
                <a:cubicBezTo>
                  <a:pt x="3978" y="3114"/>
                  <a:pt x="3114" y="3978"/>
                  <a:pt x="1997" y="3978"/>
                </a:cubicBezTo>
                <a:cubicBezTo>
                  <a:pt x="880" y="3978"/>
                  <a:pt x="1" y="3114"/>
                  <a:pt x="1" y="1996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96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1" name="Google Shape;4381;p28"/>
          <p:cNvSpPr/>
          <p:nvPr/>
        </p:nvSpPr>
        <p:spPr>
          <a:xfrm flipH="1">
            <a:off x="8415699" y="4394106"/>
            <a:ext cx="124125" cy="124094"/>
          </a:xfrm>
          <a:custGeom>
            <a:avLst/>
            <a:gdLst/>
            <a:ahLst/>
            <a:cxnLst/>
            <a:rect l="l" t="t" r="r" b="b"/>
            <a:pathLst>
              <a:path w="3979" h="3978" extrusionOk="0">
                <a:moveTo>
                  <a:pt x="3978" y="1981"/>
                </a:moveTo>
                <a:cubicBezTo>
                  <a:pt x="3978" y="3099"/>
                  <a:pt x="3114" y="3978"/>
                  <a:pt x="1997" y="3978"/>
                </a:cubicBezTo>
                <a:cubicBezTo>
                  <a:pt x="880" y="3978"/>
                  <a:pt x="1" y="3099"/>
                  <a:pt x="1" y="1981"/>
                </a:cubicBezTo>
                <a:cubicBezTo>
                  <a:pt x="1" y="939"/>
                  <a:pt x="880" y="0"/>
                  <a:pt x="1997" y="0"/>
                </a:cubicBezTo>
                <a:cubicBezTo>
                  <a:pt x="3114" y="0"/>
                  <a:pt x="3978" y="939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2" name="Google Shape;4382;p28"/>
          <p:cNvSpPr/>
          <p:nvPr/>
        </p:nvSpPr>
        <p:spPr>
          <a:xfrm flipH="1">
            <a:off x="8415699" y="4634370"/>
            <a:ext cx="124125" cy="123626"/>
          </a:xfrm>
          <a:custGeom>
            <a:avLst/>
            <a:gdLst/>
            <a:ahLst/>
            <a:cxnLst/>
            <a:rect l="l" t="t" r="r" b="b"/>
            <a:pathLst>
              <a:path w="3979" h="3963" extrusionOk="0">
                <a:moveTo>
                  <a:pt x="3978" y="1981"/>
                </a:moveTo>
                <a:cubicBezTo>
                  <a:pt x="3978" y="3099"/>
                  <a:pt x="3114" y="3963"/>
                  <a:pt x="1997" y="3963"/>
                </a:cubicBezTo>
                <a:cubicBezTo>
                  <a:pt x="880" y="3963"/>
                  <a:pt x="1" y="3099"/>
                  <a:pt x="1" y="1981"/>
                </a:cubicBezTo>
                <a:cubicBezTo>
                  <a:pt x="1" y="924"/>
                  <a:pt x="880" y="0"/>
                  <a:pt x="1997" y="0"/>
                </a:cubicBezTo>
                <a:cubicBezTo>
                  <a:pt x="3114" y="0"/>
                  <a:pt x="3978" y="924"/>
                  <a:pt x="3978" y="198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3" name="Google Shape;4383;p28"/>
          <p:cNvSpPr/>
          <p:nvPr/>
        </p:nvSpPr>
        <p:spPr>
          <a:xfrm flipH="1">
            <a:off x="8438939" y="1307361"/>
            <a:ext cx="410401" cy="102756"/>
          </a:xfrm>
          <a:custGeom>
            <a:avLst/>
            <a:gdLst/>
            <a:ahLst/>
            <a:cxnLst/>
            <a:rect l="l" t="t" r="r" b="b"/>
            <a:pathLst>
              <a:path w="13156" h="3294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4" name="Google Shape;4384;p28"/>
          <p:cNvSpPr/>
          <p:nvPr/>
        </p:nvSpPr>
        <p:spPr>
          <a:xfrm flipH="1">
            <a:off x="8438939" y="106943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5" name="Google Shape;4385;p28"/>
          <p:cNvSpPr/>
          <p:nvPr/>
        </p:nvSpPr>
        <p:spPr>
          <a:xfrm flipH="1">
            <a:off x="8438939" y="831044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24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24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6" name="Google Shape;4386;p28"/>
          <p:cNvSpPr/>
          <p:nvPr/>
        </p:nvSpPr>
        <p:spPr>
          <a:xfrm flipH="1">
            <a:off x="8438939" y="2023972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7" name="Google Shape;4387;p28"/>
          <p:cNvSpPr/>
          <p:nvPr/>
        </p:nvSpPr>
        <p:spPr>
          <a:xfrm flipH="1">
            <a:off x="8438939" y="1786048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671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1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8" name="Google Shape;4388;p28"/>
          <p:cNvSpPr/>
          <p:nvPr/>
        </p:nvSpPr>
        <p:spPr>
          <a:xfrm flipH="1">
            <a:off x="8438939" y="154762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89" name="Google Shape;4389;p28"/>
          <p:cNvSpPr/>
          <p:nvPr/>
        </p:nvSpPr>
        <p:spPr>
          <a:xfrm flipH="1">
            <a:off x="8438939" y="273874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3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53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0" name="Google Shape;4390;p28"/>
          <p:cNvSpPr/>
          <p:nvPr/>
        </p:nvSpPr>
        <p:spPr>
          <a:xfrm flipH="1">
            <a:off x="8438939" y="2500320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48"/>
                  <a:pt x="12411" y="3234"/>
                  <a:pt x="11412" y="3234"/>
                </a:cubicBezTo>
                <a:lnTo>
                  <a:pt x="1729" y="3234"/>
                </a:lnTo>
                <a:cubicBezTo>
                  <a:pt x="746" y="3234"/>
                  <a:pt x="1" y="2548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1" name="Google Shape;4391;p28"/>
          <p:cNvSpPr/>
          <p:nvPr/>
        </p:nvSpPr>
        <p:spPr>
          <a:xfrm flipH="1">
            <a:off x="8438939" y="2262396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2" name="Google Shape;4392;p28"/>
          <p:cNvSpPr/>
          <p:nvPr/>
        </p:nvSpPr>
        <p:spPr>
          <a:xfrm flipH="1">
            <a:off x="8438939" y="3212751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1"/>
                </a:moveTo>
                <a:cubicBezTo>
                  <a:pt x="12411" y="1"/>
                  <a:pt x="13155" y="746"/>
                  <a:pt x="13155" y="1684"/>
                </a:cubicBezTo>
                <a:cubicBezTo>
                  <a:pt x="13155" y="2548"/>
                  <a:pt x="12411" y="3293"/>
                  <a:pt x="11412" y="3293"/>
                </a:cubicBezTo>
                <a:lnTo>
                  <a:pt x="1729" y="3293"/>
                </a:lnTo>
                <a:cubicBezTo>
                  <a:pt x="746" y="3293"/>
                  <a:pt x="1" y="2548"/>
                  <a:pt x="1" y="1684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3" name="Google Shape;4393;p28"/>
          <p:cNvSpPr/>
          <p:nvPr/>
        </p:nvSpPr>
        <p:spPr>
          <a:xfrm flipH="1">
            <a:off x="8438939" y="2974827"/>
            <a:ext cx="410401" cy="102725"/>
          </a:xfrm>
          <a:custGeom>
            <a:avLst/>
            <a:gdLst/>
            <a:ahLst/>
            <a:cxnLst/>
            <a:rect l="l" t="t" r="r" b="b"/>
            <a:pathLst>
              <a:path w="13156" h="3293" extrusionOk="0">
                <a:moveTo>
                  <a:pt x="11412" y="0"/>
                </a:moveTo>
                <a:cubicBezTo>
                  <a:pt x="12411" y="0"/>
                  <a:pt x="13155" y="745"/>
                  <a:pt x="13155" y="1669"/>
                </a:cubicBezTo>
                <a:cubicBezTo>
                  <a:pt x="13155" y="2548"/>
                  <a:pt x="12411" y="3292"/>
                  <a:pt x="11412" y="3292"/>
                </a:cubicBezTo>
                <a:lnTo>
                  <a:pt x="1729" y="3292"/>
                </a:lnTo>
                <a:cubicBezTo>
                  <a:pt x="746" y="3292"/>
                  <a:pt x="1" y="2548"/>
                  <a:pt x="1" y="166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4" name="Google Shape;4394;p28"/>
          <p:cNvSpPr/>
          <p:nvPr/>
        </p:nvSpPr>
        <p:spPr>
          <a:xfrm flipH="1">
            <a:off x="8438939" y="3929363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8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5" name="Google Shape;4395;p28"/>
          <p:cNvSpPr/>
          <p:nvPr/>
        </p:nvSpPr>
        <p:spPr>
          <a:xfrm flipH="1">
            <a:off x="8438939" y="3691439"/>
            <a:ext cx="410401" cy="100386"/>
          </a:xfrm>
          <a:custGeom>
            <a:avLst/>
            <a:gdLst/>
            <a:ahLst/>
            <a:cxnLst/>
            <a:rect l="l" t="t" r="r" b="b"/>
            <a:pathLst>
              <a:path w="13156" h="3218" extrusionOk="0">
                <a:moveTo>
                  <a:pt x="11412" y="0"/>
                </a:moveTo>
                <a:cubicBezTo>
                  <a:pt x="12411" y="0"/>
                  <a:pt x="13155" y="670"/>
                  <a:pt x="13155" y="1609"/>
                </a:cubicBezTo>
                <a:cubicBezTo>
                  <a:pt x="13155" y="2473"/>
                  <a:pt x="12411" y="3218"/>
                  <a:pt x="11412" y="3218"/>
                </a:cubicBezTo>
                <a:lnTo>
                  <a:pt x="1729" y="3218"/>
                </a:lnTo>
                <a:cubicBezTo>
                  <a:pt x="746" y="3218"/>
                  <a:pt x="1" y="2473"/>
                  <a:pt x="1" y="1609"/>
                </a:cubicBezTo>
                <a:cubicBezTo>
                  <a:pt x="1" y="670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6" name="Google Shape;4396;p28"/>
          <p:cNvSpPr/>
          <p:nvPr/>
        </p:nvSpPr>
        <p:spPr>
          <a:xfrm flipH="1">
            <a:off x="8438939" y="3453015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1"/>
                </a:moveTo>
                <a:cubicBezTo>
                  <a:pt x="12411" y="1"/>
                  <a:pt x="13155" y="686"/>
                  <a:pt x="13155" y="1610"/>
                </a:cubicBezTo>
                <a:cubicBezTo>
                  <a:pt x="13155" y="2489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489"/>
                  <a:pt x="1" y="1610"/>
                </a:cubicBezTo>
                <a:cubicBezTo>
                  <a:pt x="1" y="68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7" name="Google Shape;4397;p28"/>
          <p:cNvSpPr/>
          <p:nvPr/>
        </p:nvSpPr>
        <p:spPr>
          <a:xfrm flipH="1">
            <a:off x="8438939" y="4644103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533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533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8" name="Google Shape;4398;p28"/>
          <p:cNvSpPr/>
          <p:nvPr/>
        </p:nvSpPr>
        <p:spPr>
          <a:xfrm flipH="1">
            <a:off x="8438939" y="4405711"/>
            <a:ext cx="410401" cy="100885"/>
          </a:xfrm>
          <a:custGeom>
            <a:avLst/>
            <a:gdLst/>
            <a:ahLst/>
            <a:cxnLst/>
            <a:rect l="l" t="t" r="r" b="b"/>
            <a:pathLst>
              <a:path w="13156" h="3234" extrusionOk="0">
                <a:moveTo>
                  <a:pt x="11412" y="0"/>
                </a:moveTo>
                <a:cubicBezTo>
                  <a:pt x="12411" y="0"/>
                  <a:pt x="13155" y="745"/>
                  <a:pt x="13155" y="1609"/>
                </a:cubicBezTo>
                <a:cubicBezTo>
                  <a:pt x="13155" y="2548"/>
                  <a:pt x="12411" y="3233"/>
                  <a:pt x="11412" y="3233"/>
                </a:cubicBezTo>
                <a:lnTo>
                  <a:pt x="1729" y="3233"/>
                </a:lnTo>
                <a:cubicBezTo>
                  <a:pt x="746" y="3233"/>
                  <a:pt x="1" y="2548"/>
                  <a:pt x="1" y="1609"/>
                </a:cubicBezTo>
                <a:cubicBezTo>
                  <a:pt x="1" y="745"/>
                  <a:pt x="746" y="0"/>
                  <a:pt x="17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9" name="Google Shape;4399;p28"/>
          <p:cNvSpPr/>
          <p:nvPr/>
        </p:nvSpPr>
        <p:spPr>
          <a:xfrm flipH="1">
            <a:off x="8438939" y="4167755"/>
            <a:ext cx="410401" cy="100417"/>
          </a:xfrm>
          <a:custGeom>
            <a:avLst/>
            <a:gdLst/>
            <a:ahLst/>
            <a:cxnLst/>
            <a:rect l="l" t="t" r="r" b="b"/>
            <a:pathLst>
              <a:path w="13156" h="3219" extrusionOk="0">
                <a:moveTo>
                  <a:pt x="11412" y="1"/>
                </a:moveTo>
                <a:cubicBezTo>
                  <a:pt x="12411" y="1"/>
                  <a:pt x="13155" y="746"/>
                  <a:pt x="13155" y="1610"/>
                </a:cubicBezTo>
                <a:cubicBezTo>
                  <a:pt x="13155" y="2474"/>
                  <a:pt x="12411" y="3219"/>
                  <a:pt x="11412" y="3219"/>
                </a:cubicBezTo>
                <a:lnTo>
                  <a:pt x="1729" y="3219"/>
                </a:lnTo>
                <a:cubicBezTo>
                  <a:pt x="746" y="3219"/>
                  <a:pt x="1" y="2474"/>
                  <a:pt x="1" y="1610"/>
                </a:cubicBezTo>
                <a:cubicBezTo>
                  <a:pt x="1" y="746"/>
                  <a:pt x="746" y="1"/>
                  <a:pt x="17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0" name="Google Shape;4400;p28"/>
          <p:cNvSpPr/>
          <p:nvPr/>
        </p:nvSpPr>
        <p:spPr>
          <a:xfrm flipH="1">
            <a:off x="8146642" y="1190598"/>
            <a:ext cx="127806" cy="281192"/>
          </a:xfrm>
          <a:custGeom>
            <a:avLst/>
            <a:gdLst/>
            <a:ahLst/>
            <a:cxnLst/>
            <a:rect l="l" t="t" r="r" b="b"/>
            <a:pathLst>
              <a:path w="4097" h="9014" extrusionOk="0">
                <a:moveTo>
                  <a:pt x="2667" y="7602"/>
                </a:moveTo>
                <a:cubicBezTo>
                  <a:pt x="2667" y="7781"/>
                  <a:pt x="2607" y="7975"/>
                  <a:pt x="2488" y="8034"/>
                </a:cubicBezTo>
                <a:cubicBezTo>
                  <a:pt x="2548" y="7975"/>
                  <a:pt x="2548" y="7915"/>
                  <a:pt x="2548" y="7841"/>
                </a:cubicBezTo>
                <a:cubicBezTo>
                  <a:pt x="2548" y="7781"/>
                  <a:pt x="2607" y="7722"/>
                  <a:pt x="2607" y="7602"/>
                </a:cubicBezTo>
                <a:close/>
                <a:moveTo>
                  <a:pt x="3093" y="0"/>
                </a:moveTo>
                <a:cubicBezTo>
                  <a:pt x="2881" y="0"/>
                  <a:pt x="2664" y="62"/>
                  <a:pt x="2488" y="154"/>
                </a:cubicBezTo>
                <a:cubicBezTo>
                  <a:pt x="1624" y="586"/>
                  <a:pt x="1058" y="1390"/>
                  <a:pt x="685" y="2254"/>
                </a:cubicBezTo>
                <a:cubicBezTo>
                  <a:pt x="626" y="2567"/>
                  <a:pt x="566" y="2820"/>
                  <a:pt x="507" y="3133"/>
                </a:cubicBezTo>
                <a:cubicBezTo>
                  <a:pt x="60" y="4057"/>
                  <a:pt x="0" y="5174"/>
                  <a:pt x="253" y="6232"/>
                </a:cubicBezTo>
                <a:cubicBezTo>
                  <a:pt x="432" y="7096"/>
                  <a:pt x="879" y="8034"/>
                  <a:pt x="1549" y="8660"/>
                </a:cubicBezTo>
                <a:cubicBezTo>
                  <a:pt x="1801" y="8907"/>
                  <a:pt x="2074" y="9014"/>
                  <a:pt x="2337" y="9014"/>
                </a:cubicBezTo>
                <a:cubicBezTo>
                  <a:pt x="2930" y="9014"/>
                  <a:pt x="3471" y="8473"/>
                  <a:pt x="3605" y="7781"/>
                </a:cubicBezTo>
                <a:cubicBezTo>
                  <a:pt x="3784" y="6723"/>
                  <a:pt x="3233" y="5740"/>
                  <a:pt x="3173" y="4682"/>
                </a:cubicBezTo>
                <a:cubicBezTo>
                  <a:pt x="3173" y="4191"/>
                  <a:pt x="3173" y="3625"/>
                  <a:pt x="3292" y="3133"/>
                </a:cubicBezTo>
                <a:cubicBezTo>
                  <a:pt x="3412" y="2627"/>
                  <a:pt x="3665" y="2195"/>
                  <a:pt x="3784" y="1703"/>
                </a:cubicBezTo>
                <a:cubicBezTo>
                  <a:pt x="3918" y="1271"/>
                  <a:pt x="4097" y="645"/>
                  <a:pt x="3725" y="273"/>
                </a:cubicBezTo>
                <a:cubicBezTo>
                  <a:pt x="3560" y="77"/>
                  <a:pt x="3329" y="0"/>
                  <a:pt x="309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1" name="Google Shape;4401;p28"/>
          <p:cNvSpPr/>
          <p:nvPr/>
        </p:nvSpPr>
        <p:spPr>
          <a:xfrm flipH="1">
            <a:off x="898702" y="735525"/>
            <a:ext cx="423878" cy="330792"/>
          </a:xfrm>
          <a:custGeom>
            <a:avLst/>
            <a:gdLst/>
            <a:ahLst/>
            <a:cxnLst/>
            <a:rect l="l" t="t" r="r" b="b"/>
            <a:pathLst>
              <a:path w="13588" h="10604" extrusionOk="0">
                <a:moveTo>
                  <a:pt x="4717" y="1"/>
                </a:moveTo>
                <a:cubicBezTo>
                  <a:pt x="3560" y="1"/>
                  <a:pt x="2413" y="453"/>
                  <a:pt x="1356" y="961"/>
                </a:cubicBezTo>
                <a:cubicBezTo>
                  <a:pt x="671" y="1334"/>
                  <a:pt x="1" y="2079"/>
                  <a:pt x="239" y="2883"/>
                </a:cubicBezTo>
                <a:cubicBezTo>
                  <a:pt x="239" y="2943"/>
                  <a:pt x="179" y="3002"/>
                  <a:pt x="179" y="3062"/>
                </a:cubicBezTo>
                <a:cubicBezTo>
                  <a:pt x="239" y="3941"/>
                  <a:pt x="1237" y="4433"/>
                  <a:pt x="1982" y="4552"/>
                </a:cubicBezTo>
                <a:cubicBezTo>
                  <a:pt x="2126" y="4577"/>
                  <a:pt x="2270" y="4585"/>
                  <a:pt x="2414" y="4585"/>
                </a:cubicBezTo>
                <a:cubicBezTo>
                  <a:pt x="2702" y="4585"/>
                  <a:pt x="2990" y="4552"/>
                  <a:pt x="3278" y="4552"/>
                </a:cubicBezTo>
                <a:cubicBezTo>
                  <a:pt x="3725" y="4552"/>
                  <a:pt x="4157" y="4552"/>
                  <a:pt x="4589" y="4686"/>
                </a:cubicBezTo>
                <a:cubicBezTo>
                  <a:pt x="5394" y="4805"/>
                  <a:pt x="6198" y="5118"/>
                  <a:pt x="6883" y="5550"/>
                </a:cubicBezTo>
                <a:cubicBezTo>
                  <a:pt x="7628" y="5982"/>
                  <a:pt x="8313" y="6548"/>
                  <a:pt x="8805" y="7233"/>
                </a:cubicBezTo>
                <a:cubicBezTo>
                  <a:pt x="9431" y="8038"/>
                  <a:pt x="9863" y="8842"/>
                  <a:pt x="10489" y="9647"/>
                </a:cubicBezTo>
                <a:cubicBezTo>
                  <a:pt x="10823" y="10155"/>
                  <a:pt x="11349" y="10603"/>
                  <a:pt x="11993" y="10603"/>
                </a:cubicBezTo>
                <a:cubicBezTo>
                  <a:pt x="12066" y="10603"/>
                  <a:pt x="12141" y="10597"/>
                  <a:pt x="12217" y="10585"/>
                </a:cubicBezTo>
                <a:cubicBezTo>
                  <a:pt x="13215" y="10451"/>
                  <a:pt x="13587" y="9468"/>
                  <a:pt x="13468" y="8649"/>
                </a:cubicBezTo>
                <a:cubicBezTo>
                  <a:pt x="13334" y="7785"/>
                  <a:pt x="12842" y="6861"/>
                  <a:pt x="12410" y="6116"/>
                </a:cubicBezTo>
                <a:cubicBezTo>
                  <a:pt x="11978" y="5297"/>
                  <a:pt x="11412" y="4492"/>
                  <a:pt x="10801" y="3747"/>
                </a:cubicBezTo>
                <a:cubicBezTo>
                  <a:pt x="9550" y="2392"/>
                  <a:pt x="8001" y="1081"/>
                  <a:pt x="6332" y="336"/>
                </a:cubicBezTo>
                <a:cubicBezTo>
                  <a:pt x="5797" y="99"/>
                  <a:pt x="5256" y="1"/>
                  <a:pt x="471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2" name="Google Shape;4402;p28"/>
          <p:cNvSpPr/>
          <p:nvPr/>
        </p:nvSpPr>
        <p:spPr>
          <a:xfrm flipH="1">
            <a:off x="933578" y="1117477"/>
            <a:ext cx="336095" cy="257764"/>
          </a:xfrm>
          <a:custGeom>
            <a:avLst/>
            <a:gdLst/>
            <a:ahLst/>
            <a:cxnLst/>
            <a:rect l="l" t="t" r="r" b="b"/>
            <a:pathLst>
              <a:path w="10774" h="8263" extrusionOk="0">
                <a:moveTo>
                  <a:pt x="2437" y="1"/>
                </a:moveTo>
                <a:cubicBezTo>
                  <a:pt x="476" y="1"/>
                  <a:pt x="1" y="1728"/>
                  <a:pt x="718" y="2617"/>
                </a:cubicBezTo>
                <a:cubicBezTo>
                  <a:pt x="2148" y="4539"/>
                  <a:pt x="7675" y="5224"/>
                  <a:pt x="10774" y="8263"/>
                </a:cubicBezTo>
                <a:cubicBezTo>
                  <a:pt x="10774" y="8263"/>
                  <a:pt x="9910" y="3302"/>
                  <a:pt x="5441" y="948"/>
                </a:cubicBezTo>
                <a:cubicBezTo>
                  <a:pt x="4200" y="265"/>
                  <a:pt x="3205" y="1"/>
                  <a:pt x="243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3" name="Google Shape;4403;p28"/>
          <p:cNvSpPr/>
          <p:nvPr/>
        </p:nvSpPr>
        <p:spPr>
          <a:xfrm flipH="1">
            <a:off x="887098" y="1187478"/>
            <a:ext cx="286776" cy="258326"/>
          </a:xfrm>
          <a:custGeom>
            <a:avLst/>
            <a:gdLst/>
            <a:ahLst/>
            <a:cxnLst/>
            <a:rect l="l" t="t" r="r" b="b"/>
            <a:pathLst>
              <a:path w="9193" h="8281" extrusionOk="0">
                <a:moveTo>
                  <a:pt x="135" y="0"/>
                </a:moveTo>
                <a:cubicBezTo>
                  <a:pt x="75" y="0"/>
                  <a:pt x="75" y="0"/>
                  <a:pt x="1" y="60"/>
                </a:cubicBezTo>
                <a:cubicBezTo>
                  <a:pt x="1" y="120"/>
                  <a:pt x="75" y="194"/>
                  <a:pt x="135" y="254"/>
                </a:cubicBezTo>
                <a:cubicBezTo>
                  <a:pt x="627" y="313"/>
                  <a:pt x="1118" y="492"/>
                  <a:pt x="1565" y="745"/>
                </a:cubicBezTo>
                <a:cubicBezTo>
                  <a:pt x="1997" y="939"/>
                  <a:pt x="2429" y="1177"/>
                  <a:pt x="2861" y="1431"/>
                </a:cubicBezTo>
                <a:cubicBezTo>
                  <a:pt x="3725" y="1982"/>
                  <a:pt x="4545" y="2667"/>
                  <a:pt x="5215" y="3352"/>
                </a:cubicBezTo>
                <a:lnTo>
                  <a:pt x="5781" y="3918"/>
                </a:lnTo>
                <a:lnTo>
                  <a:pt x="6273" y="4470"/>
                </a:lnTo>
                <a:lnTo>
                  <a:pt x="6526" y="4782"/>
                </a:lnTo>
                <a:lnTo>
                  <a:pt x="6779" y="5095"/>
                </a:lnTo>
                <a:cubicBezTo>
                  <a:pt x="6898" y="5274"/>
                  <a:pt x="7077" y="5468"/>
                  <a:pt x="7211" y="5647"/>
                </a:cubicBezTo>
                <a:cubicBezTo>
                  <a:pt x="7524" y="6079"/>
                  <a:pt x="7822" y="6526"/>
                  <a:pt x="8135" y="6958"/>
                </a:cubicBezTo>
                <a:cubicBezTo>
                  <a:pt x="8388" y="7390"/>
                  <a:pt x="8641" y="7822"/>
                  <a:pt x="8939" y="8254"/>
                </a:cubicBezTo>
                <a:cubicBezTo>
                  <a:pt x="8939" y="8254"/>
                  <a:pt x="8973" y="8280"/>
                  <a:pt x="9012" y="8280"/>
                </a:cubicBezTo>
                <a:cubicBezTo>
                  <a:pt x="9032" y="8280"/>
                  <a:pt x="9054" y="8273"/>
                  <a:pt x="9073" y="8254"/>
                </a:cubicBezTo>
                <a:cubicBezTo>
                  <a:pt x="9133" y="8254"/>
                  <a:pt x="9193" y="8194"/>
                  <a:pt x="9133" y="8134"/>
                </a:cubicBezTo>
                <a:cubicBezTo>
                  <a:pt x="8880" y="7643"/>
                  <a:pt x="8641" y="7196"/>
                  <a:pt x="8448" y="6704"/>
                </a:cubicBezTo>
                <a:cubicBezTo>
                  <a:pt x="8135" y="6272"/>
                  <a:pt x="7897" y="5840"/>
                  <a:pt x="7584" y="5408"/>
                </a:cubicBezTo>
                <a:cubicBezTo>
                  <a:pt x="7450" y="5215"/>
                  <a:pt x="7271" y="4961"/>
                  <a:pt x="7152" y="4782"/>
                </a:cubicBezTo>
                <a:lnTo>
                  <a:pt x="6898" y="4470"/>
                </a:lnTo>
                <a:lnTo>
                  <a:pt x="6645" y="4157"/>
                </a:lnTo>
                <a:lnTo>
                  <a:pt x="6154" y="3606"/>
                </a:lnTo>
                <a:lnTo>
                  <a:pt x="5587" y="3039"/>
                </a:lnTo>
                <a:cubicBezTo>
                  <a:pt x="4843" y="2295"/>
                  <a:pt x="4038" y="1609"/>
                  <a:pt x="3114" y="1058"/>
                </a:cubicBezTo>
                <a:cubicBezTo>
                  <a:pt x="2176" y="567"/>
                  <a:pt x="1252" y="120"/>
                  <a:pt x="135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4" name="Google Shape;4404;p28"/>
          <p:cNvSpPr/>
          <p:nvPr/>
        </p:nvSpPr>
        <p:spPr>
          <a:xfrm flipH="1">
            <a:off x="2755772" y="4452191"/>
            <a:ext cx="83228" cy="113394"/>
          </a:xfrm>
          <a:custGeom>
            <a:avLst/>
            <a:gdLst/>
            <a:ahLst/>
            <a:cxnLst/>
            <a:rect l="l" t="t" r="r" b="b"/>
            <a:pathLst>
              <a:path w="2668" h="3635" extrusionOk="0">
                <a:moveTo>
                  <a:pt x="1650" y="1"/>
                </a:moveTo>
                <a:cubicBezTo>
                  <a:pt x="1485" y="1"/>
                  <a:pt x="1321" y="41"/>
                  <a:pt x="1178" y="119"/>
                </a:cubicBezTo>
                <a:cubicBezTo>
                  <a:pt x="805" y="373"/>
                  <a:pt x="627" y="805"/>
                  <a:pt x="567" y="1237"/>
                </a:cubicBezTo>
                <a:cubicBezTo>
                  <a:pt x="433" y="1490"/>
                  <a:pt x="314" y="1684"/>
                  <a:pt x="254" y="1922"/>
                </a:cubicBezTo>
                <a:cubicBezTo>
                  <a:pt x="120" y="2235"/>
                  <a:pt x="1" y="2667"/>
                  <a:pt x="120" y="3039"/>
                </a:cubicBezTo>
                <a:cubicBezTo>
                  <a:pt x="232" y="3399"/>
                  <a:pt x="591" y="3635"/>
                  <a:pt x="958" y="3635"/>
                </a:cubicBezTo>
                <a:cubicBezTo>
                  <a:pt x="1032" y="3635"/>
                  <a:pt x="1106" y="3625"/>
                  <a:pt x="1178" y="3605"/>
                </a:cubicBezTo>
                <a:cubicBezTo>
                  <a:pt x="1610" y="3412"/>
                  <a:pt x="1863" y="3099"/>
                  <a:pt x="2116" y="2801"/>
                </a:cubicBezTo>
                <a:cubicBezTo>
                  <a:pt x="2355" y="2488"/>
                  <a:pt x="2489" y="2056"/>
                  <a:pt x="2548" y="1684"/>
                </a:cubicBezTo>
                <a:cubicBezTo>
                  <a:pt x="2608" y="1311"/>
                  <a:pt x="2668" y="864"/>
                  <a:pt x="2489" y="492"/>
                </a:cubicBezTo>
                <a:cubicBezTo>
                  <a:pt x="2319" y="163"/>
                  <a:pt x="1983" y="1"/>
                  <a:pt x="165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5" name="Google Shape;4405;p28"/>
          <p:cNvSpPr/>
          <p:nvPr/>
        </p:nvSpPr>
        <p:spPr>
          <a:xfrm flipH="1">
            <a:off x="2664682" y="4513988"/>
            <a:ext cx="85069" cy="77644"/>
          </a:xfrm>
          <a:custGeom>
            <a:avLst/>
            <a:gdLst/>
            <a:ahLst/>
            <a:cxnLst/>
            <a:rect l="l" t="t" r="r" b="b"/>
            <a:pathLst>
              <a:path w="2727" h="2489" extrusionOk="0">
                <a:moveTo>
                  <a:pt x="1490" y="1"/>
                </a:moveTo>
                <a:cubicBezTo>
                  <a:pt x="1058" y="75"/>
                  <a:pt x="686" y="254"/>
                  <a:pt x="551" y="626"/>
                </a:cubicBezTo>
                <a:lnTo>
                  <a:pt x="492" y="686"/>
                </a:lnTo>
                <a:cubicBezTo>
                  <a:pt x="432" y="745"/>
                  <a:pt x="373" y="880"/>
                  <a:pt x="313" y="999"/>
                </a:cubicBezTo>
                <a:cubicBezTo>
                  <a:pt x="119" y="1312"/>
                  <a:pt x="0" y="1684"/>
                  <a:pt x="179" y="1997"/>
                </a:cubicBezTo>
                <a:cubicBezTo>
                  <a:pt x="313" y="2429"/>
                  <a:pt x="745" y="2488"/>
                  <a:pt x="1118" y="2488"/>
                </a:cubicBezTo>
                <a:cubicBezTo>
                  <a:pt x="1430" y="2488"/>
                  <a:pt x="1803" y="2429"/>
                  <a:pt x="2101" y="2235"/>
                </a:cubicBezTo>
                <a:cubicBezTo>
                  <a:pt x="2354" y="2056"/>
                  <a:pt x="2607" y="1744"/>
                  <a:pt x="2667" y="1371"/>
                </a:cubicBezTo>
                <a:cubicBezTo>
                  <a:pt x="2727" y="999"/>
                  <a:pt x="2607" y="626"/>
                  <a:pt x="2354" y="373"/>
                </a:cubicBezTo>
                <a:cubicBezTo>
                  <a:pt x="2101" y="135"/>
                  <a:pt x="1803" y="1"/>
                  <a:pt x="14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6" name="Google Shape;4406;p28"/>
          <p:cNvSpPr/>
          <p:nvPr/>
        </p:nvSpPr>
        <p:spPr>
          <a:xfrm flipH="1">
            <a:off x="2680030" y="4603206"/>
            <a:ext cx="215183" cy="111740"/>
          </a:xfrm>
          <a:custGeom>
            <a:avLst/>
            <a:gdLst/>
            <a:ahLst/>
            <a:cxnLst/>
            <a:rect l="l" t="t" r="r" b="b"/>
            <a:pathLst>
              <a:path w="6898" h="3582" extrusionOk="0">
                <a:moveTo>
                  <a:pt x="1922" y="1"/>
                </a:moveTo>
                <a:cubicBezTo>
                  <a:pt x="1490" y="1"/>
                  <a:pt x="998" y="195"/>
                  <a:pt x="686" y="567"/>
                </a:cubicBezTo>
                <a:cubicBezTo>
                  <a:pt x="0" y="1431"/>
                  <a:pt x="566" y="2548"/>
                  <a:pt x="1430" y="3040"/>
                </a:cubicBezTo>
                <a:cubicBezTo>
                  <a:pt x="2126" y="3388"/>
                  <a:pt x="2986" y="3581"/>
                  <a:pt x="3784" y="3581"/>
                </a:cubicBezTo>
                <a:cubicBezTo>
                  <a:pt x="3978" y="3581"/>
                  <a:pt x="4167" y="3570"/>
                  <a:pt x="4350" y="3547"/>
                </a:cubicBezTo>
                <a:cubicBezTo>
                  <a:pt x="4902" y="3547"/>
                  <a:pt x="5527" y="3412"/>
                  <a:pt x="6019" y="3174"/>
                </a:cubicBezTo>
                <a:cubicBezTo>
                  <a:pt x="6585" y="2921"/>
                  <a:pt x="6898" y="2295"/>
                  <a:pt x="6764" y="1684"/>
                </a:cubicBezTo>
                <a:cubicBezTo>
                  <a:pt x="6704" y="1550"/>
                  <a:pt x="6585" y="1431"/>
                  <a:pt x="6466" y="1312"/>
                </a:cubicBezTo>
                <a:cubicBezTo>
                  <a:pt x="6391" y="1237"/>
                  <a:pt x="6332" y="1118"/>
                  <a:pt x="6213" y="1118"/>
                </a:cubicBezTo>
                <a:cubicBezTo>
                  <a:pt x="5214" y="999"/>
                  <a:pt x="4231" y="746"/>
                  <a:pt x="3293" y="373"/>
                </a:cubicBezTo>
                <a:cubicBezTo>
                  <a:pt x="2861" y="254"/>
                  <a:pt x="2429" y="1"/>
                  <a:pt x="192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7" name="Google Shape;4407;p28"/>
          <p:cNvSpPr/>
          <p:nvPr/>
        </p:nvSpPr>
        <p:spPr>
          <a:xfrm flipH="1">
            <a:off x="2993696" y="4517077"/>
            <a:ext cx="544228" cy="275171"/>
          </a:xfrm>
          <a:custGeom>
            <a:avLst/>
            <a:gdLst/>
            <a:ahLst/>
            <a:cxnLst/>
            <a:rect l="l" t="t" r="r" b="b"/>
            <a:pathLst>
              <a:path w="17446" h="8821" extrusionOk="0">
                <a:moveTo>
                  <a:pt x="44" y="0"/>
                </a:moveTo>
                <a:cubicBezTo>
                  <a:pt x="15" y="0"/>
                  <a:pt x="0" y="11"/>
                  <a:pt x="0" y="36"/>
                </a:cubicBezTo>
                <a:cubicBezTo>
                  <a:pt x="0" y="781"/>
                  <a:pt x="372" y="4684"/>
                  <a:pt x="1862" y="5935"/>
                </a:cubicBezTo>
                <a:cubicBezTo>
                  <a:pt x="2417" y="6400"/>
                  <a:pt x="3197" y="6546"/>
                  <a:pt x="4019" y="6546"/>
                </a:cubicBezTo>
                <a:cubicBezTo>
                  <a:pt x="5435" y="6546"/>
                  <a:pt x="6979" y="6112"/>
                  <a:pt x="7733" y="6112"/>
                </a:cubicBezTo>
                <a:cubicBezTo>
                  <a:pt x="7764" y="6112"/>
                  <a:pt x="7793" y="6112"/>
                  <a:pt x="7821" y="6114"/>
                </a:cubicBezTo>
                <a:cubicBezTo>
                  <a:pt x="8939" y="6173"/>
                  <a:pt x="9624" y="7976"/>
                  <a:pt x="11173" y="8602"/>
                </a:cubicBezTo>
                <a:cubicBezTo>
                  <a:pt x="11517" y="8754"/>
                  <a:pt x="11963" y="8820"/>
                  <a:pt x="12460" y="8820"/>
                </a:cubicBezTo>
                <a:cubicBezTo>
                  <a:pt x="14201" y="8820"/>
                  <a:pt x="16576" y="8008"/>
                  <a:pt x="17445" y="7231"/>
                </a:cubicBezTo>
                <a:cubicBezTo>
                  <a:pt x="17445" y="7231"/>
                  <a:pt x="17073" y="4311"/>
                  <a:pt x="15583" y="3566"/>
                </a:cubicBezTo>
                <a:cubicBezTo>
                  <a:pt x="15134" y="3342"/>
                  <a:pt x="14701" y="3265"/>
                  <a:pt x="14298" y="3265"/>
                </a:cubicBezTo>
                <a:cubicBezTo>
                  <a:pt x="13421" y="3265"/>
                  <a:pt x="12690" y="3631"/>
                  <a:pt x="12251" y="3631"/>
                </a:cubicBezTo>
                <a:cubicBezTo>
                  <a:pt x="12223" y="3631"/>
                  <a:pt x="12197" y="3629"/>
                  <a:pt x="12171" y="3626"/>
                </a:cubicBezTo>
                <a:cubicBezTo>
                  <a:pt x="11605" y="3566"/>
                  <a:pt x="11352" y="2956"/>
                  <a:pt x="9862" y="1645"/>
                </a:cubicBezTo>
                <a:cubicBezTo>
                  <a:pt x="9101" y="1008"/>
                  <a:pt x="8008" y="846"/>
                  <a:pt x="6865" y="846"/>
                </a:cubicBezTo>
                <a:cubicBezTo>
                  <a:pt x="5684" y="846"/>
                  <a:pt x="4448" y="1019"/>
                  <a:pt x="3471" y="1019"/>
                </a:cubicBezTo>
                <a:cubicBezTo>
                  <a:pt x="1789" y="965"/>
                  <a:pt x="314" y="0"/>
                  <a:pt x="4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8" name="Google Shape;4408;p28"/>
          <p:cNvSpPr/>
          <p:nvPr/>
        </p:nvSpPr>
        <p:spPr>
          <a:xfrm flipH="1">
            <a:off x="2893342" y="4551641"/>
            <a:ext cx="619502" cy="204202"/>
          </a:xfrm>
          <a:custGeom>
            <a:avLst/>
            <a:gdLst/>
            <a:ahLst/>
            <a:cxnLst/>
            <a:rect l="l" t="t" r="r" b="b"/>
            <a:pathLst>
              <a:path w="19859" h="6546" extrusionOk="0">
                <a:moveTo>
                  <a:pt x="157" y="0"/>
                </a:moveTo>
                <a:cubicBezTo>
                  <a:pt x="123" y="0"/>
                  <a:pt x="90" y="15"/>
                  <a:pt x="60" y="45"/>
                </a:cubicBezTo>
                <a:cubicBezTo>
                  <a:pt x="0" y="45"/>
                  <a:pt x="0" y="105"/>
                  <a:pt x="60" y="164"/>
                </a:cubicBezTo>
                <a:cubicBezTo>
                  <a:pt x="254" y="596"/>
                  <a:pt x="567" y="969"/>
                  <a:pt x="865" y="1281"/>
                </a:cubicBezTo>
                <a:cubicBezTo>
                  <a:pt x="1237" y="1594"/>
                  <a:pt x="1609" y="1848"/>
                  <a:pt x="2056" y="2026"/>
                </a:cubicBezTo>
                <a:cubicBezTo>
                  <a:pt x="2429" y="2220"/>
                  <a:pt x="2861" y="2399"/>
                  <a:pt x="3352" y="2458"/>
                </a:cubicBezTo>
                <a:cubicBezTo>
                  <a:pt x="3784" y="2592"/>
                  <a:pt x="4216" y="2652"/>
                  <a:pt x="4663" y="2712"/>
                </a:cubicBezTo>
                <a:cubicBezTo>
                  <a:pt x="5587" y="2831"/>
                  <a:pt x="6451" y="2831"/>
                  <a:pt x="7330" y="2965"/>
                </a:cubicBezTo>
                <a:cubicBezTo>
                  <a:pt x="7762" y="3084"/>
                  <a:pt x="8135" y="3144"/>
                  <a:pt x="8567" y="3337"/>
                </a:cubicBezTo>
                <a:cubicBezTo>
                  <a:pt x="8939" y="3457"/>
                  <a:pt x="9311" y="3710"/>
                  <a:pt x="9624" y="3948"/>
                </a:cubicBezTo>
                <a:lnTo>
                  <a:pt x="10116" y="4380"/>
                </a:lnTo>
                <a:cubicBezTo>
                  <a:pt x="10250" y="4574"/>
                  <a:pt x="10429" y="4693"/>
                  <a:pt x="10622" y="4887"/>
                </a:cubicBezTo>
                <a:cubicBezTo>
                  <a:pt x="10995" y="5125"/>
                  <a:pt x="11367" y="5378"/>
                  <a:pt x="11799" y="5572"/>
                </a:cubicBezTo>
                <a:cubicBezTo>
                  <a:pt x="12604" y="6004"/>
                  <a:pt x="13468" y="6242"/>
                  <a:pt x="14406" y="6436"/>
                </a:cubicBezTo>
                <a:cubicBezTo>
                  <a:pt x="14932" y="6510"/>
                  <a:pt x="15464" y="6546"/>
                  <a:pt x="15994" y="6546"/>
                </a:cubicBezTo>
                <a:cubicBezTo>
                  <a:pt x="17279" y="6546"/>
                  <a:pt x="18558" y="6335"/>
                  <a:pt x="19740" y="5944"/>
                </a:cubicBezTo>
                <a:cubicBezTo>
                  <a:pt x="19799" y="5944"/>
                  <a:pt x="19859" y="5870"/>
                  <a:pt x="19799" y="5810"/>
                </a:cubicBezTo>
                <a:cubicBezTo>
                  <a:pt x="19799" y="5768"/>
                  <a:pt x="19770" y="5726"/>
                  <a:pt x="19731" y="5726"/>
                </a:cubicBezTo>
                <a:cubicBezTo>
                  <a:pt x="19715" y="5726"/>
                  <a:pt x="19698" y="5733"/>
                  <a:pt x="19680" y="5751"/>
                </a:cubicBezTo>
                <a:cubicBezTo>
                  <a:pt x="18816" y="5944"/>
                  <a:pt x="17937" y="6064"/>
                  <a:pt x="17073" y="6123"/>
                </a:cubicBezTo>
                <a:cubicBezTo>
                  <a:pt x="16842" y="6139"/>
                  <a:pt x="16609" y="6147"/>
                  <a:pt x="16376" y="6147"/>
                </a:cubicBezTo>
                <a:cubicBezTo>
                  <a:pt x="15739" y="6147"/>
                  <a:pt x="15099" y="6091"/>
                  <a:pt x="14466" y="6004"/>
                </a:cubicBezTo>
                <a:cubicBezTo>
                  <a:pt x="13602" y="5810"/>
                  <a:pt x="12783" y="5572"/>
                  <a:pt x="11978" y="5125"/>
                </a:cubicBezTo>
                <a:cubicBezTo>
                  <a:pt x="11606" y="4946"/>
                  <a:pt x="11233" y="4753"/>
                  <a:pt x="10920" y="4455"/>
                </a:cubicBezTo>
                <a:cubicBezTo>
                  <a:pt x="10742" y="4321"/>
                  <a:pt x="10548" y="4201"/>
                  <a:pt x="10429" y="4082"/>
                </a:cubicBezTo>
                <a:lnTo>
                  <a:pt x="9937" y="3576"/>
                </a:lnTo>
                <a:cubicBezTo>
                  <a:pt x="9565" y="3263"/>
                  <a:pt x="9192" y="3024"/>
                  <a:pt x="8760" y="2831"/>
                </a:cubicBezTo>
                <a:cubicBezTo>
                  <a:pt x="8313" y="2712"/>
                  <a:pt x="7822" y="2592"/>
                  <a:pt x="7390" y="2518"/>
                </a:cubicBezTo>
                <a:cubicBezTo>
                  <a:pt x="6451" y="2399"/>
                  <a:pt x="5587" y="2339"/>
                  <a:pt x="4723" y="2280"/>
                </a:cubicBezTo>
                <a:cubicBezTo>
                  <a:pt x="4291" y="2220"/>
                  <a:pt x="3844" y="2146"/>
                  <a:pt x="3412" y="2086"/>
                </a:cubicBezTo>
                <a:cubicBezTo>
                  <a:pt x="2980" y="1967"/>
                  <a:pt x="2548" y="1907"/>
                  <a:pt x="2176" y="1714"/>
                </a:cubicBezTo>
                <a:cubicBezTo>
                  <a:pt x="1803" y="1535"/>
                  <a:pt x="1431" y="1281"/>
                  <a:pt x="1058" y="1028"/>
                </a:cubicBezTo>
                <a:cubicBezTo>
                  <a:pt x="745" y="790"/>
                  <a:pt x="433" y="417"/>
                  <a:pt x="254" y="105"/>
                </a:cubicBezTo>
                <a:lnTo>
                  <a:pt x="254" y="45"/>
                </a:lnTo>
                <a:cubicBezTo>
                  <a:pt x="224" y="15"/>
                  <a:pt x="190" y="0"/>
                  <a:pt x="157" y="0"/>
                </a:cubicBezTo>
                <a:close/>
              </a:path>
            </a:pathLst>
          </a:custGeom>
          <a:solidFill>
            <a:srgbClr val="52231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09" name="Google Shape;4409;p28"/>
          <p:cNvSpPr/>
          <p:nvPr/>
        </p:nvSpPr>
        <p:spPr>
          <a:xfrm flipH="1">
            <a:off x="1187318" y="1360486"/>
            <a:ext cx="344393" cy="364358"/>
          </a:xfrm>
          <a:custGeom>
            <a:avLst/>
            <a:gdLst/>
            <a:ahLst/>
            <a:cxnLst/>
            <a:rect l="l" t="t" r="r" b="b"/>
            <a:pathLst>
              <a:path w="11040" h="11680" extrusionOk="0">
                <a:moveTo>
                  <a:pt x="7057" y="0"/>
                </a:moveTo>
                <a:cubicBezTo>
                  <a:pt x="5196" y="0"/>
                  <a:pt x="2852" y="1528"/>
                  <a:pt x="1491" y="4823"/>
                </a:cubicBezTo>
                <a:cubicBezTo>
                  <a:pt x="60" y="8056"/>
                  <a:pt x="1" y="8979"/>
                  <a:pt x="373" y="9471"/>
                </a:cubicBezTo>
                <a:cubicBezTo>
                  <a:pt x="433" y="9546"/>
                  <a:pt x="433" y="9605"/>
                  <a:pt x="492" y="9665"/>
                </a:cubicBezTo>
                <a:cubicBezTo>
                  <a:pt x="924" y="10037"/>
                  <a:pt x="2846" y="9724"/>
                  <a:pt x="4023" y="10156"/>
                </a:cubicBezTo>
                <a:cubicBezTo>
                  <a:pt x="4157" y="10216"/>
                  <a:pt x="4276" y="10290"/>
                  <a:pt x="4396" y="10350"/>
                </a:cubicBezTo>
                <a:cubicBezTo>
                  <a:pt x="4768" y="10588"/>
                  <a:pt x="5215" y="10782"/>
                  <a:pt x="5587" y="10961"/>
                </a:cubicBezTo>
                <a:cubicBezTo>
                  <a:pt x="6677" y="11444"/>
                  <a:pt x="7785" y="11680"/>
                  <a:pt x="8676" y="11680"/>
                </a:cubicBezTo>
                <a:cubicBezTo>
                  <a:pt x="9404" y="11680"/>
                  <a:pt x="9987" y="11522"/>
                  <a:pt x="10295" y="11214"/>
                </a:cubicBezTo>
                <a:lnTo>
                  <a:pt x="10355" y="11214"/>
                </a:lnTo>
                <a:cubicBezTo>
                  <a:pt x="10355" y="11154"/>
                  <a:pt x="10429" y="11095"/>
                  <a:pt x="10489" y="11035"/>
                </a:cubicBezTo>
                <a:cubicBezTo>
                  <a:pt x="11040" y="10037"/>
                  <a:pt x="9863" y="7683"/>
                  <a:pt x="9803" y="5136"/>
                </a:cubicBezTo>
                <a:cubicBezTo>
                  <a:pt x="9684" y="2648"/>
                  <a:pt x="9610" y="413"/>
                  <a:pt x="7569" y="41"/>
                </a:cubicBezTo>
                <a:cubicBezTo>
                  <a:pt x="7403" y="14"/>
                  <a:pt x="7232" y="0"/>
                  <a:pt x="705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0" name="Google Shape;4410;p28"/>
          <p:cNvSpPr/>
          <p:nvPr/>
        </p:nvSpPr>
        <p:spPr>
          <a:xfrm flipH="1">
            <a:off x="1210559" y="1702383"/>
            <a:ext cx="151046" cy="46668"/>
          </a:xfrm>
          <a:custGeom>
            <a:avLst/>
            <a:gdLst/>
            <a:ahLst/>
            <a:cxnLst/>
            <a:rect l="l" t="t" r="r" b="b"/>
            <a:pathLst>
              <a:path w="4842" h="1496" extrusionOk="0">
                <a:moveTo>
                  <a:pt x="134" y="1"/>
                </a:moveTo>
                <a:cubicBezTo>
                  <a:pt x="134" y="507"/>
                  <a:pt x="60" y="999"/>
                  <a:pt x="0" y="1431"/>
                </a:cubicBezTo>
                <a:cubicBezTo>
                  <a:pt x="395" y="1476"/>
                  <a:pt x="762" y="1495"/>
                  <a:pt x="1104" y="1495"/>
                </a:cubicBezTo>
                <a:cubicBezTo>
                  <a:pt x="3616" y="1495"/>
                  <a:pt x="4737" y="425"/>
                  <a:pt x="4842" y="254"/>
                </a:cubicBezTo>
                <a:lnTo>
                  <a:pt x="4842" y="254"/>
                </a:lnTo>
                <a:cubicBezTo>
                  <a:pt x="4534" y="562"/>
                  <a:pt x="3951" y="720"/>
                  <a:pt x="3223" y="720"/>
                </a:cubicBezTo>
                <a:cubicBezTo>
                  <a:pt x="2332" y="720"/>
                  <a:pt x="1224" y="484"/>
                  <a:pt x="134" y="1"/>
                </a:cubicBezTo>
                <a:close/>
              </a:path>
            </a:pathLst>
          </a:custGeom>
          <a:solidFill>
            <a:srgbClr val="EE75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1" name="Google Shape;4411;p28"/>
          <p:cNvSpPr/>
          <p:nvPr/>
        </p:nvSpPr>
        <p:spPr>
          <a:xfrm flipH="1">
            <a:off x="1357393" y="1677302"/>
            <a:ext cx="147365" cy="245879"/>
          </a:xfrm>
          <a:custGeom>
            <a:avLst/>
            <a:gdLst/>
            <a:ahLst/>
            <a:cxnLst/>
            <a:rect l="l" t="t" r="r" b="b"/>
            <a:pathLst>
              <a:path w="4724" h="7882" extrusionOk="0">
                <a:moveTo>
                  <a:pt x="3159" y="0"/>
                </a:moveTo>
                <a:cubicBezTo>
                  <a:pt x="3159" y="0"/>
                  <a:pt x="2861" y="805"/>
                  <a:pt x="2489" y="1803"/>
                </a:cubicBezTo>
                <a:cubicBezTo>
                  <a:pt x="1863" y="3412"/>
                  <a:pt x="865" y="5647"/>
                  <a:pt x="314" y="6332"/>
                </a:cubicBezTo>
                <a:cubicBezTo>
                  <a:pt x="1" y="6764"/>
                  <a:pt x="1237" y="7822"/>
                  <a:pt x="2489" y="7881"/>
                </a:cubicBezTo>
                <a:cubicBezTo>
                  <a:pt x="3666" y="7881"/>
                  <a:pt x="4157" y="7702"/>
                  <a:pt x="4276" y="7330"/>
                </a:cubicBezTo>
                <a:cubicBezTo>
                  <a:pt x="4410" y="7077"/>
                  <a:pt x="4410" y="4842"/>
                  <a:pt x="4589" y="2235"/>
                </a:cubicBezTo>
                <a:cubicBezTo>
                  <a:pt x="4649" y="1803"/>
                  <a:pt x="4723" y="1311"/>
                  <a:pt x="4723" y="805"/>
                </a:cubicBezTo>
                <a:cubicBezTo>
                  <a:pt x="4351" y="626"/>
                  <a:pt x="3904" y="432"/>
                  <a:pt x="3532" y="194"/>
                </a:cubicBezTo>
                <a:cubicBezTo>
                  <a:pt x="3412" y="134"/>
                  <a:pt x="3293" y="60"/>
                  <a:pt x="3159" y="0"/>
                </a:cubicBezTo>
                <a:close/>
              </a:path>
            </a:pathLst>
          </a:custGeom>
          <a:solidFill>
            <a:srgbClr val="AE6C4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2" name="Google Shape;4412;p28"/>
          <p:cNvSpPr/>
          <p:nvPr/>
        </p:nvSpPr>
        <p:spPr>
          <a:xfrm flipH="1">
            <a:off x="1406182" y="1655934"/>
            <a:ext cx="113893" cy="77613"/>
          </a:xfrm>
          <a:custGeom>
            <a:avLst/>
            <a:gdLst/>
            <a:ahLst/>
            <a:cxnLst/>
            <a:rect l="l" t="t" r="r" b="b"/>
            <a:pathLst>
              <a:path w="3651" h="2488" extrusionOk="0">
                <a:moveTo>
                  <a:pt x="0" y="0"/>
                </a:moveTo>
                <a:lnTo>
                  <a:pt x="0" y="0"/>
                </a:lnTo>
                <a:cubicBezTo>
                  <a:pt x="60" y="134"/>
                  <a:pt x="864" y="1564"/>
                  <a:pt x="2980" y="2488"/>
                </a:cubicBezTo>
                <a:cubicBezTo>
                  <a:pt x="3352" y="1490"/>
                  <a:pt x="3650" y="685"/>
                  <a:pt x="3650" y="685"/>
                </a:cubicBezTo>
                <a:cubicBezTo>
                  <a:pt x="2473" y="253"/>
                  <a:pt x="551" y="566"/>
                  <a:pt x="119" y="194"/>
                </a:cubicBezTo>
                <a:cubicBezTo>
                  <a:pt x="60" y="134"/>
                  <a:pt x="60" y="75"/>
                  <a:pt x="0" y="0"/>
                </a:cubicBezTo>
                <a:close/>
              </a:path>
            </a:pathLst>
          </a:custGeom>
          <a:solidFill>
            <a:srgbClr val="EE75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3" name="Google Shape;4413;p28"/>
          <p:cNvSpPr/>
          <p:nvPr/>
        </p:nvSpPr>
        <p:spPr>
          <a:xfrm flipH="1">
            <a:off x="1310913" y="1361734"/>
            <a:ext cx="141781" cy="310016"/>
          </a:xfrm>
          <a:custGeom>
            <a:avLst/>
            <a:gdLst/>
            <a:ahLst/>
            <a:cxnLst/>
            <a:rect l="l" t="t" r="r" b="b"/>
            <a:pathLst>
              <a:path w="4545" h="9938" extrusionOk="0">
                <a:moveTo>
                  <a:pt x="4470" y="1"/>
                </a:moveTo>
                <a:cubicBezTo>
                  <a:pt x="4410" y="61"/>
                  <a:pt x="4410" y="61"/>
                  <a:pt x="4350" y="120"/>
                </a:cubicBezTo>
                <a:cubicBezTo>
                  <a:pt x="4291" y="195"/>
                  <a:pt x="4231" y="195"/>
                  <a:pt x="4231" y="254"/>
                </a:cubicBezTo>
                <a:cubicBezTo>
                  <a:pt x="4097" y="314"/>
                  <a:pt x="4038" y="373"/>
                  <a:pt x="3978" y="493"/>
                </a:cubicBezTo>
                <a:cubicBezTo>
                  <a:pt x="3799" y="686"/>
                  <a:pt x="3665" y="865"/>
                  <a:pt x="3546" y="1059"/>
                </a:cubicBezTo>
                <a:cubicBezTo>
                  <a:pt x="3293" y="1431"/>
                  <a:pt x="3054" y="1804"/>
                  <a:pt x="2801" y="2176"/>
                </a:cubicBezTo>
                <a:cubicBezTo>
                  <a:pt x="2309" y="2980"/>
                  <a:pt x="1863" y="3785"/>
                  <a:pt x="1430" y="4589"/>
                </a:cubicBezTo>
                <a:cubicBezTo>
                  <a:pt x="1058" y="5409"/>
                  <a:pt x="745" y="6273"/>
                  <a:pt x="447" y="7137"/>
                </a:cubicBezTo>
                <a:cubicBezTo>
                  <a:pt x="194" y="8016"/>
                  <a:pt x="0" y="8939"/>
                  <a:pt x="134" y="9878"/>
                </a:cubicBezTo>
                <a:lnTo>
                  <a:pt x="134" y="9938"/>
                </a:lnTo>
                <a:lnTo>
                  <a:pt x="194" y="9878"/>
                </a:lnTo>
                <a:cubicBezTo>
                  <a:pt x="134" y="9431"/>
                  <a:pt x="194" y="8939"/>
                  <a:pt x="254" y="8507"/>
                </a:cubicBezTo>
                <a:cubicBezTo>
                  <a:pt x="313" y="8075"/>
                  <a:pt x="447" y="7643"/>
                  <a:pt x="566" y="7196"/>
                </a:cubicBezTo>
                <a:cubicBezTo>
                  <a:pt x="820" y="6332"/>
                  <a:pt x="1192" y="5468"/>
                  <a:pt x="1565" y="4664"/>
                </a:cubicBezTo>
                <a:cubicBezTo>
                  <a:pt x="1997" y="3845"/>
                  <a:pt x="2429" y="3040"/>
                  <a:pt x="2920" y="2236"/>
                </a:cubicBezTo>
                <a:cubicBezTo>
                  <a:pt x="3114" y="1863"/>
                  <a:pt x="3352" y="1491"/>
                  <a:pt x="3665" y="1118"/>
                </a:cubicBezTo>
                <a:cubicBezTo>
                  <a:pt x="3799" y="940"/>
                  <a:pt x="3918" y="746"/>
                  <a:pt x="4038" y="567"/>
                </a:cubicBezTo>
                <a:cubicBezTo>
                  <a:pt x="4097" y="433"/>
                  <a:pt x="4172" y="373"/>
                  <a:pt x="4291" y="314"/>
                </a:cubicBezTo>
                <a:cubicBezTo>
                  <a:pt x="4350" y="254"/>
                  <a:pt x="4410" y="120"/>
                  <a:pt x="4544" y="120"/>
                </a:cubicBezTo>
                <a:lnTo>
                  <a:pt x="4544" y="61"/>
                </a:lnTo>
                <a:lnTo>
                  <a:pt x="447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4" name="Google Shape;4414;p28"/>
          <p:cNvSpPr/>
          <p:nvPr/>
        </p:nvSpPr>
        <p:spPr>
          <a:xfrm flipH="1">
            <a:off x="1326729" y="1377082"/>
            <a:ext cx="154790" cy="290488"/>
          </a:xfrm>
          <a:custGeom>
            <a:avLst/>
            <a:gdLst/>
            <a:ahLst/>
            <a:cxnLst/>
            <a:rect l="l" t="t" r="r" b="b"/>
            <a:pathLst>
              <a:path w="4962" h="9312" extrusionOk="0">
                <a:moveTo>
                  <a:pt x="4902" y="1"/>
                </a:moveTo>
                <a:cubicBezTo>
                  <a:pt x="4038" y="313"/>
                  <a:pt x="3353" y="939"/>
                  <a:pt x="2727" y="1624"/>
                </a:cubicBezTo>
                <a:cubicBezTo>
                  <a:pt x="2116" y="2310"/>
                  <a:pt x="1550" y="3114"/>
                  <a:pt x="1118" y="3919"/>
                </a:cubicBezTo>
                <a:cubicBezTo>
                  <a:pt x="999" y="4097"/>
                  <a:pt x="924" y="4351"/>
                  <a:pt x="805" y="4544"/>
                </a:cubicBezTo>
                <a:cubicBezTo>
                  <a:pt x="686" y="4723"/>
                  <a:pt x="626" y="4976"/>
                  <a:pt x="552" y="5155"/>
                </a:cubicBezTo>
                <a:cubicBezTo>
                  <a:pt x="373" y="5587"/>
                  <a:pt x="254" y="6034"/>
                  <a:pt x="179" y="6526"/>
                </a:cubicBezTo>
                <a:cubicBezTo>
                  <a:pt x="60" y="6958"/>
                  <a:pt x="1" y="7449"/>
                  <a:pt x="1" y="7896"/>
                </a:cubicBezTo>
                <a:cubicBezTo>
                  <a:pt x="1" y="8135"/>
                  <a:pt x="60" y="8388"/>
                  <a:pt x="60" y="8567"/>
                </a:cubicBezTo>
                <a:cubicBezTo>
                  <a:pt x="60" y="8701"/>
                  <a:pt x="120" y="8820"/>
                  <a:pt x="120" y="8939"/>
                </a:cubicBezTo>
                <a:cubicBezTo>
                  <a:pt x="179" y="9073"/>
                  <a:pt x="179" y="9192"/>
                  <a:pt x="179" y="9252"/>
                </a:cubicBezTo>
                <a:lnTo>
                  <a:pt x="254" y="9312"/>
                </a:lnTo>
                <a:lnTo>
                  <a:pt x="314" y="9252"/>
                </a:lnTo>
                <a:cubicBezTo>
                  <a:pt x="60" y="8328"/>
                  <a:pt x="60" y="7449"/>
                  <a:pt x="254" y="6526"/>
                </a:cubicBezTo>
                <a:cubicBezTo>
                  <a:pt x="433" y="5662"/>
                  <a:pt x="805" y="4783"/>
                  <a:pt x="1237" y="3978"/>
                </a:cubicBezTo>
                <a:cubicBezTo>
                  <a:pt x="1669" y="3174"/>
                  <a:pt x="2176" y="2369"/>
                  <a:pt x="2787" y="1684"/>
                </a:cubicBezTo>
                <a:cubicBezTo>
                  <a:pt x="3099" y="1371"/>
                  <a:pt x="3412" y="1058"/>
                  <a:pt x="3785" y="745"/>
                </a:cubicBezTo>
                <a:cubicBezTo>
                  <a:pt x="4157" y="507"/>
                  <a:pt x="4530" y="254"/>
                  <a:pt x="4962" y="75"/>
                </a:cubicBezTo>
                <a:lnTo>
                  <a:pt x="4962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5" name="Google Shape;4415;p28"/>
          <p:cNvSpPr/>
          <p:nvPr/>
        </p:nvSpPr>
        <p:spPr>
          <a:xfrm flipH="1">
            <a:off x="1287704" y="1363605"/>
            <a:ext cx="112489" cy="319780"/>
          </a:xfrm>
          <a:custGeom>
            <a:avLst/>
            <a:gdLst/>
            <a:ahLst/>
            <a:cxnLst/>
            <a:rect l="l" t="t" r="r" b="b"/>
            <a:pathLst>
              <a:path w="3606" h="10251" extrusionOk="0">
                <a:moveTo>
                  <a:pt x="3531" y="1"/>
                </a:moveTo>
                <a:cubicBezTo>
                  <a:pt x="2921" y="626"/>
                  <a:pt x="2414" y="1431"/>
                  <a:pt x="2042" y="2235"/>
                </a:cubicBezTo>
                <a:cubicBezTo>
                  <a:pt x="1610" y="3040"/>
                  <a:pt x="1297" y="3919"/>
                  <a:pt x="1058" y="4783"/>
                </a:cubicBezTo>
                <a:cubicBezTo>
                  <a:pt x="805" y="5647"/>
                  <a:pt x="626" y="6585"/>
                  <a:pt x="373" y="7449"/>
                </a:cubicBezTo>
                <a:cubicBezTo>
                  <a:pt x="314" y="7881"/>
                  <a:pt x="254" y="8388"/>
                  <a:pt x="120" y="8820"/>
                </a:cubicBezTo>
                <a:cubicBezTo>
                  <a:pt x="120" y="9073"/>
                  <a:pt x="60" y="9252"/>
                  <a:pt x="60" y="9505"/>
                </a:cubicBezTo>
                <a:cubicBezTo>
                  <a:pt x="60" y="9684"/>
                  <a:pt x="1" y="9937"/>
                  <a:pt x="60" y="10190"/>
                </a:cubicBezTo>
                <a:lnTo>
                  <a:pt x="60" y="10250"/>
                </a:lnTo>
                <a:lnTo>
                  <a:pt x="120" y="10190"/>
                </a:lnTo>
                <a:cubicBezTo>
                  <a:pt x="120" y="9937"/>
                  <a:pt x="120" y="9744"/>
                  <a:pt x="180" y="9505"/>
                </a:cubicBezTo>
                <a:cubicBezTo>
                  <a:pt x="180" y="9252"/>
                  <a:pt x="254" y="9073"/>
                  <a:pt x="254" y="8820"/>
                </a:cubicBezTo>
                <a:cubicBezTo>
                  <a:pt x="314" y="8388"/>
                  <a:pt x="433" y="7956"/>
                  <a:pt x="492" y="7509"/>
                </a:cubicBezTo>
                <a:cubicBezTo>
                  <a:pt x="686" y="6585"/>
                  <a:pt x="924" y="5721"/>
                  <a:pt x="1178" y="4842"/>
                </a:cubicBezTo>
                <a:cubicBezTo>
                  <a:pt x="1297" y="4410"/>
                  <a:pt x="1431" y="3978"/>
                  <a:pt x="1610" y="3546"/>
                </a:cubicBezTo>
                <a:cubicBezTo>
                  <a:pt x="1744" y="3114"/>
                  <a:pt x="1923" y="2742"/>
                  <a:pt x="2116" y="2295"/>
                </a:cubicBezTo>
                <a:cubicBezTo>
                  <a:pt x="2295" y="1863"/>
                  <a:pt x="2548" y="1490"/>
                  <a:pt x="2787" y="1118"/>
                </a:cubicBezTo>
                <a:cubicBezTo>
                  <a:pt x="3040" y="745"/>
                  <a:pt x="3293" y="373"/>
                  <a:pt x="360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6" name="Google Shape;4416;p28"/>
          <p:cNvSpPr/>
          <p:nvPr/>
        </p:nvSpPr>
        <p:spPr>
          <a:xfrm flipH="1">
            <a:off x="1268644" y="1369657"/>
            <a:ext cx="75305" cy="342521"/>
          </a:xfrm>
          <a:custGeom>
            <a:avLst/>
            <a:gdLst/>
            <a:ahLst/>
            <a:cxnLst/>
            <a:rect l="l" t="t" r="r" b="b"/>
            <a:pathLst>
              <a:path w="2414" h="10980" extrusionOk="0">
                <a:moveTo>
                  <a:pt x="2354" y="0"/>
                </a:moveTo>
                <a:lnTo>
                  <a:pt x="2295" y="60"/>
                </a:lnTo>
                <a:cubicBezTo>
                  <a:pt x="1863" y="864"/>
                  <a:pt x="1609" y="1728"/>
                  <a:pt x="1356" y="2667"/>
                </a:cubicBezTo>
                <a:cubicBezTo>
                  <a:pt x="1118" y="3531"/>
                  <a:pt x="864" y="4469"/>
                  <a:pt x="745" y="5393"/>
                </a:cubicBezTo>
                <a:cubicBezTo>
                  <a:pt x="552" y="6332"/>
                  <a:pt x="432" y="7255"/>
                  <a:pt x="313" y="8134"/>
                </a:cubicBezTo>
                <a:cubicBezTo>
                  <a:pt x="179" y="9058"/>
                  <a:pt x="60" y="9996"/>
                  <a:pt x="0" y="10920"/>
                </a:cubicBezTo>
                <a:lnTo>
                  <a:pt x="0" y="10980"/>
                </a:lnTo>
                <a:lnTo>
                  <a:pt x="60" y="10920"/>
                </a:lnTo>
                <a:lnTo>
                  <a:pt x="239" y="9550"/>
                </a:lnTo>
                <a:lnTo>
                  <a:pt x="432" y="8194"/>
                </a:lnTo>
                <a:cubicBezTo>
                  <a:pt x="492" y="7255"/>
                  <a:pt x="686" y="6332"/>
                  <a:pt x="864" y="5393"/>
                </a:cubicBezTo>
                <a:cubicBezTo>
                  <a:pt x="984" y="4469"/>
                  <a:pt x="1177" y="3591"/>
                  <a:pt x="1431" y="2667"/>
                </a:cubicBezTo>
                <a:cubicBezTo>
                  <a:pt x="1550" y="2235"/>
                  <a:pt x="1728" y="1803"/>
                  <a:pt x="1863" y="1356"/>
                </a:cubicBezTo>
                <a:cubicBezTo>
                  <a:pt x="2041" y="924"/>
                  <a:pt x="2175" y="492"/>
                  <a:pt x="2414" y="60"/>
                </a:cubicBezTo>
                <a:lnTo>
                  <a:pt x="235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7" name="Google Shape;4417;p28"/>
          <p:cNvSpPr/>
          <p:nvPr/>
        </p:nvSpPr>
        <p:spPr>
          <a:xfrm flipH="1">
            <a:off x="1249116" y="1391026"/>
            <a:ext cx="44640" cy="332788"/>
          </a:xfrm>
          <a:custGeom>
            <a:avLst/>
            <a:gdLst/>
            <a:ahLst/>
            <a:cxnLst/>
            <a:rect l="l" t="t" r="r" b="b"/>
            <a:pathLst>
              <a:path w="1431" h="10668" extrusionOk="0">
                <a:moveTo>
                  <a:pt x="1430" y="1"/>
                </a:moveTo>
                <a:lnTo>
                  <a:pt x="1371" y="60"/>
                </a:lnTo>
                <a:cubicBezTo>
                  <a:pt x="1118" y="865"/>
                  <a:pt x="864" y="1729"/>
                  <a:pt x="686" y="2608"/>
                </a:cubicBezTo>
                <a:cubicBezTo>
                  <a:pt x="566" y="3472"/>
                  <a:pt x="373" y="4395"/>
                  <a:pt x="254" y="5274"/>
                </a:cubicBezTo>
                <a:cubicBezTo>
                  <a:pt x="194" y="6138"/>
                  <a:pt x="119" y="7077"/>
                  <a:pt x="60" y="7941"/>
                </a:cubicBezTo>
                <a:cubicBezTo>
                  <a:pt x="0" y="8805"/>
                  <a:pt x="0" y="9743"/>
                  <a:pt x="0" y="10608"/>
                </a:cubicBezTo>
                <a:lnTo>
                  <a:pt x="0" y="10667"/>
                </a:lnTo>
                <a:lnTo>
                  <a:pt x="60" y="10608"/>
                </a:lnTo>
                <a:cubicBezTo>
                  <a:pt x="60" y="10175"/>
                  <a:pt x="60" y="9743"/>
                  <a:pt x="119" y="9311"/>
                </a:cubicBezTo>
                <a:cubicBezTo>
                  <a:pt x="119" y="8805"/>
                  <a:pt x="119" y="8373"/>
                  <a:pt x="194" y="7941"/>
                </a:cubicBezTo>
                <a:cubicBezTo>
                  <a:pt x="194" y="7077"/>
                  <a:pt x="313" y="6138"/>
                  <a:pt x="432" y="5274"/>
                </a:cubicBezTo>
                <a:cubicBezTo>
                  <a:pt x="492" y="4395"/>
                  <a:pt x="626" y="3531"/>
                  <a:pt x="805" y="2667"/>
                </a:cubicBezTo>
                <a:cubicBezTo>
                  <a:pt x="939" y="2235"/>
                  <a:pt x="998" y="1788"/>
                  <a:pt x="1118" y="1356"/>
                </a:cubicBezTo>
                <a:cubicBezTo>
                  <a:pt x="1237" y="924"/>
                  <a:pt x="1371" y="492"/>
                  <a:pt x="1430" y="60"/>
                </a:cubicBezTo>
                <a:lnTo>
                  <a:pt x="1430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8" name="Google Shape;4418;p28"/>
          <p:cNvSpPr/>
          <p:nvPr/>
        </p:nvSpPr>
        <p:spPr>
          <a:xfrm flipH="1">
            <a:off x="1227747" y="1458407"/>
            <a:ext cx="29292" cy="265407"/>
          </a:xfrm>
          <a:custGeom>
            <a:avLst/>
            <a:gdLst/>
            <a:ahLst/>
            <a:cxnLst/>
            <a:rect l="l" t="t" r="r" b="b"/>
            <a:pathLst>
              <a:path w="939" h="8508" extrusionOk="0">
                <a:moveTo>
                  <a:pt x="805" y="1"/>
                </a:moveTo>
                <a:cubicBezTo>
                  <a:pt x="566" y="686"/>
                  <a:pt x="373" y="1371"/>
                  <a:pt x="194" y="2056"/>
                </a:cubicBezTo>
                <a:cubicBezTo>
                  <a:pt x="60" y="2801"/>
                  <a:pt x="0" y="3487"/>
                  <a:pt x="60" y="4232"/>
                </a:cubicBezTo>
                <a:cubicBezTo>
                  <a:pt x="60" y="4604"/>
                  <a:pt x="134" y="4917"/>
                  <a:pt x="194" y="5289"/>
                </a:cubicBezTo>
                <a:cubicBezTo>
                  <a:pt x="253" y="5662"/>
                  <a:pt x="373" y="5960"/>
                  <a:pt x="373" y="6332"/>
                </a:cubicBezTo>
                <a:cubicBezTo>
                  <a:pt x="566" y="7017"/>
                  <a:pt x="566" y="7762"/>
                  <a:pt x="507" y="8448"/>
                </a:cubicBezTo>
                <a:lnTo>
                  <a:pt x="507" y="8507"/>
                </a:lnTo>
                <a:lnTo>
                  <a:pt x="566" y="8448"/>
                </a:lnTo>
                <a:cubicBezTo>
                  <a:pt x="626" y="8075"/>
                  <a:pt x="626" y="7762"/>
                  <a:pt x="626" y="7390"/>
                </a:cubicBezTo>
                <a:cubicBezTo>
                  <a:pt x="626" y="7017"/>
                  <a:pt x="566" y="6645"/>
                  <a:pt x="507" y="6332"/>
                </a:cubicBezTo>
                <a:cubicBezTo>
                  <a:pt x="373" y="5587"/>
                  <a:pt x="253" y="4917"/>
                  <a:pt x="194" y="4232"/>
                </a:cubicBezTo>
                <a:cubicBezTo>
                  <a:pt x="134" y="3487"/>
                  <a:pt x="194" y="2801"/>
                  <a:pt x="313" y="2116"/>
                </a:cubicBezTo>
                <a:cubicBezTo>
                  <a:pt x="373" y="1744"/>
                  <a:pt x="507" y="1371"/>
                  <a:pt x="566" y="1058"/>
                </a:cubicBezTo>
                <a:cubicBezTo>
                  <a:pt x="685" y="686"/>
                  <a:pt x="805" y="373"/>
                  <a:pt x="939" y="75"/>
                </a:cubicBezTo>
                <a:lnTo>
                  <a:pt x="879" y="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19" name="Google Shape;4419;p28"/>
          <p:cNvSpPr txBox="1"/>
          <p:nvPr/>
        </p:nvSpPr>
        <p:spPr>
          <a:xfrm>
            <a:off x="3081621" y="3621525"/>
            <a:ext cx="3259500" cy="4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Clr>
                <a:schemeClr val="lt2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CREDITS: This presentation template was created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, including icons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rPr>
              <a:t>, and infographics &amp; images by </a:t>
            </a:r>
            <a:r>
              <a:rPr lang="en" sz="1000" b="1">
                <a:solidFill>
                  <a:schemeClr val="dk2"/>
                </a:solidFill>
                <a:uFill>
                  <a:noFill/>
                </a:uFill>
                <a:latin typeface="Montserrat Alternates"/>
                <a:ea typeface="Montserrat Alternates"/>
                <a:cs typeface="Montserrat Alternates"/>
                <a:sym typeface="Montserrat Alternates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000" b="1">
              <a:solidFill>
                <a:schemeClr val="dk2"/>
              </a:solidFill>
              <a:latin typeface="Montserrat Alternates"/>
              <a:ea typeface="Montserrat Alternates"/>
              <a:cs typeface="Montserrat Alternates"/>
              <a:sym typeface="Montserrat Alternates"/>
            </a:endParaRPr>
          </a:p>
        </p:txBody>
      </p:sp>
      <p:sp>
        <p:nvSpPr>
          <p:cNvPr id="4420" name="Google Shape;4420;p28"/>
          <p:cNvSpPr txBox="1">
            <a:spLocks noGrp="1"/>
          </p:cNvSpPr>
          <p:nvPr>
            <p:ph type="subTitle" idx="1"/>
          </p:nvPr>
        </p:nvSpPr>
        <p:spPr>
          <a:xfrm>
            <a:off x="2676771" y="2484322"/>
            <a:ext cx="4069200" cy="89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/>
            </a:lvl1pPr>
            <a:lvl2pPr lvl="1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2pPr>
            <a:lvl3pPr lvl="2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3pPr>
            <a:lvl4pPr lvl="3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4pPr>
            <a:lvl5pPr lvl="4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5pPr>
            <a:lvl6pPr lvl="5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6pPr>
            <a:lvl7pPr lvl="6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7pPr>
            <a:lvl8pPr lvl="7" algn="ctr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 sz="1400"/>
            </a:lvl8pPr>
            <a:lvl9pPr lvl="8" algn="ctr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 sz="1400"/>
            </a:lvl9pPr>
          </a:lstStyle>
          <a:p>
            <a:endParaRPr/>
          </a:p>
        </p:txBody>
      </p:sp>
      <p:grpSp>
        <p:nvGrpSpPr>
          <p:cNvPr id="4421" name="Google Shape;4421;p28"/>
          <p:cNvGrpSpPr/>
          <p:nvPr/>
        </p:nvGrpSpPr>
        <p:grpSpPr>
          <a:xfrm>
            <a:off x="903918" y="2727307"/>
            <a:ext cx="1772603" cy="2026008"/>
            <a:chOff x="-4129475" y="1500900"/>
            <a:chExt cx="2636625" cy="3013100"/>
          </a:xfrm>
        </p:grpSpPr>
        <p:sp>
          <p:nvSpPr>
            <p:cNvPr id="4422" name="Google Shape;4422;p28"/>
            <p:cNvSpPr/>
            <p:nvPr/>
          </p:nvSpPr>
          <p:spPr>
            <a:xfrm>
              <a:off x="-1957800" y="3020875"/>
              <a:ext cx="263825" cy="631600"/>
            </a:xfrm>
            <a:custGeom>
              <a:avLst/>
              <a:gdLst/>
              <a:ahLst/>
              <a:cxnLst/>
              <a:rect l="l" t="t" r="r" b="b"/>
              <a:pathLst>
                <a:path w="10553" h="25264" extrusionOk="0">
                  <a:moveTo>
                    <a:pt x="1" y="0"/>
                  </a:moveTo>
                  <a:cubicBezTo>
                    <a:pt x="2733" y="3860"/>
                    <a:pt x="627" y="9825"/>
                    <a:pt x="1154" y="15765"/>
                  </a:cubicBezTo>
                  <a:cubicBezTo>
                    <a:pt x="1479" y="19624"/>
                    <a:pt x="5239" y="22356"/>
                    <a:pt x="4512" y="25263"/>
                  </a:cubicBezTo>
                  <a:lnTo>
                    <a:pt x="4612" y="25263"/>
                  </a:lnTo>
                  <a:cubicBezTo>
                    <a:pt x="4855" y="25163"/>
                    <a:pt x="5144" y="25130"/>
                    <a:pt x="5423" y="25130"/>
                  </a:cubicBezTo>
                  <a:cubicBezTo>
                    <a:pt x="5980" y="25130"/>
                    <a:pt x="6492" y="25263"/>
                    <a:pt x="6492" y="25263"/>
                  </a:cubicBezTo>
                  <a:cubicBezTo>
                    <a:pt x="6492" y="25263"/>
                    <a:pt x="6166" y="24236"/>
                    <a:pt x="6692" y="22356"/>
                  </a:cubicBezTo>
                  <a:cubicBezTo>
                    <a:pt x="7054" y="21214"/>
                    <a:pt x="7732" y="20973"/>
                    <a:pt x="8241" y="20973"/>
                  </a:cubicBezTo>
                  <a:cubicBezTo>
                    <a:pt x="8615" y="20973"/>
                    <a:pt x="8898" y="21103"/>
                    <a:pt x="8898" y="21103"/>
                  </a:cubicBezTo>
                  <a:cubicBezTo>
                    <a:pt x="7419" y="18371"/>
                    <a:pt x="10552" y="17018"/>
                    <a:pt x="10552" y="17018"/>
                  </a:cubicBezTo>
                  <a:cubicBezTo>
                    <a:pt x="9625" y="16191"/>
                    <a:pt x="10026" y="14111"/>
                    <a:pt x="7520" y="8572"/>
                  </a:cubicBezTo>
                  <a:cubicBezTo>
                    <a:pt x="4713" y="2080"/>
                    <a:pt x="226" y="100"/>
                    <a:pt x="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3" name="Google Shape;4423;p28"/>
            <p:cNvSpPr/>
            <p:nvPr/>
          </p:nvSpPr>
          <p:spPr>
            <a:xfrm>
              <a:off x="-1889500" y="3446300"/>
              <a:ext cx="396650" cy="384125"/>
            </a:xfrm>
            <a:custGeom>
              <a:avLst/>
              <a:gdLst/>
              <a:ahLst/>
              <a:cxnLst/>
              <a:rect l="l" t="t" r="r" b="b"/>
              <a:pathLst>
                <a:path w="15866" h="15365" extrusionOk="0">
                  <a:moveTo>
                    <a:pt x="7820" y="1"/>
                  </a:moveTo>
                  <a:cubicBezTo>
                    <a:pt x="7820" y="1"/>
                    <a:pt x="4687" y="1354"/>
                    <a:pt x="6166" y="4086"/>
                  </a:cubicBezTo>
                  <a:cubicBezTo>
                    <a:pt x="6166" y="4086"/>
                    <a:pt x="5883" y="3956"/>
                    <a:pt x="5509" y="3956"/>
                  </a:cubicBezTo>
                  <a:cubicBezTo>
                    <a:pt x="5000" y="3956"/>
                    <a:pt x="4322" y="4197"/>
                    <a:pt x="3960" y="5339"/>
                  </a:cubicBezTo>
                  <a:cubicBezTo>
                    <a:pt x="3434" y="7219"/>
                    <a:pt x="3760" y="8246"/>
                    <a:pt x="3760" y="8246"/>
                  </a:cubicBezTo>
                  <a:cubicBezTo>
                    <a:pt x="3760" y="8246"/>
                    <a:pt x="3248" y="8113"/>
                    <a:pt x="2691" y="8113"/>
                  </a:cubicBezTo>
                  <a:cubicBezTo>
                    <a:pt x="2412" y="8113"/>
                    <a:pt x="2123" y="8146"/>
                    <a:pt x="1880" y="8246"/>
                  </a:cubicBezTo>
                  <a:lnTo>
                    <a:pt x="1780" y="8246"/>
                  </a:lnTo>
                  <a:cubicBezTo>
                    <a:pt x="928" y="11379"/>
                    <a:pt x="1" y="13485"/>
                    <a:pt x="1" y="13485"/>
                  </a:cubicBezTo>
                  <a:cubicBezTo>
                    <a:pt x="828" y="13159"/>
                    <a:pt x="1780" y="12958"/>
                    <a:pt x="2808" y="12958"/>
                  </a:cubicBezTo>
                  <a:cubicBezTo>
                    <a:pt x="4161" y="12958"/>
                    <a:pt x="5414" y="13685"/>
                    <a:pt x="5940" y="15364"/>
                  </a:cubicBezTo>
                  <a:lnTo>
                    <a:pt x="6166" y="15364"/>
                  </a:lnTo>
                  <a:cubicBezTo>
                    <a:pt x="13058" y="12858"/>
                    <a:pt x="15865" y="4612"/>
                    <a:pt x="14412" y="1881"/>
                  </a:cubicBezTo>
                  <a:cubicBezTo>
                    <a:pt x="13733" y="593"/>
                    <a:pt x="12707" y="292"/>
                    <a:pt x="11645" y="292"/>
                  </a:cubicBezTo>
                  <a:cubicBezTo>
                    <a:pt x="10709" y="292"/>
                    <a:pt x="9745" y="526"/>
                    <a:pt x="8966" y="526"/>
                  </a:cubicBezTo>
                  <a:cubicBezTo>
                    <a:pt x="8702" y="526"/>
                    <a:pt x="8459" y="499"/>
                    <a:pt x="8246" y="427"/>
                  </a:cubicBezTo>
                  <a:cubicBezTo>
                    <a:pt x="8046" y="327"/>
                    <a:pt x="7920" y="226"/>
                    <a:pt x="7820" y="1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4" name="Google Shape;4424;p28"/>
            <p:cNvSpPr/>
            <p:nvPr/>
          </p:nvSpPr>
          <p:spPr>
            <a:xfrm>
              <a:off x="-2126975" y="3770250"/>
              <a:ext cx="399150" cy="493125"/>
            </a:xfrm>
            <a:custGeom>
              <a:avLst/>
              <a:gdLst/>
              <a:ahLst/>
              <a:cxnLst/>
              <a:rect l="l" t="t" r="r" b="b"/>
              <a:pathLst>
                <a:path w="15966" h="19725" extrusionOk="0">
                  <a:moveTo>
                    <a:pt x="12307" y="0"/>
                  </a:moveTo>
                  <a:cubicBezTo>
                    <a:pt x="11279" y="0"/>
                    <a:pt x="10327" y="201"/>
                    <a:pt x="9500" y="527"/>
                  </a:cubicBezTo>
                  <a:cubicBezTo>
                    <a:pt x="7378" y="1226"/>
                    <a:pt x="5372" y="2412"/>
                    <a:pt x="3081" y="2412"/>
                  </a:cubicBezTo>
                  <a:cubicBezTo>
                    <a:pt x="2990" y="2412"/>
                    <a:pt x="2899" y="2410"/>
                    <a:pt x="2808" y="2406"/>
                  </a:cubicBezTo>
                  <a:cubicBezTo>
                    <a:pt x="2808" y="2406"/>
                    <a:pt x="201" y="3233"/>
                    <a:pt x="302" y="4687"/>
                  </a:cubicBezTo>
                  <a:cubicBezTo>
                    <a:pt x="402" y="6266"/>
                    <a:pt x="2281" y="6893"/>
                    <a:pt x="2281" y="6893"/>
                  </a:cubicBezTo>
                  <a:cubicBezTo>
                    <a:pt x="2281" y="6893"/>
                    <a:pt x="502" y="7519"/>
                    <a:pt x="627" y="8873"/>
                  </a:cubicBezTo>
                  <a:cubicBezTo>
                    <a:pt x="627" y="10326"/>
                    <a:pt x="2081" y="10752"/>
                    <a:pt x="2081" y="10752"/>
                  </a:cubicBezTo>
                  <a:cubicBezTo>
                    <a:pt x="2081" y="10752"/>
                    <a:pt x="1" y="12005"/>
                    <a:pt x="302" y="13584"/>
                  </a:cubicBezTo>
                  <a:cubicBezTo>
                    <a:pt x="627" y="15138"/>
                    <a:pt x="2382" y="15339"/>
                    <a:pt x="2382" y="15339"/>
                  </a:cubicBezTo>
                  <a:cubicBezTo>
                    <a:pt x="2382" y="15339"/>
                    <a:pt x="101" y="17745"/>
                    <a:pt x="2281" y="19725"/>
                  </a:cubicBezTo>
                  <a:cubicBezTo>
                    <a:pt x="8146" y="17544"/>
                    <a:pt x="11780" y="14311"/>
                    <a:pt x="13660" y="10552"/>
                  </a:cubicBezTo>
                  <a:cubicBezTo>
                    <a:pt x="15540" y="6792"/>
                    <a:pt x="15966" y="4060"/>
                    <a:pt x="15439" y="2406"/>
                  </a:cubicBezTo>
                  <a:cubicBezTo>
                    <a:pt x="14913" y="727"/>
                    <a:pt x="13660" y="0"/>
                    <a:pt x="12307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5" name="Google Shape;4425;p28"/>
            <p:cNvSpPr/>
            <p:nvPr/>
          </p:nvSpPr>
          <p:spPr>
            <a:xfrm>
              <a:off x="-2479725" y="2777350"/>
              <a:ext cx="323950" cy="329675"/>
            </a:xfrm>
            <a:custGeom>
              <a:avLst/>
              <a:gdLst/>
              <a:ahLst/>
              <a:cxnLst/>
              <a:rect l="l" t="t" r="r" b="b"/>
              <a:pathLst>
                <a:path w="12958" h="13187" extrusionOk="0">
                  <a:moveTo>
                    <a:pt x="3869" y="0"/>
                  </a:moveTo>
                  <a:cubicBezTo>
                    <a:pt x="3128" y="0"/>
                    <a:pt x="2590" y="1458"/>
                    <a:pt x="2406" y="2122"/>
                  </a:cubicBezTo>
                  <a:cubicBezTo>
                    <a:pt x="2306" y="2648"/>
                    <a:pt x="2306" y="3275"/>
                    <a:pt x="2206" y="3902"/>
                  </a:cubicBezTo>
                  <a:cubicBezTo>
                    <a:pt x="1780" y="8187"/>
                    <a:pt x="0" y="10167"/>
                    <a:pt x="2507" y="12573"/>
                  </a:cubicBezTo>
                  <a:cubicBezTo>
                    <a:pt x="2952" y="12997"/>
                    <a:pt x="3519" y="13187"/>
                    <a:pt x="4152" y="13187"/>
                  </a:cubicBezTo>
                  <a:cubicBezTo>
                    <a:pt x="6476" y="13187"/>
                    <a:pt x="9701" y="10637"/>
                    <a:pt x="11178" y="7761"/>
                  </a:cubicBezTo>
                  <a:cubicBezTo>
                    <a:pt x="11604" y="7034"/>
                    <a:pt x="12432" y="5455"/>
                    <a:pt x="12958" y="3375"/>
                  </a:cubicBezTo>
                  <a:cubicBezTo>
                    <a:pt x="12657" y="3147"/>
                    <a:pt x="12369" y="3058"/>
                    <a:pt x="12103" y="3058"/>
                  </a:cubicBezTo>
                  <a:cubicBezTo>
                    <a:pt x="11261" y="3058"/>
                    <a:pt x="10652" y="3950"/>
                    <a:pt x="10652" y="4102"/>
                  </a:cubicBezTo>
                  <a:cubicBezTo>
                    <a:pt x="10652" y="3902"/>
                    <a:pt x="11604" y="1796"/>
                    <a:pt x="10452" y="1170"/>
                  </a:cubicBezTo>
                  <a:cubicBezTo>
                    <a:pt x="10317" y="1085"/>
                    <a:pt x="10174" y="1047"/>
                    <a:pt x="10028" y="1047"/>
                  </a:cubicBezTo>
                  <a:cubicBezTo>
                    <a:pt x="8927" y="1047"/>
                    <a:pt x="7608" y="3186"/>
                    <a:pt x="7519" y="3275"/>
                  </a:cubicBezTo>
                  <a:cubicBezTo>
                    <a:pt x="7619" y="3175"/>
                    <a:pt x="8472" y="869"/>
                    <a:pt x="7093" y="343"/>
                  </a:cubicBezTo>
                  <a:cubicBezTo>
                    <a:pt x="6998" y="308"/>
                    <a:pt x="6907" y="292"/>
                    <a:pt x="6818" y="292"/>
                  </a:cubicBezTo>
                  <a:cubicBezTo>
                    <a:pt x="5560" y="292"/>
                    <a:pt x="5013" y="3576"/>
                    <a:pt x="5013" y="3576"/>
                  </a:cubicBezTo>
                  <a:cubicBezTo>
                    <a:pt x="5013" y="3576"/>
                    <a:pt x="5113" y="343"/>
                    <a:pt x="4086" y="42"/>
                  </a:cubicBezTo>
                  <a:cubicBezTo>
                    <a:pt x="4012" y="14"/>
                    <a:pt x="3939" y="0"/>
                    <a:pt x="3869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6" name="Google Shape;4426;p28"/>
            <p:cNvSpPr/>
            <p:nvPr/>
          </p:nvSpPr>
          <p:spPr>
            <a:xfrm>
              <a:off x="-2892000" y="3022500"/>
              <a:ext cx="401650" cy="283550"/>
            </a:xfrm>
            <a:custGeom>
              <a:avLst/>
              <a:gdLst/>
              <a:ahLst/>
              <a:cxnLst/>
              <a:rect l="l" t="t" r="r" b="b"/>
              <a:pathLst>
                <a:path w="16066" h="11342" extrusionOk="0">
                  <a:moveTo>
                    <a:pt x="3645" y="0"/>
                  </a:moveTo>
                  <a:cubicBezTo>
                    <a:pt x="2720" y="0"/>
                    <a:pt x="1454" y="130"/>
                    <a:pt x="1454" y="888"/>
                  </a:cubicBezTo>
                  <a:cubicBezTo>
                    <a:pt x="1454" y="2141"/>
                    <a:pt x="4587" y="3168"/>
                    <a:pt x="4787" y="3168"/>
                  </a:cubicBezTo>
                  <a:cubicBezTo>
                    <a:pt x="4698" y="3168"/>
                    <a:pt x="3893" y="3046"/>
                    <a:pt x="3023" y="3046"/>
                  </a:cubicBezTo>
                  <a:cubicBezTo>
                    <a:pt x="1927" y="3046"/>
                    <a:pt x="727" y="3240"/>
                    <a:pt x="727" y="4121"/>
                  </a:cubicBezTo>
                  <a:cubicBezTo>
                    <a:pt x="727" y="5775"/>
                    <a:pt x="3534" y="5775"/>
                    <a:pt x="3534" y="5775"/>
                  </a:cubicBezTo>
                  <a:cubicBezTo>
                    <a:pt x="3534" y="5775"/>
                    <a:pt x="0" y="6401"/>
                    <a:pt x="201" y="7880"/>
                  </a:cubicBezTo>
                  <a:cubicBezTo>
                    <a:pt x="456" y="9019"/>
                    <a:pt x="1974" y="9143"/>
                    <a:pt x="2727" y="9143"/>
                  </a:cubicBezTo>
                  <a:cubicBezTo>
                    <a:pt x="2935" y="9143"/>
                    <a:pt x="3084" y="9133"/>
                    <a:pt x="3133" y="9133"/>
                  </a:cubicBezTo>
                  <a:cubicBezTo>
                    <a:pt x="2907" y="9233"/>
                    <a:pt x="1028" y="9660"/>
                    <a:pt x="1654" y="11314"/>
                  </a:cubicBezTo>
                  <a:cubicBezTo>
                    <a:pt x="2114" y="11333"/>
                    <a:pt x="2550" y="11341"/>
                    <a:pt x="2963" y="11341"/>
                  </a:cubicBezTo>
                  <a:cubicBezTo>
                    <a:pt x="4710" y="11341"/>
                    <a:pt x="6022" y="11194"/>
                    <a:pt x="6792" y="11113"/>
                  </a:cubicBezTo>
                  <a:cubicBezTo>
                    <a:pt x="11278" y="10487"/>
                    <a:pt x="16065" y="6928"/>
                    <a:pt x="14812" y="4020"/>
                  </a:cubicBezTo>
                  <a:cubicBezTo>
                    <a:pt x="13258" y="562"/>
                    <a:pt x="10652" y="1614"/>
                    <a:pt x="6040" y="462"/>
                  </a:cubicBezTo>
                  <a:cubicBezTo>
                    <a:pt x="5539" y="361"/>
                    <a:pt x="5113" y="261"/>
                    <a:pt x="4587" y="35"/>
                  </a:cubicBezTo>
                  <a:cubicBezTo>
                    <a:pt x="4518" y="35"/>
                    <a:pt x="4128" y="0"/>
                    <a:pt x="3645" y="0"/>
                  </a:cubicBezTo>
                  <a:close/>
                </a:path>
              </a:pathLst>
            </a:custGeom>
            <a:solidFill>
              <a:srgbClr val="C484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7" name="Google Shape;4427;p28"/>
            <p:cNvSpPr/>
            <p:nvPr/>
          </p:nvSpPr>
          <p:spPr>
            <a:xfrm>
              <a:off x="-3166450" y="1500900"/>
              <a:ext cx="337125" cy="264350"/>
            </a:xfrm>
            <a:custGeom>
              <a:avLst/>
              <a:gdLst/>
              <a:ahLst/>
              <a:cxnLst/>
              <a:rect l="l" t="t" r="r" b="b"/>
              <a:pathLst>
                <a:path w="13485" h="10574" extrusionOk="0">
                  <a:moveTo>
                    <a:pt x="6674" y="1"/>
                  </a:moveTo>
                  <a:cubicBezTo>
                    <a:pt x="4748" y="1"/>
                    <a:pt x="2778" y="922"/>
                    <a:pt x="1680" y="3355"/>
                  </a:cubicBezTo>
                  <a:cubicBezTo>
                    <a:pt x="1" y="7441"/>
                    <a:pt x="2732" y="10373"/>
                    <a:pt x="2732" y="10373"/>
                  </a:cubicBezTo>
                  <a:lnTo>
                    <a:pt x="2833" y="10573"/>
                  </a:lnTo>
                  <a:cubicBezTo>
                    <a:pt x="4330" y="10183"/>
                    <a:pt x="6021" y="9910"/>
                    <a:pt x="7791" y="9910"/>
                  </a:cubicBezTo>
                  <a:cubicBezTo>
                    <a:pt x="8866" y="9910"/>
                    <a:pt x="9971" y="10011"/>
                    <a:pt x="11078" y="10248"/>
                  </a:cubicBezTo>
                  <a:cubicBezTo>
                    <a:pt x="13484" y="7967"/>
                    <a:pt x="13384" y="3781"/>
                    <a:pt x="10753" y="1476"/>
                  </a:cubicBezTo>
                  <a:cubicBezTo>
                    <a:pt x="9737" y="594"/>
                    <a:pt x="8220" y="1"/>
                    <a:pt x="667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8" name="Google Shape;4428;p28"/>
            <p:cNvSpPr/>
            <p:nvPr/>
          </p:nvSpPr>
          <p:spPr>
            <a:xfrm>
              <a:off x="-3865700" y="1637975"/>
              <a:ext cx="2054550" cy="2696450"/>
            </a:xfrm>
            <a:custGeom>
              <a:avLst/>
              <a:gdLst/>
              <a:ahLst/>
              <a:cxnLst/>
              <a:rect l="l" t="t" r="r" b="b"/>
              <a:pathLst>
                <a:path w="82182" h="107858" extrusionOk="0">
                  <a:moveTo>
                    <a:pt x="59308" y="45575"/>
                  </a:moveTo>
                  <a:cubicBezTo>
                    <a:pt x="59378" y="45575"/>
                    <a:pt x="59451" y="45589"/>
                    <a:pt x="59525" y="45617"/>
                  </a:cubicBezTo>
                  <a:cubicBezTo>
                    <a:pt x="60552" y="45918"/>
                    <a:pt x="60452" y="49151"/>
                    <a:pt x="60452" y="49151"/>
                  </a:cubicBezTo>
                  <a:cubicBezTo>
                    <a:pt x="60452" y="49151"/>
                    <a:pt x="60999" y="45867"/>
                    <a:pt x="62257" y="45867"/>
                  </a:cubicBezTo>
                  <a:cubicBezTo>
                    <a:pt x="62346" y="45867"/>
                    <a:pt x="62437" y="45883"/>
                    <a:pt x="62532" y="45918"/>
                  </a:cubicBezTo>
                  <a:cubicBezTo>
                    <a:pt x="63911" y="46444"/>
                    <a:pt x="63058" y="48750"/>
                    <a:pt x="62958" y="48850"/>
                  </a:cubicBezTo>
                  <a:cubicBezTo>
                    <a:pt x="63047" y="48761"/>
                    <a:pt x="64366" y="46622"/>
                    <a:pt x="65467" y="46622"/>
                  </a:cubicBezTo>
                  <a:cubicBezTo>
                    <a:pt x="65613" y="46622"/>
                    <a:pt x="65756" y="46660"/>
                    <a:pt x="65891" y="46745"/>
                  </a:cubicBezTo>
                  <a:cubicBezTo>
                    <a:pt x="67043" y="47371"/>
                    <a:pt x="66091" y="49477"/>
                    <a:pt x="66091" y="49677"/>
                  </a:cubicBezTo>
                  <a:cubicBezTo>
                    <a:pt x="66091" y="49525"/>
                    <a:pt x="66700" y="48633"/>
                    <a:pt x="67542" y="48633"/>
                  </a:cubicBezTo>
                  <a:cubicBezTo>
                    <a:pt x="67808" y="48633"/>
                    <a:pt x="68096" y="48722"/>
                    <a:pt x="68397" y="48950"/>
                  </a:cubicBezTo>
                  <a:cubicBezTo>
                    <a:pt x="67871" y="51030"/>
                    <a:pt x="67043" y="52609"/>
                    <a:pt x="66617" y="53336"/>
                  </a:cubicBezTo>
                  <a:cubicBezTo>
                    <a:pt x="65140" y="56212"/>
                    <a:pt x="61915" y="58762"/>
                    <a:pt x="59591" y="58762"/>
                  </a:cubicBezTo>
                  <a:cubicBezTo>
                    <a:pt x="58958" y="58762"/>
                    <a:pt x="58391" y="58572"/>
                    <a:pt x="57946" y="58148"/>
                  </a:cubicBezTo>
                  <a:cubicBezTo>
                    <a:pt x="55439" y="55742"/>
                    <a:pt x="57219" y="53762"/>
                    <a:pt x="57645" y="49477"/>
                  </a:cubicBezTo>
                  <a:cubicBezTo>
                    <a:pt x="57745" y="48850"/>
                    <a:pt x="57745" y="48223"/>
                    <a:pt x="57845" y="47697"/>
                  </a:cubicBezTo>
                  <a:cubicBezTo>
                    <a:pt x="58029" y="47033"/>
                    <a:pt x="58567" y="45575"/>
                    <a:pt x="59308" y="45575"/>
                  </a:cubicBezTo>
                  <a:close/>
                  <a:moveTo>
                    <a:pt x="42593" y="55381"/>
                  </a:moveTo>
                  <a:cubicBezTo>
                    <a:pt x="43076" y="55381"/>
                    <a:pt x="43466" y="55416"/>
                    <a:pt x="43535" y="55416"/>
                  </a:cubicBezTo>
                  <a:cubicBezTo>
                    <a:pt x="44061" y="55642"/>
                    <a:pt x="44487" y="55742"/>
                    <a:pt x="44988" y="55843"/>
                  </a:cubicBezTo>
                  <a:cubicBezTo>
                    <a:pt x="49600" y="56995"/>
                    <a:pt x="52206" y="55943"/>
                    <a:pt x="53760" y="59401"/>
                  </a:cubicBezTo>
                  <a:cubicBezTo>
                    <a:pt x="55013" y="62309"/>
                    <a:pt x="50226" y="65868"/>
                    <a:pt x="45740" y="66494"/>
                  </a:cubicBezTo>
                  <a:cubicBezTo>
                    <a:pt x="44970" y="66575"/>
                    <a:pt x="43658" y="66722"/>
                    <a:pt x="41911" y="66722"/>
                  </a:cubicBezTo>
                  <a:cubicBezTo>
                    <a:pt x="41498" y="66722"/>
                    <a:pt x="41062" y="66714"/>
                    <a:pt x="40602" y="66695"/>
                  </a:cubicBezTo>
                  <a:cubicBezTo>
                    <a:pt x="39976" y="65041"/>
                    <a:pt x="41855" y="64614"/>
                    <a:pt x="42081" y="64514"/>
                  </a:cubicBezTo>
                  <a:cubicBezTo>
                    <a:pt x="42032" y="64514"/>
                    <a:pt x="41883" y="64524"/>
                    <a:pt x="41675" y="64524"/>
                  </a:cubicBezTo>
                  <a:cubicBezTo>
                    <a:pt x="40922" y="64524"/>
                    <a:pt x="39404" y="64400"/>
                    <a:pt x="39149" y="63261"/>
                  </a:cubicBezTo>
                  <a:cubicBezTo>
                    <a:pt x="38948" y="61782"/>
                    <a:pt x="42482" y="61156"/>
                    <a:pt x="42482" y="61156"/>
                  </a:cubicBezTo>
                  <a:cubicBezTo>
                    <a:pt x="42482" y="61156"/>
                    <a:pt x="39675" y="61156"/>
                    <a:pt x="39675" y="59502"/>
                  </a:cubicBezTo>
                  <a:cubicBezTo>
                    <a:pt x="39675" y="58621"/>
                    <a:pt x="40875" y="58427"/>
                    <a:pt x="41971" y="58427"/>
                  </a:cubicBezTo>
                  <a:cubicBezTo>
                    <a:pt x="42841" y="58427"/>
                    <a:pt x="43646" y="58549"/>
                    <a:pt x="43735" y="58549"/>
                  </a:cubicBezTo>
                  <a:cubicBezTo>
                    <a:pt x="43535" y="58549"/>
                    <a:pt x="40402" y="57522"/>
                    <a:pt x="40402" y="56269"/>
                  </a:cubicBezTo>
                  <a:cubicBezTo>
                    <a:pt x="40402" y="55511"/>
                    <a:pt x="41668" y="55381"/>
                    <a:pt x="42593" y="55381"/>
                  </a:cubicBezTo>
                  <a:close/>
                  <a:moveTo>
                    <a:pt x="17484" y="0"/>
                  </a:moveTo>
                  <a:cubicBezTo>
                    <a:pt x="13836" y="0"/>
                    <a:pt x="10347" y="3436"/>
                    <a:pt x="11279" y="7697"/>
                  </a:cubicBezTo>
                  <a:cubicBezTo>
                    <a:pt x="12006" y="11156"/>
                    <a:pt x="15339" y="12409"/>
                    <a:pt x="15339" y="12409"/>
                  </a:cubicBezTo>
                  <a:cubicBezTo>
                    <a:pt x="15339" y="12409"/>
                    <a:pt x="1" y="35266"/>
                    <a:pt x="3334" y="66294"/>
                  </a:cubicBezTo>
                  <a:cubicBezTo>
                    <a:pt x="5940" y="90204"/>
                    <a:pt x="23810" y="105768"/>
                    <a:pt x="45840" y="107522"/>
                  </a:cubicBezTo>
                  <a:cubicBezTo>
                    <a:pt x="48537" y="107750"/>
                    <a:pt x="51078" y="107857"/>
                    <a:pt x="53467" y="107857"/>
                  </a:cubicBezTo>
                  <a:cubicBezTo>
                    <a:pt x="61070" y="107857"/>
                    <a:pt x="67139" y="106770"/>
                    <a:pt x="71830" y="105016"/>
                  </a:cubicBezTo>
                  <a:cubicBezTo>
                    <a:pt x="69650" y="103036"/>
                    <a:pt x="71931" y="100630"/>
                    <a:pt x="71931" y="100630"/>
                  </a:cubicBezTo>
                  <a:cubicBezTo>
                    <a:pt x="71931" y="100630"/>
                    <a:pt x="70176" y="100429"/>
                    <a:pt x="69851" y="98875"/>
                  </a:cubicBezTo>
                  <a:cubicBezTo>
                    <a:pt x="69550" y="97296"/>
                    <a:pt x="71630" y="96043"/>
                    <a:pt x="71630" y="96043"/>
                  </a:cubicBezTo>
                  <a:cubicBezTo>
                    <a:pt x="71630" y="96043"/>
                    <a:pt x="70176" y="95617"/>
                    <a:pt x="70176" y="94164"/>
                  </a:cubicBezTo>
                  <a:cubicBezTo>
                    <a:pt x="70051" y="92810"/>
                    <a:pt x="71830" y="92184"/>
                    <a:pt x="71830" y="92184"/>
                  </a:cubicBezTo>
                  <a:cubicBezTo>
                    <a:pt x="71830" y="92184"/>
                    <a:pt x="69951" y="91557"/>
                    <a:pt x="69851" y="89978"/>
                  </a:cubicBezTo>
                  <a:cubicBezTo>
                    <a:pt x="69750" y="88524"/>
                    <a:pt x="72357" y="87697"/>
                    <a:pt x="72357" y="87697"/>
                  </a:cubicBezTo>
                  <a:cubicBezTo>
                    <a:pt x="72448" y="87701"/>
                    <a:pt x="72539" y="87703"/>
                    <a:pt x="72630" y="87703"/>
                  </a:cubicBezTo>
                  <a:cubicBezTo>
                    <a:pt x="74921" y="87703"/>
                    <a:pt x="76927" y="86517"/>
                    <a:pt x="79049" y="85818"/>
                  </a:cubicBezTo>
                  <a:cubicBezTo>
                    <a:pt x="79049" y="85818"/>
                    <a:pt x="79976" y="83712"/>
                    <a:pt x="80828" y="80579"/>
                  </a:cubicBezTo>
                  <a:cubicBezTo>
                    <a:pt x="81555" y="77672"/>
                    <a:pt x="82181" y="74013"/>
                    <a:pt x="81856" y="70053"/>
                  </a:cubicBezTo>
                  <a:cubicBezTo>
                    <a:pt x="81455" y="64188"/>
                    <a:pt x="79049" y="59176"/>
                    <a:pt x="76317" y="55316"/>
                  </a:cubicBezTo>
                  <a:cubicBezTo>
                    <a:pt x="72783" y="50203"/>
                    <a:pt x="68698" y="47171"/>
                    <a:pt x="68698" y="47171"/>
                  </a:cubicBezTo>
                  <a:cubicBezTo>
                    <a:pt x="69023" y="44990"/>
                    <a:pt x="68923" y="42258"/>
                    <a:pt x="67670" y="39451"/>
                  </a:cubicBezTo>
                  <a:cubicBezTo>
                    <a:pt x="66292" y="36093"/>
                    <a:pt x="63585" y="32860"/>
                    <a:pt x="57219" y="30153"/>
                  </a:cubicBezTo>
                  <a:lnTo>
                    <a:pt x="57119" y="30153"/>
                  </a:lnTo>
                  <a:cubicBezTo>
                    <a:pt x="57946" y="27647"/>
                    <a:pt x="58046" y="25141"/>
                    <a:pt x="57419" y="22735"/>
                  </a:cubicBezTo>
                  <a:cubicBezTo>
                    <a:pt x="55865" y="16369"/>
                    <a:pt x="50427" y="15542"/>
                    <a:pt x="49174" y="13862"/>
                  </a:cubicBezTo>
                  <a:cubicBezTo>
                    <a:pt x="48547" y="12910"/>
                    <a:pt x="47294" y="7396"/>
                    <a:pt x="41655" y="5090"/>
                  </a:cubicBezTo>
                  <a:cubicBezTo>
                    <a:pt x="40828" y="4765"/>
                    <a:pt x="39875" y="4564"/>
                    <a:pt x="39048" y="4364"/>
                  </a:cubicBezTo>
                  <a:cubicBezTo>
                    <a:pt x="37916" y="4122"/>
                    <a:pt x="36787" y="4018"/>
                    <a:pt x="35689" y="4018"/>
                  </a:cubicBezTo>
                  <a:cubicBezTo>
                    <a:pt x="33945" y="4018"/>
                    <a:pt x="32279" y="4280"/>
                    <a:pt x="30803" y="4664"/>
                  </a:cubicBezTo>
                  <a:cubicBezTo>
                    <a:pt x="26943" y="5617"/>
                    <a:pt x="24311" y="7171"/>
                    <a:pt x="24311" y="7171"/>
                  </a:cubicBezTo>
                  <a:cubicBezTo>
                    <a:pt x="24211" y="4765"/>
                    <a:pt x="22432" y="1130"/>
                    <a:pt x="18898" y="178"/>
                  </a:cubicBezTo>
                  <a:cubicBezTo>
                    <a:pt x="18430" y="58"/>
                    <a:pt x="17956" y="0"/>
                    <a:pt x="174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9" name="Google Shape;4429;p28"/>
            <p:cNvSpPr/>
            <p:nvPr/>
          </p:nvSpPr>
          <p:spPr>
            <a:xfrm>
              <a:off x="-3041125" y="2318475"/>
              <a:ext cx="621575" cy="409175"/>
            </a:xfrm>
            <a:custGeom>
              <a:avLst/>
              <a:gdLst/>
              <a:ahLst/>
              <a:cxnLst/>
              <a:rect l="l" t="t" r="r" b="b"/>
              <a:pathLst>
                <a:path w="24863" h="16367" extrusionOk="0">
                  <a:moveTo>
                    <a:pt x="24762" y="1"/>
                  </a:moveTo>
                  <a:lnTo>
                    <a:pt x="24662" y="101"/>
                  </a:lnTo>
                  <a:cubicBezTo>
                    <a:pt x="24436" y="1480"/>
                    <a:pt x="24035" y="2733"/>
                    <a:pt x="23509" y="3986"/>
                  </a:cubicBezTo>
                  <a:cubicBezTo>
                    <a:pt x="22983" y="5239"/>
                    <a:pt x="22256" y="6367"/>
                    <a:pt x="21404" y="7419"/>
                  </a:cubicBezTo>
                  <a:cubicBezTo>
                    <a:pt x="19850" y="9500"/>
                    <a:pt x="17870" y="11379"/>
                    <a:pt x="15564" y="12758"/>
                  </a:cubicBezTo>
                  <a:cubicBezTo>
                    <a:pt x="13258" y="14211"/>
                    <a:pt x="10752" y="15139"/>
                    <a:pt x="8045" y="15565"/>
                  </a:cubicBezTo>
                  <a:cubicBezTo>
                    <a:pt x="7139" y="15710"/>
                    <a:pt x="6180" y="15815"/>
                    <a:pt x="5207" y="15815"/>
                  </a:cubicBezTo>
                  <a:cubicBezTo>
                    <a:pt x="4835" y="15815"/>
                    <a:pt x="4460" y="15800"/>
                    <a:pt x="4085" y="15765"/>
                  </a:cubicBezTo>
                  <a:cubicBezTo>
                    <a:pt x="2732" y="15765"/>
                    <a:pt x="1354" y="15565"/>
                    <a:pt x="100" y="15264"/>
                  </a:cubicBezTo>
                  <a:lnTo>
                    <a:pt x="0" y="15264"/>
                  </a:lnTo>
                  <a:lnTo>
                    <a:pt x="0" y="15364"/>
                  </a:lnTo>
                  <a:cubicBezTo>
                    <a:pt x="1354" y="15891"/>
                    <a:pt x="2732" y="16191"/>
                    <a:pt x="4085" y="16292"/>
                  </a:cubicBezTo>
                  <a:cubicBezTo>
                    <a:pt x="4762" y="16342"/>
                    <a:pt x="5439" y="16367"/>
                    <a:pt x="6115" y="16367"/>
                  </a:cubicBezTo>
                  <a:cubicBezTo>
                    <a:pt x="6792" y="16367"/>
                    <a:pt x="7469" y="16342"/>
                    <a:pt x="8146" y="16292"/>
                  </a:cubicBezTo>
                  <a:cubicBezTo>
                    <a:pt x="10978" y="15891"/>
                    <a:pt x="13584" y="14938"/>
                    <a:pt x="15990" y="13485"/>
                  </a:cubicBezTo>
                  <a:cubicBezTo>
                    <a:pt x="18396" y="12006"/>
                    <a:pt x="20376" y="10126"/>
                    <a:pt x="22030" y="7845"/>
                  </a:cubicBezTo>
                  <a:cubicBezTo>
                    <a:pt x="23609" y="5540"/>
                    <a:pt x="24662" y="2933"/>
                    <a:pt x="24862" y="101"/>
                  </a:cubicBezTo>
                  <a:cubicBezTo>
                    <a:pt x="24862" y="101"/>
                    <a:pt x="24862" y="1"/>
                    <a:pt x="247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0" name="Google Shape;4430;p28"/>
            <p:cNvSpPr/>
            <p:nvPr/>
          </p:nvSpPr>
          <p:spPr>
            <a:xfrm>
              <a:off x="-3192125" y="3446050"/>
              <a:ext cx="1453650" cy="391275"/>
            </a:xfrm>
            <a:custGeom>
              <a:avLst/>
              <a:gdLst/>
              <a:ahLst/>
              <a:cxnLst/>
              <a:rect l="l" t="t" r="r" b="b"/>
              <a:pathLst>
                <a:path w="58146" h="15651" extrusionOk="0">
                  <a:moveTo>
                    <a:pt x="17196" y="0"/>
                  </a:moveTo>
                  <a:cubicBezTo>
                    <a:pt x="16083" y="0"/>
                    <a:pt x="14975" y="71"/>
                    <a:pt x="13885" y="236"/>
                  </a:cubicBezTo>
                  <a:cubicBezTo>
                    <a:pt x="11053" y="637"/>
                    <a:pt x="8246" y="1590"/>
                    <a:pt x="5840" y="3043"/>
                  </a:cubicBezTo>
                  <a:cubicBezTo>
                    <a:pt x="3434" y="4622"/>
                    <a:pt x="1353" y="6703"/>
                    <a:pt x="0" y="9209"/>
                  </a:cubicBezTo>
                  <a:lnTo>
                    <a:pt x="0" y="9309"/>
                  </a:lnTo>
                  <a:lnTo>
                    <a:pt x="100" y="9309"/>
                  </a:lnTo>
                  <a:cubicBezTo>
                    <a:pt x="1654" y="6903"/>
                    <a:pt x="3759" y="4923"/>
                    <a:pt x="6140" y="3570"/>
                  </a:cubicBezTo>
                  <a:cubicBezTo>
                    <a:pt x="8446" y="2116"/>
                    <a:pt x="11153" y="1264"/>
                    <a:pt x="13985" y="963"/>
                  </a:cubicBezTo>
                  <a:cubicBezTo>
                    <a:pt x="15071" y="832"/>
                    <a:pt x="16178" y="770"/>
                    <a:pt x="17295" y="770"/>
                  </a:cubicBezTo>
                  <a:cubicBezTo>
                    <a:pt x="18961" y="770"/>
                    <a:pt x="20650" y="909"/>
                    <a:pt x="22331" y="1164"/>
                  </a:cubicBezTo>
                  <a:cubicBezTo>
                    <a:pt x="25063" y="1590"/>
                    <a:pt x="27770" y="2317"/>
                    <a:pt x="30176" y="3570"/>
                  </a:cubicBezTo>
                  <a:cubicBezTo>
                    <a:pt x="30476" y="3770"/>
                    <a:pt x="30802" y="3871"/>
                    <a:pt x="31103" y="4096"/>
                  </a:cubicBezTo>
                  <a:lnTo>
                    <a:pt x="32055" y="4622"/>
                  </a:lnTo>
                  <a:cubicBezTo>
                    <a:pt x="32256" y="4823"/>
                    <a:pt x="32582" y="5023"/>
                    <a:pt x="32882" y="5249"/>
                  </a:cubicBezTo>
                  <a:cubicBezTo>
                    <a:pt x="33083" y="5449"/>
                    <a:pt x="33409" y="5650"/>
                    <a:pt x="33609" y="5876"/>
                  </a:cubicBezTo>
                  <a:cubicBezTo>
                    <a:pt x="34762" y="6803"/>
                    <a:pt x="35589" y="7855"/>
                    <a:pt x="36542" y="8883"/>
                  </a:cubicBezTo>
                  <a:cubicBezTo>
                    <a:pt x="37469" y="9936"/>
                    <a:pt x="38321" y="11089"/>
                    <a:pt x="39248" y="12141"/>
                  </a:cubicBezTo>
                  <a:cubicBezTo>
                    <a:pt x="39474" y="12442"/>
                    <a:pt x="39674" y="12642"/>
                    <a:pt x="39975" y="12968"/>
                  </a:cubicBezTo>
                  <a:cubicBezTo>
                    <a:pt x="40201" y="13169"/>
                    <a:pt x="40501" y="13394"/>
                    <a:pt x="40827" y="13695"/>
                  </a:cubicBezTo>
                  <a:cubicBezTo>
                    <a:pt x="40928" y="13795"/>
                    <a:pt x="41028" y="13896"/>
                    <a:pt x="41228" y="14021"/>
                  </a:cubicBezTo>
                  <a:lnTo>
                    <a:pt x="41654" y="14322"/>
                  </a:lnTo>
                  <a:cubicBezTo>
                    <a:pt x="41980" y="14522"/>
                    <a:pt x="42281" y="14748"/>
                    <a:pt x="42607" y="14848"/>
                  </a:cubicBezTo>
                  <a:cubicBezTo>
                    <a:pt x="43233" y="15149"/>
                    <a:pt x="43960" y="15475"/>
                    <a:pt x="44687" y="15575"/>
                  </a:cubicBezTo>
                  <a:cubicBezTo>
                    <a:pt x="45050" y="15625"/>
                    <a:pt x="45414" y="15650"/>
                    <a:pt x="45777" y="15650"/>
                  </a:cubicBezTo>
                  <a:cubicBezTo>
                    <a:pt x="46141" y="15650"/>
                    <a:pt x="46504" y="15625"/>
                    <a:pt x="46867" y="15575"/>
                  </a:cubicBezTo>
                  <a:cubicBezTo>
                    <a:pt x="48346" y="15374"/>
                    <a:pt x="49700" y="14748"/>
                    <a:pt x="50953" y="14221"/>
                  </a:cubicBezTo>
                  <a:cubicBezTo>
                    <a:pt x="52206" y="13595"/>
                    <a:pt x="53559" y="13169"/>
                    <a:pt x="54913" y="13169"/>
                  </a:cubicBezTo>
                  <a:cubicBezTo>
                    <a:pt x="55639" y="13169"/>
                    <a:pt x="56266" y="13394"/>
                    <a:pt x="56792" y="13795"/>
                  </a:cubicBezTo>
                  <a:cubicBezTo>
                    <a:pt x="57419" y="14121"/>
                    <a:pt x="57745" y="14748"/>
                    <a:pt x="57945" y="15475"/>
                  </a:cubicBezTo>
                  <a:lnTo>
                    <a:pt x="58045" y="15475"/>
                  </a:lnTo>
                  <a:cubicBezTo>
                    <a:pt x="58146" y="15475"/>
                    <a:pt x="58146" y="15475"/>
                    <a:pt x="58146" y="15374"/>
                  </a:cubicBezTo>
                  <a:cubicBezTo>
                    <a:pt x="57945" y="14748"/>
                    <a:pt x="57519" y="14021"/>
                    <a:pt x="57018" y="13595"/>
                  </a:cubicBezTo>
                  <a:cubicBezTo>
                    <a:pt x="56391" y="13069"/>
                    <a:pt x="55639" y="12868"/>
                    <a:pt x="54913" y="12868"/>
                  </a:cubicBezTo>
                  <a:cubicBezTo>
                    <a:pt x="54785" y="12859"/>
                    <a:pt x="54659" y="12855"/>
                    <a:pt x="54533" y="12855"/>
                  </a:cubicBezTo>
                  <a:cubicBezTo>
                    <a:pt x="53222" y="12855"/>
                    <a:pt x="51987" y="13306"/>
                    <a:pt x="50752" y="13695"/>
                  </a:cubicBezTo>
                  <a:cubicBezTo>
                    <a:pt x="49499" y="14221"/>
                    <a:pt x="48121" y="14848"/>
                    <a:pt x="46767" y="14948"/>
                  </a:cubicBezTo>
                  <a:cubicBezTo>
                    <a:pt x="46454" y="14998"/>
                    <a:pt x="46116" y="15023"/>
                    <a:pt x="45777" y="15023"/>
                  </a:cubicBezTo>
                  <a:cubicBezTo>
                    <a:pt x="45439" y="15023"/>
                    <a:pt x="45101" y="14998"/>
                    <a:pt x="44787" y="14948"/>
                  </a:cubicBezTo>
                  <a:cubicBezTo>
                    <a:pt x="44161" y="14848"/>
                    <a:pt x="43534" y="14648"/>
                    <a:pt x="42908" y="14322"/>
                  </a:cubicBezTo>
                  <a:cubicBezTo>
                    <a:pt x="41755" y="13595"/>
                    <a:pt x="40727" y="12768"/>
                    <a:pt x="39775" y="11715"/>
                  </a:cubicBezTo>
                  <a:cubicBezTo>
                    <a:pt x="38847" y="10663"/>
                    <a:pt x="37995" y="9510"/>
                    <a:pt x="37168" y="8382"/>
                  </a:cubicBezTo>
                  <a:cubicBezTo>
                    <a:pt x="36216" y="7329"/>
                    <a:pt x="35288" y="6176"/>
                    <a:pt x="34136" y="5249"/>
                  </a:cubicBezTo>
                  <a:cubicBezTo>
                    <a:pt x="33935" y="5023"/>
                    <a:pt x="33609" y="4823"/>
                    <a:pt x="33308" y="4622"/>
                  </a:cubicBezTo>
                  <a:cubicBezTo>
                    <a:pt x="33083" y="4397"/>
                    <a:pt x="32782" y="4196"/>
                    <a:pt x="32456" y="3996"/>
                  </a:cubicBezTo>
                  <a:lnTo>
                    <a:pt x="31529" y="3369"/>
                  </a:lnTo>
                  <a:cubicBezTo>
                    <a:pt x="31203" y="3144"/>
                    <a:pt x="30902" y="3043"/>
                    <a:pt x="30577" y="2843"/>
                  </a:cubicBezTo>
                  <a:cubicBezTo>
                    <a:pt x="28070" y="1590"/>
                    <a:pt x="25263" y="863"/>
                    <a:pt x="22431" y="437"/>
                  </a:cubicBezTo>
                  <a:cubicBezTo>
                    <a:pt x="20714" y="176"/>
                    <a:pt x="18950" y="0"/>
                    <a:pt x="1719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1" name="Google Shape;4431;p28"/>
            <p:cNvSpPr/>
            <p:nvPr/>
          </p:nvSpPr>
          <p:spPr>
            <a:xfrm>
              <a:off x="-3398900" y="3042325"/>
              <a:ext cx="553900" cy="268675"/>
            </a:xfrm>
            <a:custGeom>
              <a:avLst/>
              <a:gdLst/>
              <a:ahLst/>
              <a:cxnLst/>
              <a:rect l="l" t="t" r="r" b="b"/>
              <a:pathLst>
                <a:path w="22156" h="10747" extrusionOk="0">
                  <a:moveTo>
                    <a:pt x="276" y="1"/>
                  </a:moveTo>
                  <a:cubicBezTo>
                    <a:pt x="226" y="1"/>
                    <a:pt x="176" y="32"/>
                    <a:pt x="126" y="95"/>
                  </a:cubicBezTo>
                  <a:cubicBezTo>
                    <a:pt x="0" y="95"/>
                    <a:pt x="0" y="195"/>
                    <a:pt x="0" y="295"/>
                  </a:cubicBezTo>
                  <a:cubicBezTo>
                    <a:pt x="326" y="721"/>
                    <a:pt x="627" y="1222"/>
                    <a:pt x="953" y="1648"/>
                  </a:cubicBezTo>
                  <a:cubicBezTo>
                    <a:pt x="1053" y="1849"/>
                    <a:pt x="1153" y="2075"/>
                    <a:pt x="1379" y="2275"/>
                  </a:cubicBezTo>
                  <a:lnTo>
                    <a:pt x="1880" y="2902"/>
                  </a:lnTo>
                  <a:cubicBezTo>
                    <a:pt x="2206" y="3328"/>
                    <a:pt x="2632" y="3729"/>
                    <a:pt x="2933" y="4055"/>
                  </a:cubicBezTo>
                  <a:cubicBezTo>
                    <a:pt x="3133" y="4255"/>
                    <a:pt x="3258" y="4481"/>
                    <a:pt x="3459" y="4681"/>
                  </a:cubicBezTo>
                  <a:lnTo>
                    <a:pt x="4086" y="5207"/>
                  </a:lnTo>
                  <a:cubicBezTo>
                    <a:pt x="5765" y="6561"/>
                    <a:pt x="7644" y="7714"/>
                    <a:pt x="9524" y="8541"/>
                  </a:cubicBezTo>
                  <a:cubicBezTo>
                    <a:pt x="11504" y="9368"/>
                    <a:pt x="13584" y="9894"/>
                    <a:pt x="15665" y="10320"/>
                  </a:cubicBezTo>
                  <a:cubicBezTo>
                    <a:pt x="16191" y="10320"/>
                    <a:pt x="16717" y="10420"/>
                    <a:pt x="17243" y="10521"/>
                  </a:cubicBezTo>
                  <a:lnTo>
                    <a:pt x="17970" y="10621"/>
                  </a:lnTo>
                  <a:lnTo>
                    <a:pt x="18797" y="10621"/>
                  </a:lnTo>
                  <a:cubicBezTo>
                    <a:pt x="19850" y="10746"/>
                    <a:pt x="20903" y="10746"/>
                    <a:pt x="21930" y="10746"/>
                  </a:cubicBezTo>
                  <a:cubicBezTo>
                    <a:pt x="22056" y="10746"/>
                    <a:pt x="22156" y="10621"/>
                    <a:pt x="22156" y="10521"/>
                  </a:cubicBezTo>
                  <a:cubicBezTo>
                    <a:pt x="22156" y="10420"/>
                    <a:pt x="22056" y="10320"/>
                    <a:pt x="21930" y="10320"/>
                  </a:cubicBezTo>
                  <a:cubicBezTo>
                    <a:pt x="20903" y="10220"/>
                    <a:pt x="19850" y="10220"/>
                    <a:pt x="18797" y="9994"/>
                  </a:cubicBezTo>
                  <a:lnTo>
                    <a:pt x="18071" y="9994"/>
                  </a:lnTo>
                  <a:lnTo>
                    <a:pt x="17344" y="9794"/>
                  </a:lnTo>
                  <a:cubicBezTo>
                    <a:pt x="16817" y="9794"/>
                    <a:pt x="16291" y="9694"/>
                    <a:pt x="15790" y="9593"/>
                  </a:cubicBezTo>
                  <a:cubicBezTo>
                    <a:pt x="13685" y="9167"/>
                    <a:pt x="11705" y="8541"/>
                    <a:pt x="9825" y="7714"/>
                  </a:cubicBezTo>
                  <a:cubicBezTo>
                    <a:pt x="7945" y="6987"/>
                    <a:pt x="6166" y="5934"/>
                    <a:pt x="4612" y="4681"/>
                  </a:cubicBezTo>
                  <a:cubicBezTo>
                    <a:pt x="2933" y="3328"/>
                    <a:pt x="1579" y="1849"/>
                    <a:pt x="426" y="95"/>
                  </a:cubicBezTo>
                  <a:cubicBezTo>
                    <a:pt x="376" y="32"/>
                    <a:pt x="326" y="1"/>
                    <a:pt x="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2" name="Google Shape;4432;p28"/>
            <p:cNvSpPr/>
            <p:nvPr/>
          </p:nvSpPr>
          <p:spPr>
            <a:xfrm>
              <a:off x="-3142650" y="2812850"/>
              <a:ext cx="370350" cy="216175"/>
            </a:xfrm>
            <a:custGeom>
              <a:avLst/>
              <a:gdLst/>
              <a:ahLst/>
              <a:cxnLst/>
              <a:rect l="l" t="t" r="r" b="b"/>
              <a:pathLst>
                <a:path w="14814" h="8647" extrusionOk="0">
                  <a:moveTo>
                    <a:pt x="201" y="0"/>
                  </a:moveTo>
                  <a:cubicBezTo>
                    <a:pt x="151" y="0"/>
                    <a:pt x="101" y="25"/>
                    <a:pt x="101" y="76"/>
                  </a:cubicBezTo>
                  <a:cubicBezTo>
                    <a:pt x="1" y="176"/>
                    <a:pt x="1" y="276"/>
                    <a:pt x="101" y="376"/>
                  </a:cubicBezTo>
                  <a:cubicBezTo>
                    <a:pt x="1154" y="1329"/>
                    <a:pt x="2181" y="2156"/>
                    <a:pt x="3334" y="3008"/>
                  </a:cubicBezTo>
                  <a:cubicBezTo>
                    <a:pt x="4487" y="3835"/>
                    <a:pt x="5640" y="4662"/>
                    <a:pt x="6793" y="5389"/>
                  </a:cubicBezTo>
                  <a:cubicBezTo>
                    <a:pt x="8046" y="6015"/>
                    <a:pt x="9299" y="6767"/>
                    <a:pt x="10552" y="7269"/>
                  </a:cubicBezTo>
                  <a:cubicBezTo>
                    <a:pt x="11806" y="7795"/>
                    <a:pt x="13159" y="8321"/>
                    <a:pt x="14512" y="8647"/>
                  </a:cubicBezTo>
                  <a:cubicBezTo>
                    <a:pt x="14613" y="8647"/>
                    <a:pt x="14713" y="8647"/>
                    <a:pt x="14713" y="8522"/>
                  </a:cubicBezTo>
                  <a:cubicBezTo>
                    <a:pt x="14813" y="8421"/>
                    <a:pt x="14713" y="8321"/>
                    <a:pt x="14613" y="8221"/>
                  </a:cubicBezTo>
                  <a:cubicBezTo>
                    <a:pt x="13986" y="8020"/>
                    <a:pt x="13359" y="7795"/>
                    <a:pt x="12733" y="7494"/>
                  </a:cubicBezTo>
                  <a:cubicBezTo>
                    <a:pt x="12106" y="7168"/>
                    <a:pt x="11480" y="6968"/>
                    <a:pt x="10853" y="6642"/>
                  </a:cubicBezTo>
                  <a:cubicBezTo>
                    <a:pt x="9600" y="6015"/>
                    <a:pt x="8447" y="5389"/>
                    <a:pt x="7194" y="4662"/>
                  </a:cubicBezTo>
                  <a:cubicBezTo>
                    <a:pt x="6041" y="3935"/>
                    <a:pt x="4913" y="3208"/>
                    <a:pt x="3760" y="2482"/>
                  </a:cubicBezTo>
                  <a:cubicBezTo>
                    <a:pt x="3134" y="2056"/>
                    <a:pt x="2607" y="1629"/>
                    <a:pt x="2081" y="1228"/>
                  </a:cubicBezTo>
                  <a:cubicBezTo>
                    <a:pt x="1455" y="903"/>
                    <a:pt x="928" y="502"/>
                    <a:pt x="302" y="76"/>
                  </a:cubicBezTo>
                  <a:cubicBezTo>
                    <a:pt x="302" y="25"/>
                    <a:pt x="25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3" name="Google Shape;4433;p28"/>
            <p:cNvSpPr/>
            <p:nvPr/>
          </p:nvSpPr>
          <p:spPr>
            <a:xfrm>
              <a:off x="-2440250" y="2386775"/>
              <a:ext cx="305150" cy="479975"/>
            </a:xfrm>
            <a:custGeom>
              <a:avLst/>
              <a:gdLst/>
              <a:ahLst/>
              <a:cxnLst/>
              <a:rect l="l" t="t" r="r" b="b"/>
              <a:pathLst>
                <a:path w="12206" h="19199" extrusionOk="0">
                  <a:moveTo>
                    <a:pt x="301" y="1"/>
                  </a:moveTo>
                  <a:cubicBezTo>
                    <a:pt x="201" y="1"/>
                    <a:pt x="101" y="1"/>
                    <a:pt x="0" y="101"/>
                  </a:cubicBezTo>
                  <a:cubicBezTo>
                    <a:pt x="0" y="201"/>
                    <a:pt x="0" y="301"/>
                    <a:pt x="101" y="301"/>
                  </a:cubicBezTo>
                  <a:lnTo>
                    <a:pt x="101" y="402"/>
                  </a:lnTo>
                  <a:cubicBezTo>
                    <a:pt x="1028" y="828"/>
                    <a:pt x="1880" y="1254"/>
                    <a:pt x="2807" y="1755"/>
                  </a:cubicBezTo>
                  <a:cubicBezTo>
                    <a:pt x="3634" y="2281"/>
                    <a:pt x="4487" y="2808"/>
                    <a:pt x="5213" y="3434"/>
                  </a:cubicBezTo>
                  <a:cubicBezTo>
                    <a:pt x="6767" y="4587"/>
                    <a:pt x="8246" y="5941"/>
                    <a:pt x="9274" y="7620"/>
                  </a:cubicBezTo>
                  <a:cubicBezTo>
                    <a:pt x="10326" y="9274"/>
                    <a:pt x="10953" y="11154"/>
                    <a:pt x="11279" y="13033"/>
                  </a:cubicBezTo>
                  <a:cubicBezTo>
                    <a:pt x="11479" y="14086"/>
                    <a:pt x="11579" y="15038"/>
                    <a:pt x="11479" y="16066"/>
                  </a:cubicBezTo>
                  <a:cubicBezTo>
                    <a:pt x="11479" y="17018"/>
                    <a:pt x="11279" y="17946"/>
                    <a:pt x="11153" y="18998"/>
                  </a:cubicBezTo>
                  <a:cubicBezTo>
                    <a:pt x="11153" y="19099"/>
                    <a:pt x="11153" y="19199"/>
                    <a:pt x="11279" y="19199"/>
                  </a:cubicBezTo>
                  <a:cubicBezTo>
                    <a:pt x="11379" y="19199"/>
                    <a:pt x="11479" y="19199"/>
                    <a:pt x="11479" y="19099"/>
                  </a:cubicBezTo>
                  <a:cubicBezTo>
                    <a:pt x="11780" y="18046"/>
                    <a:pt x="12005" y="17119"/>
                    <a:pt x="12106" y="16066"/>
                  </a:cubicBezTo>
                  <a:cubicBezTo>
                    <a:pt x="12206" y="15038"/>
                    <a:pt x="12206" y="13986"/>
                    <a:pt x="12005" y="12933"/>
                  </a:cubicBezTo>
                  <a:cubicBezTo>
                    <a:pt x="11905" y="12006"/>
                    <a:pt x="11680" y="10953"/>
                    <a:pt x="11279" y="10026"/>
                  </a:cubicBezTo>
                  <a:cubicBezTo>
                    <a:pt x="10953" y="8973"/>
                    <a:pt x="10527" y="8146"/>
                    <a:pt x="9900" y="7194"/>
                  </a:cubicBezTo>
                  <a:cubicBezTo>
                    <a:pt x="8873" y="5414"/>
                    <a:pt x="7394" y="3961"/>
                    <a:pt x="5639" y="2808"/>
                  </a:cubicBezTo>
                  <a:cubicBezTo>
                    <a:pt x="3960" y="1655"/>
                    <a:pt x="2181" y="727"/>
                    <a:pt x="3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4" name="Google Shape;4434;p28"/>
            <p:cNvSpPr/>
            <p:nvPr/>
          </p:nvSpPr>
          <p:spPr>
            <a:xfrm>
              <a:off x="-2424600" y="2537775"/>
              <a:ext cx="25725" cy="296175"/>
            </a:xfrm>
            <a:custGeom>
              <a:avLst/>
              <a:gdLst/>
              <a:ahLst/>
              <a:cxnLst/>
              <a:rect l="l" t="t" r="r" b="b"/>
              <a:pathLst>
                <a:path w="1029" h="11847" extrusionOk="0">
                  <a:moveTo>
                    <a:pt x="627" y="1"/>
                  </a:moveTo>
                  <a:cubicBezTo>
                    <a:pt x="502" y="1"/>
                    <a:pt x="402" y="101"/>
                    <a:pt x="402" y="226"/>
                  </a:cubicBezTo>
                  <a:cubicBezTo>
                    <a:pt x="201" y="2106"/>
                    <a:pt x="201" y="4086"/>
                    <a:pt x="101" y="5966"/>
                  </a:cubicBezTo>
                  <a:cubicBezTo>
                    <a:pt x="101" y="6893"/>
                    <a:pt x="1" y="7845"/>
                    <a:pt x="1" y="8773"/>
                  </a:cubicBezTo>
                  <a:lnTo>
                    <a:pt x="1" y="10251"/>
                  </a:lnTo>
                  <a:lnTo>
                    <a:pt x="1" y="11705"/>
                  </a:lnTo>
                  <a:cubicBezTo>
                    <a:pt x="1" y="11805"/>
                    <a:pt x="101" y="11805"/>
                    <a:pt x="201" y="11805"/>
                  </a:cubicBezTo>
                  <a:cubicBezTo>
                    <a:pt x="231" y="11835"/>
                    <a:pt x="260" y="11847"/>
                    <a:pt x="287" y="11847"/>
                  </a:cubicBezTo>
                  <a:cubicBezTo>
                    <a:pt x="352" y="11847"/>
                    <a:pt x="402" y="11776"/>
                    <a:pt x="402" y="11705"/>
                  </a:cubicBezTo>
                  <a:cubicBezTo>
                    <a:pt x="502" y="10753"/>
                    <a:pt x="627" y="9825"/>
                    <a:pt x="728" y="8873"/>
                  </a:cubicBezTo>
                  <a:cubicBezTo>
                    <a:pt x="828" y="7845"/>
                    <a:pt x="928" y="6893"/>
                    <a:pt x="928" y="5966"/>
                  </a:cubicBezTo>
                  <a:cubicBezTo>
                    <a:pt x="1029" y="4086"/>
                    <a:pt x="928" y="2106"/>
                    <a:pt x="828" y="226"/>
                  </a:cubicBezTo>
                  <a:cubicBezTo>
                    <a:pt x="828" y="101"/>
                    <a:pt x="728" y="1"/>
                    <a:pt x="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5" name="Google Shape;4435;p28"/>
            <p:cNvSpPr/>
            <p:nvPr/>
          </p:nvSpPr>
          <p:spPr>
            <a:xfrm>
              <a:off x="-1920825" y="3937550"/>
              <a:ext cx="156675" cy="43875"/>
            </a:xfrm>
            <a:custGeom>
              <a:avLst/>
              <a:gdLst/>
              <a:ahLst/>
              <a:cxnLst/>
              <a:rect l="l" t="t" r="r" b="b"/>
              <a:pathLst>
                <a:path w="6267" h="1755" extrusionOk="0">
                  <a:moveTo>
                    <a:pt x="3133" y="0"/>
                  </a:moveTo>
                  <a:cubicBezTo>
                    <a:pt x="2507" y="100"/>
                    <a:pt x="1980" y="201"/>
                    <a:pt x="1454" y="401"/>
                  </a:cubicBezTo>
                  <a:cubicBezTo>
                    <a:pt x="928" y="727"/>
                    <a:pt x="527" y="1028"/>
                    <a:pt x="101" y="1353"/>
                  </a:cubicBezTo>
                  <a:cubicBezTo>
                    <a:pt x="0" y="1454"/>
                    <a:pt x="0" y="1554"/>
                    <a:pt x="101" y="1654"/>
                  </a:cubicBezTo>
                  <a:cubicBezTo>
                    <a:pt x="101" y="1754"/>
                    <a:pt x="201" y="1754"/>
                    <a:pt x="301" y="1754"/>
                  </a:cubicBezTo>
                  <a:lnTo>
                    <a:pt x="301" y="1654"/>
                  </a:lnTo>
                  <a:cubicBezTo>
                    <a:pt x="827" y="1454"/>
                    <a:pt x="1254" y="1253"/>
                    <a:pt x="1780" y="1128"/>
                  </a:cubicBezTo>
                  <a:cubicBezTo>
                    <a:pt x="2181" y="1028"/>
                    <a:pt x="2707" y="927"/>
                    <a:pt x="3133" y="827"/>
                  </a:cubicBezTo>
                  <a:cubicBezTo>
                    <a:pt x="3660" y="827"/>
                    <a:pt x="4161" y="827"/>
                    <a:pt x="4587" y="927"/>
                  </a:cubicBezTo>
                  <a:cubicBezTo>
                    <a:pt x="5113" y="1028"/>
                    <a:pt x="5539" y="1353"/>
                    <a:pt x="5940" y="1554"/>
                  </a:cubicBezTo>
                  <a:cubicBezTo>
                    <a:pt x="6041" y="1554"/>
                    <a:pt x="6166" y="1554"/>
                    <a:pt x="6266" y="1454"/>
                  </a:cubicBezTo>
                  <a:lnTo>
                    <a:pt x="6266" y="1253"/>
                  </a:lnTo>
                  <a:cubicBezTo>
                    <a:pt x="5840" y="827"/>
                    <a:pt x="5314" y="501"/>
                    <a:pt x="4787" y="301"/>
                  </a:cubicBezTo>
                  <a:cubicBezTo>
                    <a:pt x="4286" y="100"/>
                    <a:pt x="3660" y="0"/>
                    <a:pt x="313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6" name="Google Shape;4436;p28"/>
            <p:cNvSpPr/>
            <p:nvPr/>
          </p:nvSpPr>
          <p:spPr>
            <a:xfrm>
              <a:off x="-1905175" y="3835400"/>
              <a:ext cx="164200" cy="50650"/>
            </a:xfrm>
            <a:custGeom>
              <a:avLst/>
              <a:gdLst/>
              <a:ahLst/>
              <a:cxnLst/>
              <a:rect l="l" t="t" r="r" b="b"/>
              <a:pathLst>
                <a:path w="6568" h="2026" extrusionOk="0">
                  <a:moveTo>
                    <a:pt x="3234" y="1"/>
                  </a:moveTo>
                  <a:cubicBezTo>
                    <a:pt x="2608" y="1"/>
                    <a:pt x="1981" y="201"/>
                    <a:pt x="1455" y="527"/>
                  </a:cubicBezTo>
                  <a:cubicBezTo>
                    <a:pt x="928" y="828"/>
                    <a:pt x="402" y="1254"/>
                    <a:pt x="1" y="1680"/>
                  </a:cubicBezTo>
                  <a:lnTo>
                    <a:pt x="1" y="1981"/>
                  </a:lnTo>
                  <a:cubicBezTo>
                    <a:pt x="68" y="1981"/>
                    <a:pt x="135" y="2025"/>
                    <a:pt x="201" y="2025"/>
                  </a:cubicBezTo>
                  <a:cubicBezTo>
                    <a:pt x="235" y="2025"/>
                    <a:pt x="268" y="2014"/>
                    <a:pt x="302" y="1981"/>
                  </a:cubicBezTo>
                  <a:cubicBezTo>
                    <a:pt x="728" y="1680"/>
                    <a:pt x="1254" y="1454"/>
                    <a:pt x="1780" y="1254"/>
                  </a:cubicBezTo>
                  <a:cubicBezTo>
                    <a:pt x="2282" y="1053"/>
                    <a:pt x="2708" y="828"/>
                    <a:pt x="3234" y="828"/>
                  </a:cubicBezTo>
                  <a:cubicBezTo>
                    <a:pt x="3334" y="794"/>
                    <a:pt x="3426" y="783"/>
                    <a:pt x="3515" y="783"/>
                  </a:cubicBezTo>
                  <a:cubicBezTo>
                    <a:pt x="3694" y="783"/>
                    <a:pt x="3861" y="828"/>
                    <a:pt x="4061" y="828"/>
                  </a:cubicBezTo>
                  <a:cubicBezTo>
                    <a:pt x="4287" y="828"/>
                    <a:pt x="4487" y="953"/>
                    <a:pt x="4788" y="953"/>
                  </a:cubicBezTo>
                  <a:cubicBezTo>
                    <a:pt x="5314" y="1154"/>
                    <a:pt x="5740" y="1354"/>
                    <a:pt x="6267" y="1680"/>
                  </a:cubicBezTo>
                  <a:cubicBezTo>
                    <a:pt x="6317" y="1730"/>
                    <a:pt x="6367" y="1755"/>
                    <a:pt x="6405" y="1755"/>
                  </a:cubicBezTo>
                  <a:cubicBezTo>
                    <a:pt x="6442" y="1755"/>
                    <a:pt x="6467" y="1730"/>
                    <a:pt x="6467" y="1680"/>
                  </a:cubicBezTo>
                  <a:cubicBezTo>
                    <a:pt x="6567" y="1580"/>
                    <a:pt x="6567" y="1454"/>
                    <a:pt x="6467" y="1354"/>
                  </a:cubicBezTo>
                  <a:cubicBezTo>
                    <a:pt x="6267" y="1154"/>
                    <a:pt x="6041" y="953"/>
                    <a:pt x="5841" y="728"/>
                  </a:cubicBezTo>
                  <a:cubicBezTo>
                    <a:pt x="5640" y="627"/>
                    <a:pt x="5314" y="427"/>
                    <a:pt x="5014" y="327"/>
                  </a:cubicBezTo>
                  <a:cubicBezTo>
                    <a:pt x="4788" y="101"/>
                    <a:pt x="4487" y="101"/>
                    <a:pt x="416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7" name="Google Shape;4437;p28"/>
            <p:cNvSpPr/>
            <p:nvPr/>
          </p:nvSpPr>
          <p:spPr>
            <a:xfrm>
              <a:off x="-2662675" y="3182525"/>
              <a:ext cx="97125" cy="55150"/>
            </a:xfrm>
            <a:custGeom>
              <a:avLst/>
              <a:gdLst/>
              <a:ahLst/>
              <a:cxnLst/>
              <a:rect l="l" t="t" r="r" b="b"/>
              <a:pathLst>
                <a:path w="3885" h="2206" extrusionOk="0">
                  <a:moveTo>
                    <a:pt x="226" y="0"/>
                  </a:moveTo>
                  <a:cubicBezTo>
                    <a:pt x="226" y="126"/>
                    <a:pt x="125" y="126"/>
                    <a:pt x="125" y="226"/>
                  </a:cubicBezTo>
                  <a:cubicBezTo>
                    <a:pt x="0" y="326"/>
                    <a:pt x="125" y="426"/>
                    <a:pt x="226" y="426"/>
                  </a:cubicBezTo>
                  <a:cubicBezTo>
                    <a:pt x="852" y="752"/>
                    <a:pt x="1379" y="953"/>
                    <a:pt x="2005" y="1254"/>
                  </a:cubicBezTo>
                  <a:cubicBezTo>
                    <a:pt x="2306" y="1379"/>
                    <a:pt x="2506" y="1479"/>
                    <a:pt x="2832" y="1579"/>
                  </a:cubicBezTo>
                  <a:cubicBezTo>
                    <a:pt x="3033" y="1780"/>
                    <a:pt x="3358" y="1880"/>
                    <a:pt x="3559" y="2106"/>
                  </a:cubicBezTo>
                  <a:lnTo>
                    <a:pt x="3559" y="2206"/>
                  </a:lnTo>
                  <a:lnTo>
                    <a:pt x="3759" y="2206"/>
                  </a:lnTo>
                  <a:cubicBezTo>
                    <a:pt x="3885" y="2206"/>
                    <a:pt x="3885" y="2106"/>
                    <a:pt x="3885" y="2005"/>
                  </a:cubicBezTo>
                  <a:cubicBezTo>
                    <a:pt x="3759" y="1579"/>
                    <a:pt x="3559" y="1254"/>
                    <a:pt x="3258" y="1053"/>
                  </a:cubicBezTo>
                  <a:cubicBezTo>
                    <a:pt x="2932" y="752"/>
                    <a:pt x="2632" y="627"/>
                    <a:pt x="2306" y="426"/>
                  </a:cubicBezTo>
                  <a:cubicBezTo>
                    <a:pt x="2005" y="326"/>
                    <a:pt x="1679" y="226"/>
                    <a:pt x="1253" y="126"/>
                  </a:cubicBezTo>
                  <a:cubicBezTo>
                    <a:pt x="952" y="126"/>
                    <a:pt x="627" y="0"/>
                    <a:pt x="2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8" name="Google Shape;4438;p28"/>
            <p:cNvSpPr/>
            <p:nvPr/>
          </p:nvSpPr>
          <p:spPr>
            <a:xfrm>
              <a:off x="-2618200" y="3125500"/>
              <a:ext cx="94000" cy="67700"/>
            </a:xfrm>
            <a:custGeom>
              <a:avLst/>
              <a:gdLst/>
              <a:ahLst/>
              <a:cxnLst/>
              <a:rect l="l" t="t" r="r" b="b"/>
              <a:pathLst>
                <a:path w="3760" h="2708" extrusionOk="0">
                  <a:moveTo>
                    <a:pt x="226" y="1"/>
                  </a:moveTo>
                  <a:cubicBezTo>
                    <a:pt x="226" y="1"/>
                    <a:pt x="101" y="101"/>
                    <a:pt x="1" y="101"/>
                  </a:cubicBezTo>
                  <a:cubicBezTo>
                    <a:pt x="1" y="201"/>
                    <a:pt x="1" y="402"/>
                    <a:pt x="101" y="402"/>
                  </a:cubicBezTo>
                  <a:lnTo>
                    <a:pt x="1980" y="1354"/>
                  </a:lnTo>
                  <a:cubicBezTo>
                    <a:pt x="2206" y="1555"/>
                    <a:pt x="2507" y="1655"/>
                    <a:pt x="2732" y="1880"/>
                  </a:cubicBezTo>
                  <a:cubicBezTo>
                    <a:pt x="2933" y="2081"/>
                    <a:pt x="3133" y="2281"/>
                    <a:pt x="3359" y="2607"/>
                  </a:cubicBezTo>
                  <a:cubicBezTo>
                    <a:pt x="3459" y="2707"/>
                    <a:pt x="3459" y="2707"/>
                    <a:pt x="3559" y="2707"/>
                  </a:cubicBezTo>
                  <a:cubicBezTo>
                    <a:pt x="3660" y="2707"/>
                    <a:pt x="3760" y="2607"/>
                    <a:pt x="3760" y="2507"/>
                  </a:cubicBezTo>
                  <a:cubicBezTo>
                    <a:pt x="3760" y="2081"/>
                    <a:pt x="3559" y="1655"/>
                    <a:pt x="3234" y="1354"/>
                  </a:cubicBezTo>
                  <a:cubicBezTo>
                    <a:pt x="3033" y="1028"/>
                    <a:pt x="2732" y="828"/>
                    <a:pt x="2407" y="627"/>
                  </a:cubicBezTo>
                  <a:cubicBezTo>
                    <a:pt x="1980" y="402"/>
                    <a:pt x="1680" y="301"/>
                    <a:pt x="1354" y="201"/>
                  </a:cubicBezTo>
                  <a:cubicBezTo>
                    <a:pt x="953" y="101"/>
                    <a:pt x="627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9" name="Google Shape;4439;p28"/>
            <p:cNvSpPr/>
            <p:nvPr/>
          </p:nvSpPr>
          <p:spPr>
            <a:xfrm>
              <a:off x="-2330600" y="2989550"/>
              <a:ext cx="31350" cy="98375"/>
            </a:xfrm>
            <a:custGeom>
              <a:avLst/>
              <a:gdLst/>
              <a:ahLst/>
              <a:cxnLst/>
              <a:rect l="l" t="t" r="r" b="b"/>
              <a:pathLst>
                <a:path w="1254" h="3935" extrusionOk="0">
                  <a:moveTo>
                    <a:pt x="627" y="0"/>
                  </a:moveTo>
                  <a:cubicBezTo>
                    <a:pt x="502" y="0"/>
                    <a:pt x="401" y="0"/>
                    <a:pt x="401" y="100"/>
                  </a:cubicBezTo>
                  <a:cubicBezTo>
                    <a:pt x="201" y="426"/>
                    <a:pt x="101" y="727"/>
                    <a:pt x="101" y="1053"/>
                  </a:cubicBezTo>
                  <a:cubicBezTo>
                    <a:pt x="0" y="1353"/>
                    <a:pt x="0" y="1780"/>
                    <a:pt x="0" y="2080"/>
                  </a:cubicBezTo>
                  <a:cubicBezTo>
                    <a:pt x="101" y="2406"/>
                    <a:pt x="101" y="2707"/>
                    <a:pt x="201" y="3033"/>
                  </a:cubicBezTo>
                  <a:cubicBezTo>
                    <a:pt x="401" y="3333"/>
                    <a:pt x="502" y="3659"/>
                    <a:pt x="827" y="3860"/>
                  </a:cubicBezTo>
                  <a:cubicBezTo>
                    <a:pt x="878" y="3910"/>
                    <a:pt x="928" y="3935"/>
                    <a:pt x="965" y="3935"/>
                  </a:cubicBezTo>
                  <a:cubicBezTo>
                    <a:pt x="1003" y="3935"/>
                    <a:pt x="1028" y="3910"/>
                    <a:pt x="1028" y="3860"/>
                  </a:cubicBezTo>
                  <a:cubicBezTo>
                    <a:pt x="1128" y="3860"/>
                    <a:pt x="1253" y="3759"/>
                    <a:pt x="1128" y="3659"/>
                  </a:cubicBezTo>
                  <a:cubicBezTo>
                    <a:pt x="1028" y="3333"/>
                    <a:pt x="1028" y="3133"/>
                    <a:pt x="928" y="2832"/>
                  </a:cubicBezTo>
                  <a:cubicBezTo>
                    <a:pt x="928" y="2607"/>
                    <a:pt x="928" y="2306"/>
                    <a:pt x="827" y="1980"/>
                  </a:cubicBezTo>
                  <a:cubicBezTo>
                    <a:pt x="827" y="1454"/>
                    <a:pt x="827" y="827"/>
                    <a:pt x="727" y="201"/>
                  </a:cubicBezTo>
                  <a:cubicBezTo>
                    <a:pt x="727" y="100"/>
                    <a:pt x="727" y="100"/>
                    <a:pt x="6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0" name="Google Shape;4440;p28"/>
            <p:cNvSpPr/>
            <p:nvPr/>
          </p:nvSpPr>
          <p:spPr>
            <a:xfrm>
              <a:off x="-2390750" y="3010225"/>
              <a:ext cx="38875" cy="99025"/>
            </a:xfrm>
            <a:custGeom>
              <a:avLst/>
              <a:gdLst/>
              <a:ahLst/>
              <a:cxnLst/>
              <a:rect l="l" t="t" r="r" b="b"/>
              <a:pathLst>
                <a:path w="1555" h="3961" extrusionOk="0">
                  <a:moveTo>
                    <a:pt x="527" y="0"/>
                  </a:moveTo>
                  <a:cubicBezTo>
                    <a:pt x="401" y="0"/>
                    <a:pt x="301" y="0"/>
                    <a:pt x="201" y="125"/>
                  </a:cubicBezTo>
                  <a:cubicBezTo>
                    <a:pt x="101" y="426"/>
                    <a:pt x="0" y="752"/>
                    <a:pt x="0" y="1153"/>
                  </a:cubicBezTo>
                  <a:cubicBezTo>
                    <a:pt x="0" y="1479"/>
                    <a:pt x="0" y="1780"/>
                    <a:pt x="101" y="2206"/>
                  </a:cubicBezTo>
                  <a:cubicBezTo>
                    <a:pt x="101" y="2506"/>
                    <a:pt x="201" y="2832"/>
                    <a:pt x="401" y="3133"/>
                  </a:cubicBezTo>
                  <a:cubicBezTo>
                    <a:pt x="627" y="3459"/>
                    <a:pt x="928" y="3760"/>
                    <a:pt x="1253" y="3885"/>
                  </a:cubicBezTo>
                  <a:cubicBezTo>
                    <a:pt x="1304" y="3935"/>
                    <a:pt x="1329" y="3960"/>
                    <a:pt x="1354" y="3960"/>
                  </a:cubicBezTo>
                  <a:cubicBezTo>
                    <a:pt x="1379" y="3960"/>
                    <a:pt x="1404" y="3935"/>
                    <a:pt x="1454" y="3885"/>
                  </a:cubicBezTo>
                  <a:cubicBezTo>
                    <a:pt x="1554" y="3885"/>
                    <a:pt x="1554" y="3659"/>
                    <a:pt x="1454" y="3659"/>
                  </a:cubicBezTo>
                  <a:lnTo>
                    <a:pt x="1454" y="3559"/>
                  </a:lnTo>
                  <a:cubicBezTo>
                    <a:pt x="1354" y="3359"/>
                    <a:pt x="1153" y="3133"/>
                    <a:pt x="1153" y="2832"/>
                  </a:cubicBezTo>
                  <a:cubicBezTo>
                    <a:pt x="1028" y="2632"/>
                    <a:pt x="928" y="2306"/>
                    <a:pt x="928" y="2005"/>
                  </a:cubicBezTo>
                  <a:cubicBezTo>
                    <a:pt x="827" y="1479"/>
                    <a:pt x="727" y="852"/>
                    <a:pt x="627" y="226"/>
                  </a:cubicBezTo>
                  <a:lnTo>
                    <a:pt x="627" y="125"/>
                  </a:lnTo>
                  <a:lnTo>
                    <a:pt x="5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1" name="Google Shape;4441;p28"/>
            <p:cNvSpPr/>
            <p:nvPr/>
          </p:nvSpPr>
          <p:spPr>
            <a:xfrm>
              <a:off x="-3095650" y="2253325"/>
              <a:ext cx="72700" cy="73325"/>
            </a:xfrm>
            <a:custGeom>
              <a:avLst/>
              <a:gdLst/>
              <a:ahLst/>
              <a:cxnLst/>
              <a:rect l="l" t="t" r="r" b="b"/>
              <a:pathLst>
                <a:path w="2908" h="2933" extrusionOk="0">
                  <a:moveTo>
                    <a:pt x="1454" y="0"/>
                  </a:moveTo>
                  <a:cubicBezTo>
                    <a:pt x="627" y="0"/>
                    <a:pt x="1" y="627"/>
                    <a:pt x="1" y="1454"/>
                  </a:cubicBezTo>
                  <a:cubicBezTo>
                    <a:pt x="1" y="2306"/>
                    <a:pt x="627" y="2933"/>
                    <a:pt x="1454" y="2933"/>
                  </a:cubicBezTo>
                  <a:cubicBezTo>
                    <a:pt x="2181" y="2933"/>
                    <a:pt x="2908" y="2306"/>
                    <a:pt x="2908" y="1454"/>
                  </a:cubicBezTo>
                  <a:cubicBezTo>
                    <a:pt x="2908" y="627"/>
                    <a:pt x="2181" y="0"/>
                    <a:pt x="14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2" name="Google Shape;4442;p28"/>
            <p:cNvSpPr/>
            <p:nvPr/>
          </p:nvSpPr>
          <p:spPr>
            <a:xfrm>
              <a:off x="-2719700" y="2062850"/>
              <a:ext cx="72700" cy="73325"/>
            </a:xfrm>
            <a:custGeom>
              <a:avLst/>
              <a:gdLst/>
              <a:ahLst/>
              <a:cxnLst/>
              <a:rect l="l" t="t" r="r" b="b"/>
              <a:pathLst>
                <a:path w="2908" h="2933" extrusionOk="0">
                  <a:moveTo>
                    <a:pt x="1454" y="0"/>
                  </a:moveTo>
                  <a:cubicBezTo>
                    <a:pt x="627" y="0"/>
                    <a:pt x="0" y="627"/>
                    <a:pt x="0" y="1454"/>
                  </a:cubicBezTo>
                  <a:cubicBezTo>
                    <a:pt x="0" y="2306"/>
                    <a:pt x="627" y="2933"/>
                    <a:pt x="1454" y="2933"/>
                  </a:cubicBezTo>
                  <a:cubicBezTo>
                    <a:pt x="2181" y="2933"/>
                    <a:pt x="2908" y="2306"/>
                    <a:pt x="2908" y="1454"/>
                  </a:cubicBezTo>
                  <a:cubicBezTo>
                    <a:pt x="2908" y="627"/>
                    <a:pt x="2181" y="0"/>
                    <a:pt x="145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3" name="Google Shape;4443;p28"/>
            <p:cNvSpPr/>
            <p:nvPr/>
          </p:nvSpPr>
          <p:spPr>
            <a:xfrm>
              <a:off x="-2965325" y="2157700"/>
              <a:ext cx="402300" cy="363825"/>
            </a:xfrm>
            <a:custGeom>
              <a:avLst/>
              <a:gdLst/>
              <a:ahLst/>
              <a:cxnLst/>
              <a:rect l="l" t="t" r="r" b="b"/>
              <a:pathLst>
                <a:path w="16092" h="14553" extrusionOk="0">
                  <a:moveTo>
                    <a:pt x="6980" y="1"/>
                  </a:moveTo>
                  <a:cubicBezTo>
                    <a:pt x="6034" y="1"/>
                    <a:pt x="5114" y="235"/>
                    <a:pt x="4286" y="692"/>
                  </a:cubicBezTo>
                  <a:cubicBezTo>
                    <a:pt x="1880" y="1946"/>
                    <a:pt x="1" y="6432"/>
                    <a:pt x="1780" y="11043"/>
                  </a:cubicBezTo>
                  <a:cubicBezTo>
                    <a:pt x="2765" y="13553"/>
                    <a:pt x="5018" y="14553"/>
                    <a:pt x="7251" y="14553"/>
                  </a:cubicBezTo>
                  <a:cubicBezTo>
                    <a:pt x="8541" y="14553"/>
                    <a:pt x="9825" y="14219"/>
                    <a:pt x="10853" y="13650"/>
                  </a:cubicBezTo>
                  <a:cubicBezTo>
                    <a:pt x="13058" y="12397"/>
                    <a:pt x="16091" y="9038"/>
                    <a:pt x="13259" y="4151"/>
                  </a:cubicBezTo>
                  <a:cubicBezTo>
                    <a:pt x="11650" y="1340"/>
                    <a:pt x="9244" y="1"/>
                    <a:pt x="6980" y="1"/>
                  </a:cubicBezTo>
                  <a:close/>
                </a:path>
              </a:pathLst>
            </a:custGeom>
            <a:solidFill>
              <a:srgbClr val="D6946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4" name="Google Shape;4444;p28"/>
            <p:cNvSpPr/>
            <p:nvPr/>
          </p:nvSpPr>
          <p:spPr>
            <a:xfrm>
              <a:off x="-2790500" y="2277125"/>
              <a:ext cx="44500" cy="90875"/>
            </a:xfrm>
            <a:custGeom>
              <a:avLst/>
              <a:gdLst/>
              <a:ahLst/>
              <a:cxnLst/>
              <a:rect l="l" t="t" r="r" b="b"/>
              <a:pathLst>
                <a:path w="1780" h="3635" extrusionOk="0">
                  <a:moveTo>
                    <a:pt x="101" y="1"/>
                  </a:moveTo>
                  <a:cubicBezTo>
                    <a:pt x="101" y="101"/>
                    <a:pt x="0" y="201"/>
                    <a:pt x="101" y="201"/>
                  </a:cubicBezTo>
                  <a:cubicBezTo>
                    <a:pt x="226" y="502"/>
                    <a:pt x="326" y="828"/>
                    <a:pt x="426" y="1028"/>
                  </a:cubicBezTo>
                  <a:lnTo>
                    <a:pt x="852" y="1880"/>
                  </a:lnTo>
                  <a:cubicBezTo>
                    <a:pt x="1053" y="2507"/>
                    <a:pt x="1253" y="3008"/>
                    <a:pt x="1479" y="3535"/>
                  </a:cubicBezTo>
                  <a:lnTo>
                    <a:pt x="1479" y="3635"/>
                  </a:lnTo>
                  <a:lnTo>
                    <a:pt x="1679" y="3635"/>
                  </a:lnTo>
                  <a:cubicBezTo>
                    <a:pt x="1679" y="3635"/>
                    <a:pt x="1780" y="3635"/>
                    <a:pt x="1780" y="3535"/>
                  </a:cubicBezTo>
                  <a:cubicBezTo>
                    <a:pt x="1780" y="3234"/>
                    <a:pt x="1679" y="2908"/>
                    <a:pt x="1679" y="2607"/>
                  </a:cubicBezTo>
                  <a:cubicBezTo>
                    <a:pt x="1579" y="2281"/>
                    <a:pt x="1479" y="1981"/>
                    <a:pt x="1354" y="1655"/>
                  </a:cubicBezTo>
                  <a:cubicBezTo>
                    <a:pt x="1053" y="1028"/>
                    <a:pt x="852" y="502"/>
                    <a:pt x="326" y="101"/>
                  </a:cubicBezTo>
                  <a:cubicBezTo>
                    <a:pt x="226" y="1"/>
                    <a:pt x="226" y="1"/>
                    <a:pt x="101" y="1"/>
                  </a:cubicBezTo>
                  <a:close/>
                </a:path>
              </a:pathLst>
            </a:custGeom>
            <a:solidFill>
              <a:srgbClr val="441E0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5" name="Google Shape;4445;p28"/>
            <p:cNvSpPr/>
            <p:nvPr/>
          </p:nvSpPr>
          <p:spPr>
            <a:xfrm>
              <a:off x="-3168950" y="2365475"/>
              <a:ext cx="216825" cy="214300"/>
            </a:xfrm>
            <a:custGeom>
              <a:avLst/>
              <a:gdLst/>
              <a:ahLst/>
              <a:cxnLst/>
              <a:rect l="l" t="t" r="r" b="b"/>
              <a:pathLst>
                <a:path w="8673" h="8572" extrusionOk="0">
                  <a:moveTo>
                    <a:pt x="4386" y="1"/>
                  </a:moveTo>
                  <a:cubicBezTo>
                    <a:pt x="1980" y="1"/>
                    <a:pt x="0" y="1980"/>
                    <a:pt x="0" y="4286"/>
                  </a:cubicBezTo>
                  <a:cubicBezTo>
                    <a:pt x="0" y="6692"/>
                    <a:pt x="1980" y="8572"/>
                    <a:pt x="4386" y="8572"/>
                  </a:cubicBezTo>
                  <a:cubicBezTo>
                    <a:pt x="6692" y="8572"/>
                    <a:pt x="8672" y="6692"/>
                    <a:pt x="8672" y="4286"/>
                  </a:cubicBezTo>
                  <a:cubicBezTo>
                    <a:pt x="8672" y="1980"/>
                    <a:pt x="6692" y="1"/>
                    <a:pt x="4386" y="1"/>
                  </a:cubicBezTo>
                  <a:close/>
                </a:path>
              </a:pathLst>
            </a:custGeom>
            <a:solidFill>
              <a:srgbClr val="DB8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6" name="Google Shape;4446;p28"/>
            <p:cNvSpPr/>
            <p:nvPr/>
          </p:nvSpPr>
          <p:spPr>
            <a:xfrm>
              <a:off x="-2638875" y="2123000"/>
              <a:ext cx="203650" cy="203650"/>
            </a:xfrm>
            <a:custGeom>
              <a:avLst/>
              <a:gdLst/>
              <a:ahLst/>
              <a:cxnLst/>
              <a:rect l="l" t="t" r="r" b="b"/>
              <a:pathLst>
                <a:path w="8146" h="8146" extrusionOk="0">
                  <a:moveTo>
                    <a:pt x="4061" y="0"/>
                  </a:moveTo>
                  <a:cubicBezTo>
                    <a:pt x="1780" y="0"/>
                    <a:pt x="0" y="1780"/>
                    <a:pt x="0" y="4060"/>
                  </a:cubicBezTo>
                  <a:cubicBezTo>
                    <a:pt x="0" y="6366"/>
                    <a:pt x="1780" y="8146"/>
                    <a:pt x="4061" y="8146"/>
                  </a:cubicBezTo>
                  <a:cubicBezTo>
                    <a:pt x="6266" y="8146"/>
                    <a:pt x="8146" y="6366"/>
                    <a:pt x="8146" y="4060"/>
                  </a:cubicBezTo>
                  <a:cubicBezTo>
                    <a:pt x="8146" y="1780"/>
                    <a:pt x="6266" y="0"/>
                    <a:pt x="4061" y="0"/>
                  </a:cubicBezTo>
                  <a:close/>
                </a:path>
              </a:pathLst>
            </a:custGeom>
            <a:solidFill>
              <a:srgbClr val="DB83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7" name="Google Shape;4447;p28"/>
            <p:cNvSpPr/>
            <p:nvPr/>
          </p:nvSpPr>
          <p:spPr>
            <a:xfrm>
              <a:off x="-1672700" y="3589800"/>
              <a:ext cx="117200" cy="73325"/>
            </a:xfrm>
            <a:custGeom>
              <a:avLst/>
              <a:gdLst/>
              <a:ahLst/>
              <a:cxnLst/>
              <a:rect l="l" t="t" r="r" b="b"/>
              <a:pathLst>
                <a:path w="4688" h="2933" extrusionOk="0">
                  <a:moveTo>
                    <a:pt x="1454" y="0"/>
                  </a:moveTo>
                  <a:cubicBezTo>
                    <a:pt x="1028" y="126"/>
                    <a:pt x="502" y="226"/>
                    <a:pt x="101" y="426"/>
                  </a:cubicBezTo>
                  <a:cubicBezTo>
                    <a:pt x="0" y="527"/>
                    <a:pt x="0" y="527"/>
                    <a:pt x="0" y="627"/>
                  </a:cubicBezTo>
                  <a:cubicBezTo>
                    <a:pt x="0" y="752"/>
                    <a:pt x="101" y="852"/>
                    <a:pt x="201" y="852"/>
                  </a:cubicBezTo>
                  <a:cubicBezTo>
                    <a:pt x="627" y="752"/>
                    <a:pt x="1028" y="752"/>
                    <a:pt x="1454" y="752"/>
                  </a:cubicBezTo>
                  <a:cubicBezTo>
                    <a:pt x="1880" y="852"/>
                    <a:pt x="2281" y="953"/>
                    <a:pt x="2607" y="1153"/>
                  </a:cubicBezTo>
                  <a:cubicBezTo>
                    <a:pt x="2908" y="1253"/>
                    <a:pt x="3233" y="1579"/>
                    <a:pt x="3534" y="1780"/>
                  </a:cubicBezTo>
                  <a:cubicBezTo>
                    <a:pt x="3634" y="2005"/>
                    <a:pt x="3760" y="2206"/>
                    <a:pt x="3960" y="2306"/>
                  </a:cubicBezTo>
                  <a:cubicBezTo>
                    <a:pt x="4060" y="2506"/>
                    <a:pt x="4161" y="2632"/>
                    <a:pt x="4261" y="2832"/>
                  </a:cubicBezTo>
                  <a:cubicBezTo>
                    <a:pt x="4386" y="2933"/>
                    <a:pt x="4487" y="2933"/>
                    <a:pt x="4487" y="2933"/>
                  </a:cubicBezTo>
                  <a:cubicBezTo>
                    <a:pt x="4587" y="2933"/>
                    <a:pt x="4687" y="2832"/>
                    <a:pt x="4687" y="2732"/>
                  </a:cubicBezTo>
                  <a:cubicBezTo>
                    <a:pt x="4587" y="2506"/>
                    <a:pt x="4587" y="2206"/>
                    <a:pt x="4487" y="2005"/>
                  </a:cubicBezTo>
                  <a:cubicBezTo>
                    <a:pt x="4386" y="1780"/>
                    <a:pt x="4261" y="1579"/>
                    <a:pt x="4060" y="1379"/>
                  </a:cubicBezTo>
                  <a:cubicBezTo>
                    <a:pt x="3860" y="953"/>
                    <a:pt x="3434" y="627"/>
                    <a:pt x="3008" y="326"/>
                  </a:cubicBezTo>
                  <a:cubicBezTo>
                    <a:pt x="2507" y="126"/>
                    <a:pt x="1980" y="0"/>
                    <a:pt x="14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8" name="Google Shape;4448;p28"/>
            <p:cNvSpPr/>
            <p:nvPr/>
          </p:nvSpPr>
          <p:spPr>
            <a:xfrm>
              <a:off x="-1633850" y="3498950"/>
              <a:ext cx="109675" cy="62675"/>
            </a:xfrm>
            <a:custGeom>
              <a:avLst/>
              <a:gdLst/>
              <a:ahLst/>
              <a:cxnLst/>
              <a:rect l="l" t="t" r="r" b="b"/>
              <a:pathLst>
                <a:path w="4387" h="2507" extrusionOk="0">
                  <a:moveTo>
                    <a:pt x="1354" y="0"/>
                  </a:moveTo>
                  <a:cubicBezTo>
                    <a:pt x="827" y="100"/>
                    <a:pt x="426" y="201"/>
                    <a:pt x="100" y="401"/>
                  </a:cubicBezTo>
                  <a:cubicBezTo>
                    <a:pt x="0" y="501"/>
                    <a:pt x="0" y="501"/>
                    <a:pt x="0" y="627"/>
                  </a:cubicBezTo>
                  <a:cubicBezTo>
                    <a:pt x="0" y="727"/>
                    <a:pt x="100" y="827"/>
                    <a:pt x="201" y="827"/>
                  </a:cubicBezTo>
                  <a:cubicBezTo>
                    <a:pt x="627" y="727"/>
                    <a:pt x="953" y="727"/>
                    <a:pt x="1354" y="727"/>
                  </a:cubicBezTo>
                  <a:cubicBezTo>
                    <a:pt x="1679" y="727"/>
                    <a:pt x="2080" y="827"/>
                    <a:pt x="2406" y="927"/>
                  </a:cubicBezTo>
                  <a:cubicBezTo>
                    <a:pt x="2707" y="1128"/>
                    <a:pt x="3033" y="1253"/>
                    <a:pt x="3233" y="1554"/>
                  </a:cubicBezTo>
                  <a:cubicBezTo>
                    <a:pt x="3334" y="1654"/>
                    <a:pt x="3459" y="1755"/>
                    <a:pt x="3659" y="1980"/>
                  </a:cubicBezTo>
                  <a:cubicBezTo>
                    <a:pt x="3760" y="2080"/>
                    <a:pt x="3860" y="2281"/>
                    <a:pt x="3960" y="2381"/>
                  </a:cubicBezTo>
                  <a:cubicBezTo>
                    <a:pt x="4085" y="2506"/>
                    <a:pt x="4085" y="2506"/>
                    <a:pt x="4186" y="2506"/>
                  </a:cubicBezTo>
                  <a:cubicBezTo>
                    <a:pt x="4286" y="2506"/>
                    <a:pt x="4386" y="2381"/>
                    <a:pt x="4386" y="2281"/>
                  </a:cubicBezTo>
                  <a:cubicBezTo>
                    <a:pt x="4286" y="2080"/>
                    <a:pt x="4186" y="1880"/>
                    <a:pt x="4186" y="1654"/>
                  </a:cubicBezTo>
                  <a:cubicBezTo>
                    <a:pt x="4085" y="1454"/>
                    <a:pt x="3960" y="1253"/>
                    <a:pt x="3760" y="1028"/>
                  </a:cubicBezTo>
                  <a:cubicBezTo>
                    <a:pt x="3559" y="627"/>
                    <a:pt x="3133" y="401"/>
                    <a:pt x="2707" y="201"/>
                  </a:cubicBezTo>
                  <a:cubicBezTo>
                    <a:pt x="2306" y="0"/>
                    <a:pt x="1780" y="0"/>
                    <a:pt x="135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9" name="Google Shape;4449;p28"/>
            <p:cNvSpPr/>
            <p:nvPr/>
          </p:nvSpPr>
          <p:spPr>
            <a:xfrm>
              <a:off x="-2884500" y="2197325"/>
              <a:ext cx="156675" cy="99050"/>
            </a:xfrm>
            <a:custGeom>
              <a:avLst/>
              <a:gdLst/>
              <a:ahLst/>
              <a:cxnLst/>
              <a:rect l="l" t="t" r="r" b="b"/>
              <a:pathLst>
                <a:path w="6267" h="3962" extrusionOk="0">
                  <a:moveTo>
                    <a:pt x="4176" y="0"/>
                  </a:moveTo>
                  <a:cubicBezTo>
                    <a:pt x="3659" y="0"/>
                    <a:pt x="3077" y="119"/>
                    <a:pt x="2507" y="361"/>
                  </a:cubicBezTo>
                  <a:cubicBezTo>
                    <a:pt x="953" y="1087"/>
                    <a:pt x="1" y="2240"/>
                    <a:pt x="427" y="3193"/>
                  </a:cubicBezTo>
                  <a:cubicBezTo>
                    <a:pt x="608" y="3691"/>
                    <a:pt x="1252" y="3961"/>
                    <a:pt x="2054" y="3961"/>
                  </a:cubicBezTo>
                  <a:cubicBezTo>
                    <a:pt x="2583" y="3961"/>
                    <a:pt x="3182" y="3843"/>
                    <a:pt x="3760" y="3594"/>
                  </a:cubicBezTo>
                  <a:cubicBezTo>
                    <a:pt x="5339" y="2967"/>
                    <a:pt x="6267" y="1714"/>
                    <a:pt x="5866" y="887"/>
                  </a:cubicBezTo>
                  <a:cubicBezTo>
                    <a:pt x="5665" y="302"/>
                    <a:pt x="5001" y="0"/>
                    <a:pt x="4176" y="0"/>
                  </a:cubicBezTo>
                  <a:close/>
                </a:path>
              </a:pathLst>
            </a:custGeom>
            <a:solidFill>
              <a:srgbClr val="5C2D2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0" name="Google Shape;4450;p28"/>
            <p:cNvSpPr/>
            <p:nvPr/>
          </p:nvSpPr>
          <p:spPr>
            <a:xfrm>
              <a:off x="-2623200" y="3554925"/>
              <a:ext cx="33850" cy="16725"/>
            </a:xfrm>
            <a:custGeom>
              <a:avLst/>
              <a:gdLst/>
              <a:ahLst/>
              <a:cxnLst/>
              <a:rect l="l" t="t" r="r" b="b"/>
              <a:pathLst>
                <a:path w="1354" h="669" extrusionOk="0">
                  <a:moveTo>
                    <a:pt x="545" y="0"/>
                  </a:moveTo>
                  <a:cubicBezTo>
                    <a:pt x="396" y="0"/>
                    <a:pt x="242" y="71"/>
                    <a:pt x="100" y="142"/>
                  </a:cubicBezTo>
                  <a:lnTo>
                    <a:pt x="100" y="267"/>
                  </a:lnTo>
                  <a:cubicBezTo>
                    <a:pt x="0" y="368"/>
                    <a:pt x="100" y="468"/>
                    <a:pt x="100" y="468"/>
                  </a:cubicBezTo>
                  <a:cubicBezTo>
                    <a:pt x="301" y="568"/>
                    <a:pt x="526" y="568"/>
                    <a:pt x="627" y="668"/>
                  </a:cubicBezTo>
                  <a:lnTo>
                    <a:pt x="1253" y="668"/>
                  </a:lnTo>
                  <a:cubicBezTo>
                    <a:pt x="1353" y="568"/>
                    <a:pt x="1353" y="468"/>
                    <a:pt x="1353" y="368"/>
                  </a:cubicBezTo>
                  <a:cubicBezTo>
                    <a:pt x="1253" y="142"/>
                    <a:pt x="1053" y="42"/>
                    <a:pt x="727" y="42"/>
                  </a:cubicBezTo>
                  <a:cubicBezTo>
                    <a:pt x="668" y="12"/>
                    <a:pt x="607" y="0"/>
                    <a:pt x="54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1" name="Google Shape;4451;p28"/>
            <p:cNvSpPr/>
            <p:nvPr/>
          </p:nvSpPr>
          <p:spPr>
            <a:xfrm>
              <a:off x="-2549900" y="3595425"/>
              <a:ext cx="33850" cy="18200"/>
            </a:xfrm>
            <a:custGeom>
              <a:avLst/>
              <a:gdLst/>
              <a:ahLst/>
              <a:cxnLst/>
              <a:rect l="l" t="t" r="r" b="b"/>
              <a:pathLst>
                <a:path w="1354" h="728" extrusionOk="0">
                  <a:moveTo>
                    <a:pt x="201" y="1"/>
                  </a:moveTo>
                  <a:lnTo>
                    <a:pt x="101" y="101"/>
                  </a:lnTo>
                  <a:cubicBezTo>
                    <a:pt x="0" y="101"/>
                    <a:pt x="0" y="302"/>
                    <a:pt x="101" y="302"/>
                  </a:cubicBezTo>
                  <a:cubicBezTo>
                    <a:pt x="201" y="527"/>
                    <a:pt x="401" y="627"/>
                    <a:pt x="502" y="627"/>
                  </a:cubicBezTo>
                  <a:cubicBezTo>
                    <a:pt x="727" y="728"/>
                    <a:pt x="928" y="728"/>
                    <a:pt x="1128" y="728"/>
                  </a:cubicBezTo>
                  <a:cubicBezTo>
                    <a:pt x="1254" y="728"/>
                    <a:pt x="1354" y="627"/>
                    <a:pt x="1254" y="527"/>
                  </a:cubicBezTo>
                  <a:cubicBezTo>
                    <a:pt x="1128" y="302"/>
                    <a:pt x="1028" y="101"/>
                    <a:pt x="827" y="101"/>
                  </a:cubicBezTo>
                  <a:cubicBezTo>
                    <a:pt x="627" y="1"/>
                    <a:pt x="401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2" name="Google Shape;4452;p28"/>
            <p:cNvSpPr/>
            <p:nvPr/>
          </p:nvSpPr>
          <p:spPr>
            <a:xfrm>
              <a:off x="-2537375" y="3554075"/>
              <a:ext cx="28850" cy="17575"/>
            </a:xfrm>
            <a:custGeom>
              <a:avLst/>
              <a:gdLst/>
              <a:ahLst/>
              <a:cxnLst/>
              <a:rect l="l" t="t" r="r" b="b"/>
              <a:pathLst>
                <a:path w="1154" h="703" extrusionOk="0">
                  <a:moveTo>
                    <a:pt x="430" y="1"/>
                  </a:moveTo>
                  <a:cubicBezTo>
                    <a:pt x="326" y="1"/>
                    <a:pt x="226" y="26"/>
                    <a:pt x="126" y="76"/>
                  </a:cubicBezTo>
                  <a:cubicBezTo>
                    <a:pt x="1" y="176"/>
                    <a:pt x="1" y="301"/>
                    <a:pt x="126" y="301"/>
                  </a:cubicBezTo>
                  <a:cubicBezTo>
                    <a:pt x="226" y="502"/>
                    <a:pt x="326" y="602"/>
                    <a:pt x="527" y="602"/>
                  </a:cubicBezTo>
                  <a:cubicBezTo>
                    <a:pt x="627" y="702"/>
                    <a:pt x="753" y="702"/>
                    <a:pt x="953" y="702"/>
                  </a:cubicBezTo>
                  <a:lnTo>
                    <a:pt x="1053" y="702"/>
                  </a:lnTo>
                  <a:cubicBezTo>
                    <a:pt x="1154" y="702"/>
                    <a:pt x="1154" y="602"/>
                    <a:pt x="1154" y="502"/>
                  </a:cubicBezTo>
                  <a:cubicBezTo>
                    <a:pt x="1053" y="301"/>
                    <a:pt x="953" y="176"/>
                    <a:pt x="753" y="76"/>
                  </a:cubicBezTo>
                  <a:cubicBezTo>
                    <a:pt x="640" y="26"/>
                    <a:pt x="533" y="1"/>
                    <a:pt x="4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3" name="Google Shape;4453;p28"/>
            <p:cNvSpPr/>
            <p:nvPr/>
          </p:nvSpPr>
          <p:spPr>
            <a:xfrm>
              <a:off x="-2628225" y="3602950"/>
              <a:ext cx="20700" cy="15700"/>
            </a:xfrm>
            <a:custGeom>
              <a:avLst/>
              <a:gdLst/>
              <a:ahLst/>
              <a:cxnLst/>
              <a:rect l="l" t="t" r="r" b="b"/>
              <a:pathLst>
                <a:path w="828" h="628" extrusionOk="0">
                  <a:moveTo>
                    <a:pt x="101" y="1"/>
                  </a:moveTo>
                  <a:cubicBezTo>
                    <a:pt x="1" y="1"/>
                    <a:pt x="1" y="101"/>
                    <a:pt x="1" y="226"/>
                  </a:cubicBezTo>
                  <a:cubicBezTo>
                    <a:pt x="1" y="427"/>
                    <a:pt x="101" y="527"/>
                    <a:pt x="201" y="627"/>
                  </a:cubicBezTo>
                  <a:cubicBezTo>
                    <a:pt x="402" y="627"/>
                    <a:pt x="502" y="627"/>
                    <a:pt x="727" y="527"/>
                  </a:cubicBezTo>
                  <a:cubicBezTo>
                    <a:pt x="828" y="527"/>
                    <a:pt x="828" y="326"/>
                    <a:pt x="727" y="326"/>
                  </a:cubicBezTo>
                  <a:lnTo>
                    <a:pt x="727" y="226"/>
                  </a:lnTo>
                  <a:cubicBezTo>
                    <a:pt x="627" y="101"/>
                    <a:pt x="627" y="101"/>
                    <a:pt x="5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4" name="Google Shape;4454;p28"/>
            <p:cNvSpPr/>
            <p:nvPr/>
          </p:nvSpPr>
          <p:spPr>
            <a:xfrm>
              <a:off x="-2516075" y="3693400"/>
              <a:ext cx="23225" cy="19225"/>
            </a:xfrm>
            <a:custGeom>
              <a:avLst/>
              <a:gdLst/>
              <a:ahLst/>
              <a:cxnLst/>
              <a:rect l="l" t="t" r="r" b="b"/>
              <a:pathLst>
                <a:path w="929" h="769" extrusionOk="0">
                  <a:moveTo>
                    <a:pt x="359" y="0"/>
                  </a:moveTo>
                  <a:cubicBezTo>
                    <a:pt x="312" y="0"/>
                    <a:pt x="260" y="12"/>
                    <a:pt x="201" y="42"/>
                  </a:cubicBezTo>
                  <a:cubicBezTo>
                    <a:pt x="101" y="42"/>
                    <a:pt x="1" y="142"/>
                    <a:pt x="101" y="242"/>
                  </a:cubicBezTo>
                  <a:lnTo>
                    <a:pt x="101" y="368"/>
                  </a:lnTo>
                  <a:cubicBezTo>
                    <a:pt x="101" y="468"/>
                    <a:pt x="201" y="568"/>
                    <a:pt x="302" y="668"/>
                  </a:cubicBezTo>
                  <a:cubicBezTo>
                    <a:pt x="302" y="668"/>
                    <a:pt x="402" y="668"/>
                    <a:pt x="627" y="769"/>
                  </a:cubicBezTo>
                  <a:cubicBezTo>
                    <a:pt x="728" y="769"/>
                    <a:pt x="828" y="668"/>
                    <a:pt x="828" y="568"/>
                  </a:cubicBezTo>
                  <a:cubicBezTo>
                    <a:pt x="928" y="368"/>
                    <a:pt x="828" y="242"/>
                    <a:pt x="627" y="142"/>
                  </a:cubicBezTo>
                  <a:cubicBezTo>
                    <a:pt x="556" y="71"/>
                    <a:pt x="473" y="0"/>
                    <a:pt x="35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5" name="Google Shape;4455;p28"/>
            <p:cNvSpPr/>
            <p:nvPr/>
          </p:nvSpPr>
          <p:spPr>
            <a:xfrm>
              <a:off x="-2471575" y="3660600"/>
              <a:ext cx="20700" cy="20700"/>
            </a:xfrm>
            <a:custGeom>
              <a:avLst/>
              <a:gdLst/>
              <a:ahLst/>
              <a:cxnLst/>
              <a:rect l="l" t="t" r="r" b="b"/>
              <a:pathLst>
                <a:path w="828" h="828" extrusionOk="0">
                  <a:moveTo>
                    <a:pt x="201" y="0"/>
                  </a:moveTo>
                  <a:cubicBezTo>
                    <a:pt x="100" y="0"/>
                    <a:pt x="0" y="101"/>
                    <a:pt x="0" y="201"/>
                  </a:cubicBezTo>
                  <a:cubicBezTo>
                    <a:pt x="0" y="426"/>
                    <a:pt x="100" y="527"/>
                    <a:pt x="201" y="627"/>
                  </a:cubicBezTo>
                  <a:cubicBezTo>
                    <a:pt x="301" y="727"/>
                    <a:pt x="401" y="827"/>
                    <a:pt x="627" y="827"/>
                  </a:cubicBezTo>
                  <a:cubicBezTo>
                    <a:pt x="727" y="827"/>
                    <a:pt x="827" y="727"/>
                    <a:pt x="827" y="627"/>
                  </a:cubicBezTo>
                  <a:cubicBezTo>
                    <a:pt x="827" y="426"/>
                    <a:pt x="727" y="301"/>
                    <a:pt x="627" y="201"/>
                  </a:cubicBezTo>
                  <a:cubicBezTo>
                    <a:pt x="501" y="101"/>
                    <a:pt x="401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6" name="Google Shape;4456;p28"/>
            <p:cNvSpPr/>
            <p:nvPr/>
          </p:nvSpPr>
          <p:spPr>
            <a:xfrm>
              <a:off x="-2450900" y="3621125"/>
              <a:ext cx="26325" cy="23825"/>
            </a:xfrm>
            <a:custGeom>
              <a:avLst/>
              <a:gdLst/>
              <a:ahLst/>
              <a:cxnLst/>
              <a:rect l="l" t="t" r="r" b="b"/>
              <a:pathLst>
                <a:path w="1053" h="953" extrusionOk="0">
                  <a:moveTo>
                    <a:pt x="201" y="0"/>
                  </a:moveTo>
                  <a:cubicBezTo>
                    <a:pt x="101" y="126"/>
                    <a:pt x="0" y="126"/>
                    <a:pt x="101" y="226"/>
                  </a:cubicBezTo>
                  <a:cubicBezTo>
                    <a:pt x="101" y="426"/>
                    <a:pt x="201" y="627"/>
                    <a:pt x="301" y="752"/>
                  </a:cubicBezTo>
                  <a:cubicBezTo>
                    <a:pt x="527" y="852"/>
                    <a:pt x="627" y="953"/>
                    <a:pt x="827" y="953"/>
                  </a:cubicBezTo>
                  <a:lnTo>
                    <a:pt x="928" y="953"/>
                  </a:lnTo>
                  <a:cubicBezTo>
                    <a:pt x="1053" y="953"/>
                    <a:pt x="1053" y="852"/>
                    <a:pt x="1053" y="752"/>
                  </a:cubicBezTo>
                  <a:cubicBezTo>
                    <a:pt x="1053" y="527"/>
                    <a:pt x="827" y="326"/>
                    <a:pt x="727" y="226"/>
                  </a:cubicBezTo>
                  <a:cubicBezTo>
                    <a:pt x="627" y="126"/>
                    <a:pt x="527" y="0"/>
                    <a:pt x="3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7" name="Google Shape;4457;p28"/>
            <p:cNvSpPr/>
            <p:nvPr/>
          </p:nvSpPr>
          <p:spPr>
            <a:xfrm>
              <a:off x="-3646400" y="3479125"/>
              <a:ext cx="15700" cy="39050"/>
            </a:xfrm>
            <a:custGeom>
              <a:avLst/>
              <a:gdLst/>
              <a:ahLst/>
              <a:cxnLst/>
              <a:rect l="l" t="t" r="r" b="b"/>
              <a:pathLst>
                <a:path w="628" h="1562" extrusionOk="0">
                  <a:moveTo>
                    <a:pt x="279" y="0"/>
                  </a:moveTo>
                  <a:cubicBezTo>
                    <a:pt x="244" y="0"/>
                    <a:pt x="172" y="77"/>
                    <a:pt x="101" y="167"/>
                  </a:cubicBezTo>
                  <a:cubicBezTo>
                    <a:pt x="0" y="367"/>
                    <a:pt x="0" y="568"/>
                    <a:pt x="0" y="793"/>
                  </a:cubicBezTo>
                  <a:cubicBezTo>
                    <a:pt x="101" y="994"/>
                    <a:pt x="101" y="1294"/>
                    <a:pt x="201" y="1520"/>
                  </a:cubicBezTo>
                  <a:lnTo>
                    <a:pt x="301" y="1520"/>
                  </a:lnTo>
                  <a:cubicBezTo>
                    <a:pt x="331" y="1549"/>
                    <a:pt x="360" y="1561"/>
                    <a:pt x="387" y="1561"/>
                  </a:cubicBezTo>
                  <a:cubicBezTo>
                    <a:pt x="452" y="1561"/>
                    <a:pt x="502" y="1491"/>
                    <a:pt x="502" y="1420"/>
                  </a:cubicBezTo>
                  <a:cubicBezTo>
                    <a:pt x="627" y="1194"/>
                    <a:pt x="627" y="994"/>
                    <a:pt x="627" y="793"/>
                  </a:cubicBezTo>
                  <a:cubicBezTo>
                    <a:pt x="627" y="568"/>
                    <a:pt x="627" y="267"/>
                    <a:pt x="401" y="41"/>
                  </a:cubicBezTo>
                  <a:lnTo>
                    <a:pt x="301" y="41"/>
                  </a:lnTo>
                  <a:cubicBezTo>
                    <a:pt x="301" y="13"/>
                    <a:pt x="293" y="0"/>
                    <a:pt x="2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8" name="Google Shape;4458;p28"/>
            <p:cNvSpPr/>
            <p:nvPr/>
          </p:nvSpPr>
          <p:spPr>
            <a:xfrm>
              <a:off x="-3620700" y="3571625"/>
              <a:ext cx="21325" cy="31350"/>
            </a:xfrm>
            <a:custGeom>
              <a:avLst/>
              <a:gdLst/>
              <a:ahLst/>
              <a:cxnLst/>
              <a:rect l="l" t="t" r="r" b="b"/>
              <a:pathLst>
                <a:path w="853" h="1254" extrusionOk="0">
                  <a:moveTo>
                    <a:pt x="326" y="0"/>
                  </a:moveTo>
                  <a:cubicBezTo>
                    <a:pt x="226" y="0"/>
                    <a:pt x="100" y="0"/>
                    <a:pt x="100" y="101"/>
                  </a:cubicBezTo>
                  <a:cubicBezTo>
                    <a:pt x="0" y="326"/>
                    <a:pt x="100" y="527"/>
                    <a:pt x="100" y="727"/>
                  </a:cubicBezTo>
                  <a:cubicBezTo>
                    <a:pt x="226" y="953"/>
                    <a:pt x="326" y="1053"/>
                    <a:pt x="426" y="1254"/>
                  </a:cubicBezTo>
                  <a:lnTo>
                    <a:pt x="526" y="1254"/>
                  </a:lnTo>
                  <a:cubicBezTo>
                    <a:pt x="627" y="1254"/>
                    <a:pt x="727" y="1254"/>
                    <a:pt x="727" y="1153"/>
                  </a:cubicBezTo>
                  <a:cubicBezTo>
                    <a:pt x="852" y="953"/>
                    <a:pt x="727" y="727"/>
                    <a:pt x="727" y="527"/>
                  </a:cubicBezTo>
                  <a:cubicBezTo>
                    <a:pt x="627" y="326"/>
                    <a:pt x="526" y="226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9" name="Google Shape;4459;p28"/>
            <p:cNvSpPr/>
            <p:nvPr/>
          </p:nvSpPr>
          <p:spPr>
            <a:xfrm>
              <a:off x="-3594400" y="3530275"/>
              <a:ext cx="15700" cy="28225"/>
            </a:xfrm>
            <a:custGeom>
              <a:avLst/>
              <a:gdLst/>
              <a:ahLst/>
              <a:cxnLst/>
              <a:rect l="l" t="t" r="r" b="b"/>
              <a:pathLst>
                <a:path w="628" h="1129" extrusionOk="0">
                  <a:moveTo>
                    <a:pt x="301" y="0"/>
                  </a:moveTo>
                  <a:cubicBezTo>
                    <a:pt x="201" y="0"/>
                    <a:pt x="101" y="0"/>
                    <a:pt x="1" y="100"/>
                  </a:cubicBezTo>
                  <a:lnTo>
                    <a:pt x="1" y="627"/>
                  </a:lnTo>
                  <a:cubicBezTo>
                    <a:pt x="101" y="827"/>
                    <a:pt x="101" y="928"/>
                    <a:pt x="301" y="1128"/>
                  </a:cubicBezTo>
                  <a:cubicBezTo>
                    <a:pt x="427" y="1128"/>
                    <a:pt x="527" y="1128"/>
                    <a:pt x="627" y="1028"/>
                  </a:cubicBezTo>
                  <a:lnTo>
                    <a:pt x="627" y="502"/>
                  </a:lnTo>
                  <a:cubicBezTo>
                    <a:pt x="527" y="301"/>
                    <a:pt x="527" y="201"/>
                    <a:pt x="301" y="100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0" name="Google Shape;4460;p28"/>
            <p:cNvSpPr/>
            <p:nvPr/>
          </p:nvSpPr>
          <p:spPr>
            <a:xfrm>
              <a:off x="-3539875" y="3535275"/>
              <a:ext cx="21325" cy="23225"/>
            </a:xfrm>
            <a:custGeom>
              <a:avLst/>
              <a:gdLst/>
              <a:ahLst/>
              <a:cxnLst/>
              <a:rect l="l" t="t" r="r" b="b"/>
              <a:pathLst>
                <a:path w="853" h="929" extrusionOk="0">
                  <a:moveTo>
                    <a:pt x="326" y="1"/>
                  </a:moveTo>
                  <a:cubicBezTo>
                    <a:pt x="226" y="1"/>
                    <a:pt x="125" y="1"/>
                    <a:pt x="125" y="101"/>
                  </a:cubicBezTo>
                  <a:cubicBezTo>
                    <a:pt x="0" y="302"/>
                    <a:pt x="125" y="527"/>
                    <a:pt x="125" y="627"/>
                  </a:cubicBezTo>
                  <a:cubicBezTo>
                    <a:pt x="226" y="728"/>
                    <a:pt x="326" y="828"/>
                    <a:pt x="526" y="928"/>
                  </a:cubicBezTo>
                  <a:cubicBezTo>
                    <a:pt x="627" y="928"/>
                    <a:pt x="752" y="928"/>
                    <a:pt x="752" y="828"/>
                  </a:cubicBezTo>
                  <a:cubicBezTo>
                    <a:pt x="852" y="627"/>
                    <a:pt x="752" y="427"/>
                    <a:pt x="752" y="302"/>
                  </a:cubicBezTo>
                  <a:cubicBezTo>
                    <a:pt x="627" y="201"/>
                    <a:pt x="526" y="101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1" name="Google Shape;4461;p28"/>
            <p:cNvSpPr/>
            <p:nvPr/>
          </p:nvSpPr>
          <p:spPr>
            <a:xfrm>
              <a:off x="-3573725" y="3438800"/>
              <a:ext cx="15700" cy="20075"/>
            </a:xfrm>
            <a:custGeom>
              <a:avLst/>
              <a:gdLst/>
              <a:ahLst/>
              <a:cxnLst/>
              <a:rect l="l" t="t" r="r" b="b"/>
              <a:pathLst>
                <a:path w="628" h="803" extrusionOk="0">
                  <a:moveTo>
                    <a:pt x="427" y="0"/>
                  </a:moveTo>
                  <a:cubicBezTo>
                    <a:pt x="327" y="0"/>
                    <a:pt x="226" y="0"/>
                    <a:pt x="101" y="100"/>
                  </a:cubicBezTo>
                  <a:cubicBezTo>
                    <a:pt x="1" y="201"/>
                    <a:pt x="1" y="301"/>
                    <a:pt x="1" y="401"/>
                  </a:cubicBezTo>
                  <a:cubicBezTo>
                    <a:pt x="101" y="526"/>
                    <a:pt x="101" y="627"/>
                    <a:pt x="226" y="727"/>
                  </a:cubicBezTo>
                  <a:cubicBezTo>
                    <a:pt x="276" y="777"/>
                    <a:pt x="352" y="802"/>
                    <a:pt x="414" y="802"/>
                  </a:cubicBezTo>
                  <a:cubicBezTo>
                    <a:pt x="477" y="802"/>
                    <a:pt x="527" y="777"/>
                    <a:pt x="527" y="727"/>
                  </a:cubicBezTo>
                  <a:cubicBezTo>
                    <a:pt x="627" y="627"/>
                    <a:pt x="627" y="401"/>
                    <a:pt x="627" y="301"/>
                  </a:cubicBezTo>
                  <a:cubicBezTo>
                    <a:pt x="627" y="201"/>
                    <a:pt x="627" y="100"/>
                    <a:pt x="4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2" name="Google Shape;4462;p28"/>
            <p:cNvSpPr/>
            <p:nvPr/>
          </p:nvSpPr>
          <p:spPr>
            <a:xfrm>
              <a:off x="-3461550" y="3788425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326" y="0"/>
                  </a:moveTo>
                  <a:cubicBezTo>
                    <a:pt x="226" y="0"/>
                    <a:pt x="125" y="100"/>
                    <a:pt x="125" y="201"/>
                  </a:cubicBezTo>
                  <a:cubicBezTo>
                    <a:pt x="0" y="326"/>
                    <a:pt x="125" y="526"/>
                    <a:pt x="226" y="627"/>
                  </a:cubicBezTo>
                  <a:cubicBezTo>
                    <a:pt x="226" y="727"/>
                    <a:pt x="326" y="827"/>
                    <a:pt x="526" y="827"/>
                  </a:cubicBezTo>
                  <a:cubicBezTo>
                    <a:pt x="627" y="827"/>
                    <a:pt x="752" y="827"/>
                    <a:pt x="852" y="727"/>
                  </a:cubicBezTo>
                  <a:cubicBezTo>
                    <a:pt x="852" y="526"/>
                    <a:pt x="752" y="326"/>
                    <a:pt x="627" y="201"/>
                  </a:cubicBezTo>
                  <a:cubicBezTo>
                    <a:pt x="627" y="100"/>
                    <a:pt x="526" y="0"/>
                    <a:pt x="3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3" name="Google Shape;4463;p28"/>
            <p:cNvSpPr/>
            <p:nvPr/>
          </p:nvSpPr>
          <p:spPr>
            <a:xfrm>
              <a:off x="-3422100" y="3746425"/>
              <a:ext cx="20725" cy="26350"/>
            </a:xfrm>
            <a:custGeom>
              <a:avLst/>
              <a:gdLst/>
              <a:ahLst/>
              <a:cxnLst/>
              <a:rect l="l" t="t" r="r" b="b"/>
              <a:pathLst>
                <a:path w="829" h="1054" extrusionOk="0">
                  <a:moveTo>
                    <a:pt x="201" y="1"/>
                  </a:moveTo>
                  <a:cubicBezTo>
                    <a:pt x="101" y="1"/>
                    <a:pt x="101" y="126"/>
                    <a:pt x="1" y="226"/>
                  </a:cubicBezTo>
                  <a:cubicBezTo>
                    <a:pt x="1" y="427"/>
                    <a:pt x="101" y="527"/>
                    <a:pt x="201" y="753"/>
                  </a:cubicBezTo>
                  <a:cubicBezTo>
                    <a:pt x="302" y="853"/>
                    <a:pt x="427" y="953"/>
                    <a:pt x="628" y="1054"/>
                  </a:cubicBezTo>
                  <a:lnTo>
                    <a:pt x="728" y="1054"/>
                  </a:lnTo>
                  <a:cubicBezTo>
                    <a:pt x="828" y="1054"/>
                    <a:pt x="828" y="1054"/>
                    <a:pt x="828" y="953"/>
                  </a:cubicBezTo>
                  <a:cubicBezTo>
                    <a:pt x="828" y="753"/>
                    <a:pt x="828" y="527"/>
                    <a:pt x="728" y="427"/>
                  </a:cubicBezTo>
                  <a:cubicBezTo>
                    <a:pt x="628" y="226"/>
                    <a:pt x="527" y="126"/>
                    <a:pt x="3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4" name="Google Shape;4464;p28"/>
            <p:cNvSpPr/>
            <p:nvPr/>
          </p:nvSpPr>
          <p:spPr>
            <a:xfrm>
              <a:off x="-3466575" y="3683775"/>
              <a:ext cx="20700" cy="28850"/>
            </a:xfrm>
            <a:custGeom>
              <a:avLst/>
              <a:gdLst/>
              <a:ahLst/>
              <a:cxnLst/>
              <a:rect l="l" t="t" r="r" b="b"/>
              <a:pathLst>
                <a:path w="828" h="1154" extrusionOk="0">
                  <a:moveTo>
                    <a:pt x="326" y="1"/>
                  </a:moveTo>
                  <a:cubicBezTo>
                    <a:pt x="201" y="1"/>
                    <a:pt x="101" y="1"/>
                    <a:pt x="101" y="126"/>
                  </a:cubicBezTo>
                  <a:cubicBezTo>
                    <a:pt x="1" y="326"/>
                    <a:pt x="101" y="527"/>
                    <a:pt x="101" y="753"/>
                  </a:cubicBezTo>
                  <a:cubicBezTo>
                    <a:pt x="201" y="853"/>
                    <a:pt x="326" y="953"/>
                    <a:pt x="527" y="1053"/>
                  </a:cubicBezTo>
                  <a:lnTo>
                    <a:pt x="527" y="1154"/>
                  </a:lnTo>
                  <a:cubicBezTo>
                    <a:pt x="627" y="1154"/>
                    <a:pt x="727" y="1053"/>
                    <a:pt x="727" y="953"/>
                  </a:cubicBezTo>
                  <a:cubicBezTo>
                    <a:pt x="828" y="753"/>
                    <a:pt x="727" y="627"/>
                    <a:pt x="727" y="427"/>
                  </a:cubicBezTo>
                  <a:cubicBezTo>
                    <a:pt x="627" y="326"/>
                    <a:pt x="527" y="126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5" name="Google Shape;4465;p28"/>
            <p:cNvSpPr/>
            <p:nvPr/>
          </p:nvSpPr>
          <p:spPr>
            <a:xfrm>
              <a:off x="-3536750" y="3683775"/>
              <a:ext cx="18200" cy="31350"/>
            </a:xfrm>
            <a:custGeom>
              <a:avLst/>
              <a:gdLst/>
              <a:ahLst/>
              <a:cxnLst/>
              <a:rect l="l" t="t" r="r" b="b"/>
              <a:pathLst>
                <a:path w="728" h="1254" extrusionOk="0">
                  <a:moveTo>
                    <a:pt x="401" y="1"/>
                  </a:moveTo>
                  <a:cubicBezTo>
                    <a:pt x="301" y="1"/>
                    <a:pt x="201" y="1"/>
                    <a:pt x="101" y="126"/>
                  </a:cubicBezTo>
                  <a:cubicBezTo>
                    <a:pt x="0" y="326"/>
                    <a:pt x="0" y="527"/>
                    <a:pt x="101" y="753"/>
                  </a:cubicBezTo>
                  <a:cubicBezTo>
                    <a:pt x="101" y="953"/>
                    <a:pt x="201" y="1154"/>
                    <a:pt x="401" y="1254"/>
                  </a:cubicBezTo>
                  <a:lnTo>
                    <a:pt x="502" y="1254"/>
                  </a:lnTo>
                  <a:cubicBezTo>
                    <a:pt x="627" y="1254"/>
                    <a:pt x="727" y="1154"/>
                    <a:pt x="727" y="1053"/>
                  </a:cubicBezTo>
                  <a:lnTo>
                    <a:pt x="727" y="527"/>
                  </a:lnTo>
                  <a:cubicBezTo>
                    <a:pt x="627" y="427"/>
                    <a:pt x="627" y="226"/>
                    <a:pt x="401" y="126"/>
                  </a:cubicBezTo>
                  <a:lnTo>
                    <a:pt x="40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6" name="Google Shape;4466;p28"/>
            <p:cNvSpPr/>
            <p:nvPr/>
          </p:nvSpPr>
          <p:spPr>
            <a:xfrm>
              <a:off x="-3346275" y="3874875"/>
              <a:ext cx="20700" cy="25725"/>
            </a:xfrm>
            <a:custGeom>
              <a:avLst/>
              <a:gdLst/>
              <a:ahLst/>
              <a:cxnLst/>
              <a:rect l="l" t="t" r="r" b="b"/>
              <a:pathLst>
                <a:path w="828" h="1029" extrusionOk="0">
                  <a:moveTo>
                    <a:pt x="101" y="1"/>
                  </a:moveTo>
                  <a:cubicBezTo>
                    <a:pt x="1" y="1"/>
                    <a:pt x="1" y="101"/>
                    <a:pt x="1" y="201"/>
                  </a:cubicBezTo>
                  <a:cubicBezTo>
                    <a:pt x="1" y="402"/>
                    <a:pt x="101" y="627"/>
                    <a:pt x="201" y="728"/>
                  </a:cubicBezTo>
                  <a:cubicBezTo>
                    <a:pt x="301" y="828"/>
                    <a:pt x="402" y="928"/>
                    <a:pt x="627" y="1028"/>
                  </a:cubicBezTo>
                  <a:lnTo>
                    <a:pt x="727" y="1028"/>
                  </a:lnTo>
                  <a:cubicBezTo>
                    <a:pt x="828" y="1028"/>
                    <a:pt x="828" y="928"/>
                    <a:pt x="828" y="828"/>
                  </a:cubicBezTo>
                  <a:cubicBezTo>
                    <a:pt x="828" y="627"/>
                    <a:pt x="727" y="402"/>
                    <a:pt x="627" y="302"/>
                  </a:cubicBezTo>
                  <a:cubicBezTo>
                    <a:pt x="527" y="201"/>
                    <a:pt x="402" y="10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7" name="Google Shape;4467;p28"/>
            <p:cNvSpPr/>
            <p:nvPr/>
          </p:nvSpPr>
          <p:spPr>
            <a:xfrm>
              <a:off x="-3296775" y="3856075"/>
              <a:ext cx="20700" cy="18825"/>
            </a:xfrm>
            <a:custGeom>
              <a:avLst/>
              <a:gdLst/>
              <a:ahLst/>
              <a:cxnLst/>
              <a:rect l="l" t="t" r="r" b="b"/>
              <a:pathLst>
                <a:path w="828" h="753" extrusionOk="0">
                  <a:moveTo>
                    <a:pt x="201" y="1"/>
                  </a:moveTo>
                  <a:cubicBezTo>
                    <a:pt x="101" y="1"/>
                    <a:pt x="1" y="126"/>
                    <a:pt x="1" y="226"/>
                  </a:cubicBezTo>
                  <a:cubicBezTo>
                    <a:pt x="1" y="427"/>
                    <a:pt x="101" y="527"/>
                    <a:pt x="201" y="627"/>
                  </a:cubicBezTo>
                  <a:cubicBezTo>
                    <a:pt x="301" y="627"/>
                    <a:pt x="427" y="753"/>
                    <a:pt x="627" y="753"/>
                  </a:cubicBezTo>
                  <a:cubicBezTo>
                    <a:pt x="727" y="753"/>
                    <a:pt x="828" y="627"/>
                    <a:pt x="828" y="427"/>
                  </a:cubicBezTo>
                  <a:cubicBezTo>
                    <a:pt x="828" y="327"/>
                    <a:pt x="727" y="226"/>
                    <a:pt x="627" y="126"/>
                  </a:cubicBezTo>
                  <a:cubicBezTo>
                    <a:pt x="527" y="1"/>
                    <a:pt x="427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8" name="Google Shape;4468;p28"/>
            <p:cNvSpPr/>
            <p:nvPr/>
          </p:nvSpPr>
          <p:spPr>
            <a:xfrm>
              <a:off x="-3267950" y="3936150"/>
              <a:ext cx="18200" cy="17075"/>
            </a:xfrm>
            <a:custGeom>
              <a:avLst/>
              <a:gdLst/>
              <a:ahLst/>
              <a:cxnLst/>
              <a:rect l="l" t="t" r="r" b="b"/>
              <a:pathLst>
                <a:path w="728" h="683" extrusionOk="0">
                  <a:moveTo>
                    <a:pt x="378" y="0"/>
                  </a:moveTo>
                  <a:cubicBezTo>
                    <a:pt x="326" y="0"/>
                    <a:pt x="268" y="14"/>
                    <a:pt x="201" y="56"/>
                  </a:cubicBezTo>
                  <a:cubicBezTo>
                    <a:pt x="101" y="56"/>
                    <a:pt x="0" y="156"/>
                    <a:pt x="0" y="257"/>
                  </a:cubicBezTo>
                  <a:cubicBezTo>
                    <a:pt x="0" y="357"/>
                    <a:pt x="101" y="457"/>
                    <a:pt x="201" y="557"/>
                  </a:cubicBezTo>
                  <a:cubicBezTo>
                    <a:pt x="301" y="557"/>
                    <a:pt x="401" y="683"/>
                    <a:pt x="527" y="683"/>
                  </a:cubicBezTo>
                  <a:cubicBezTo>
                    <a:pt x="627" y="557"/>
                    <a:pt x="727" y="457"/>
                    <a:pt x="727" y="357"/>
                  </a:cubicBezTo>
                  <a:cubicBezTo>
                    <a:pt x="727" y="257"/>
                    <a:pt x="627" y="156"/>
                    <a:pt x="627" y="56"/>
                  </a:cubicBezTo>
                  <a:cubicBezTo>
                    <a:pt x="560" y="56"/>
                    <a:pt x="482" y="0"/>
                    <a:pt x="3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9" name="Google Shape;4469;p28"/>
            <p:cNvSpPr/>
            <p:nvPr/>
          </p:nvSpPr>
          <p:spPr>
            <a:xfrm>
              <a:off x="-3372600" y="3960725"/>
              <a:ext cx="31375" cy="31350"/>
            </a:xfrm>
            <a:custGeom>
              <a:avLst/>
              <a:gdLst/>
              <a:ahLst/>
              <a:cxnLst/>
              <a:rect l="l" t="t" r="r" b="b"/>
              <a:pathLst>
                <a:path w="1255" h="1254" extrusionOk="0">
                  <a:moveTo>
                    <a:pt x="101" y="0"/>
                  </a:moveTo>
                  <a:cubicBezTo>
                    <a:pt x="101" y="0"/>
                    <a:pt x="1" y="101"/>
                    <a:pt x="1" y="201"/>
                  </a:cubicBezTo>
                  <a:cubicBezTo>
                    <a:pt x="101" y="426"/>
                    <a:pt x="201" y="627"/>
                    <a:pt x="427" y="827"/>
                  </a:cubicBezTo>
                  <a:cubicBezTo>
                    <a:pt x="527" y="1053"/>
                    <a:pt x="728" y="1153"/>
                    <a:pt x="953" y="1254"/>
                  </a:cubicBezTo>
                  <a:lnTo>
                    <a:pt x="1054" y="1254"/>
                  </a:lnTo>
                  <a:cubicBezTo>
                    <a:pt x="1154" y="1254"/>
                    <a:pt x="1254" y="1153"/>
                    <a:pt x="1254" y="1053"/>
                  </a:cubicBezTo>
                  <a:cubicBezTo>
                    <a:pt x="1154" y="827"/>
                    <a:pt x="1054" y="627"/>
                    <a:pt x="828" y="426"/>
                  </a:cubicBezTo>
                  <a:cubicBezTo>
                    <a:pt x="728" y="201"/>
                    <a:pt x="527" y="101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0" name="Google Shape;4470;p28"/>
            <p:cNvSpPr/>
            <p:nvPr/>
          </p:nvSpPr>
          <p:spPr>
            <a:xfrm>
              <a:off x="-2717200" y="3558475"/>
              <a:ext cx="36375" cy="15675"/>
            </a:xfrm>
            <a:custGeom>
              <a:avLst/>
              <a:gdLst/>
              <a:ahLst/>
              <a:cxnLst/>
              <a:rect l="l" t="t" r="r" b="b"/>
              <a:pathLst>
                <a:path w="1455" h="627" extrusionOk="0">
                  <a:moveTo>
                    <a:pt x="727" y="0"/>
                  </a:moveTo>
                  <a:cubicBezTo>
                    <a:pt x="527" y="0"/>
                    <a:pt x="301" y="0"/>
                    <a:pt x="101" y="226"/>
                  </a:cubicBezTo>
                  <a:lnTo>
                    <a:pt x="1" y="226"/>
                  </a:lnTo>
                  <a:cubicBezTo>
                    <a:pt x="1" y="326"/>
                    <a:pt x="1" y="426"/>
                    <a:pt x="101" y="526"/>
                  </a:cubicBezTo>
                  <a:cubicBezTo>
                    <a:pt x="301" y="627"/>
                    <a:pt x="527" y="627"/>
                    <a:pt x="727" y="627"/>
                  </a:cubicBezTo>
                  <a:cubicBezTo>
                    <a:pt x="928" y="627"/>
                    <a:pt x="1153" y="627"/>
                    <a:pt x="1354" y="526"/>
                  </a:cubicBezTo>
                  <a:lnTo>
                    <a:pt x="1454" y="526"/>
                  </a:lnTo>
                  <a:cubicBezTo>
                    <a:pt x="1454" y="426"/>
                    <a:pt x="1454" y="326"/>
                    <a:pt x="1354" y="226"/>
                  </a:cubicBezTo>
                  <a:cubicBezTo>
                    <a:pt x="1254" y="125"/>
                    <a:pt x="928" y="0"/>
                    <a:pt x="7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1" name="Google Shape;4471;p28"/>
            <p:cNvSpPr/>
            <p:nvPr/>
          </p:nvSpPr>
          <p:spPr>
            <a:xfrm>
              <a:off x="-2667700" y="3517100"/>
              <a:ext cx="28850" cy="15700"/>
            </a:xfrm>
            <a:custGeom>
              <a:avLst/>
              <a:gdLst/>
              <a:ahLst/>
              <a:cxnLst/>
              <a:rect l="l" t="t" r="r" b="b"/>
              <a:pathLst>
                <a:path w="1154" h="628" extrusionOk="0">
                  <a:moveTo>
                    <a:pt x="627" y="1"/>
                  </a:moveTo>
                  <a:cubicBezTo>
                    <a:pt x="427" y="1"/>
                    <a:pt x="326" y="1"/>
                    <a:pt x="101" y="101"/>
                  </a:cubicBezTo>
                  <a:cubicBezTo>
                    <a:pt x="1" y="201"/>
                    <a:pt x="1" y="302"/>
                    <a:pt x="101" y="402"/>
                  </a:cubicBezTo>
                  <a:cubicBezTo>
                    <a:pt x="201" y="527"/>
                    <a:pt x="427" y="627"/>
                    <a:pt x="527" y="627"/>
                  </a:cubicBezTo>
                  <a:cubicBezTo>
                    <a:pt x="727" y="627"/>
                    <a:pt x="828" y="627"/>
                    <a:pt x="1053" y="527"/>
                  </a:cubicBezTo>
                  <a:cubicBezTo>
                    <a:pt x="1153" y="402"/>
                    <a:pt x="1153" y="302"/>
                    <a:pt x="1053" y="201"/>
                  </a:cubicBezTo>
                  <a:cubicBezTo>
                    <a:pt x="953" y="101"/>
                    <a:pt x="727" y="1"/>
                    <a:pt x="6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2" name="Google Shape;4472;p28"/>
            <p:cNvSpPr/>
            <p:nvPr/>
          </p:nvSpPr>
          <p:spPr>
            <a:xfrm>
              <a:off x="-2793000" y="3527125"/>
              <a:ext cx="28825" cy="17100"/>
            </a:xfrm>
            <a:custGeom>
              <a:avLst/>
              <a:gdLst/>
              <a:ahLst/>
              <a:cxnLst/>
              <a:rect l="l" t="t" r="r" b="b"/>
              <a:pathLst>
                <a:path w="1153" h="684" extrusionOk="0">
                  <a:moveTo>
                    <a:pt x="526" y="1"/>
                  </a:moveTo>
                  <a:cubicBezTo>
                    <a:pt x="326" y="126"/>
                    <a:pt x="201" y="126"/>
                    <a:pt x="0" y="327"/>
                  </a:cubicBezTo>
                  <a:cubicBezTo>
                    <a:pt x="0" y="427"/>
                    <a:pt x="0" y="527"/>
                    <a:pt x="100" y="628"/>
                  </a:cubicBezTo>
                  <a:cubicBezTo>
                    <a:pt x="175" y="669"/>
                    <a:pt x="237" y="683"/>
                    <a:pt x="292" y="683"/>
                  </a:cubicBezTo>
                  <a:cubicBezTo>
                    <a:pt x="404" y="683"/>
                    <a:pt x="493" y="628"/>
                    <a:pt x="627" y="628"/>
                  </a:cubicBezTo>
                  <a:cubicBezTo>
                    <a:pt x="727" y="628"/>
                    <a:pt x="952" y="628"/>
                    <a:pt x="1053" y="427"/>
                  </a:cubicBezTo>
                  <a:lnTo>
                    <a:pt x="1153" y="427"/>
                  </a:lnTo>
                  <a:cubicBezTo>
                    <a:pt x="1153" y="327"/>
                    <a:pt x="1153" y="226"/>
                    <a:pt x="1053" y="126"/>
                  </a:cubicBezTo>
                  <a:cubicBezTo>
                    <a:pt x="952" y="1"/>
                    <a:pt x="727" y="1"/>
                    <a:pt x="5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3" name="Google Shape;4473;p28"/>
            <p:cNvSpPr/>
            <p:nvPr/>
          </p:nvSpPr>
          <p:spPr>
            <a:xfrm>
              <a:off x="-2813700" y="3569125"/>
              <a:ext cx="20700" cy="15675"/>
            </a:xfrm>
            <a:custGeom>
              <a:avLst/>
              <a:gdLst/>
              <a:ahLst/>
              <a:cxnLst/>
              <a:rect l="l" t="t" r="r" b="b"/>
              <a:pathLst>
                <a:path w="828" h="627" extrusionOk="0">
                  <a:moveTo>
                    <a:pt x="302" y="0"/>
                  </a:moveTo>
                  <a:cubicBezTo>
                    <a:pt x="201" y="100"/>
                    <a:pt x="101" y="100"/>
                    <a:pt x="1" y="326"/>
                  </a:cubicBezTo>
                  <a:cubicBezTo>
                    <a:pt x="1" y="426"/>
                    <a:pt x="101" y="526"/>
                    <a:pt x="201" y="526"/>
                  </a:cubicBezTo>
                  <a:cubicBezTo>
                    <a:pt x="302" y="627"/>
                    <a:pt x="402" y="627"/>
                    <a:pt x="527" y="627"/>
                  </a:cubicBezTo>
                  <a:cubicBezTo>
                    <a:pt x="628" y="627"/>
                    <a:pt x="628" y="526"/>
                    <a:pt x="728" y="426"/>
                  </a:cubicBezTo>
                  <a:cubicBezTo>
                    <a:pt x="828" y="326"/>
                    <a:pt x="728" y="201"/>
                    <a:pt x="728" y="100"/>
                  </a:cubicBezTo>
                  <a:cubicBezTo>
                    <a:pt x="527" y="0"/>
                    <a:pt x="402" y="0"/>
                    <a:pt x="3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4" name="Google Shape;4474;p28"/>
            <p:cNvSpPr/>
            <p:nvPr/>
          </p:nvSpPr>
          <p:spPr>
            <a:xfrm>
              <a:off x="-2902650" y="3566600"/>
              <a:ext cx="15675" cy="15700"/>
            </a:xfrm>
            <a:custGeom>
              <a:avLst/>
              <a:gdLst/>
              <a:ahLst/>
              <a:cxnLst/>
              <a:rect l="l" t="t" r="r" b="b"/>
              <a:pathLst>
                <a:path w="627" h="628" extrusionOk="0">
                  <a:moveTo>
                    <a:pt x="201" y="1"/>
                  </a:moveTo>
                  <a:cubicBezTo>
                    <a:pt x="100" y="1"/>
                    <a:pt x="0" y="101"/>
                    <a:pt x="0" y="201"/>
                  </a:cubicBezTo>
                  <a:cubicBezTo>
                    <a:pt x="0" y="302"/>
                    <a:pt x="0" y="427"/>
                    <a:pt x="100" y="527"/>
                  </a:cubicBezTo>
                  <a:cubicBezTo>
                    <a:pt x="201" y="627"/>
                    <a:pt x="326" y="627"/>
                    <a:pt x="426" y="627"/>
                  </a:cubicBezTo>
                  <a:lnTo>
                    <a:pt x="627" y="427"/>
                  </a:lnTo>
                  <a:cubicBezTo>
                    <a:pt x="627" y="302"/>
                    <a:pt x="627" y="201"/>
                    <a:pt x="526" y="101"/>
                  </a:cubicBezTo>
                  <a:cubicBezTo>
                    <a:pt x="426" y="1"/>
                    <a:pt x="326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5" name="Google Shape;4475;p28"/>
            <p:cNvSpPr/>
            <p:nvPr/>
          </p:nvSpPr>
          <p:spPr>
            <a:xfrm>
              <a:off x="-2547400" y="3649950"/>
              <a:ext cx="20700" cy="18200"/>
            </a:xfrm>
            <a:custGeom>
              <a:avLst/>
              <a:gdLst/>
              <a:ahLst/>
              <a:cxnLst/>
              <a:rect l="l" t="t" r="r" b="b"/>
              <a:pathLst>
                <a:path w="828" h="728" extrusionOk="0">
                  <a:moveTo>
                    <a:pt x="201" y="0"/>
                  </a:moveTo>
                  <a:cubicBezTo>
                    <a:pt x="101" y="0"/>
                    <a:pt x="1" y="100"/>
                    <a:pt x="1" y="226"/>
                  </a:cubicBezTo>
                  <a:cubicBezTo>
                    <a:pt x="1" y="426"/>
                    <a:pt x="101" y="527"/>
                    <a:pt x="201" y="627"/>
                  </a:cubicBezTo>
                  <a:cubicBezTo>
                    <a:pt x="301" y="727"/>
                    <a:pt x="402" y="727"/>
                    <a:pt x="627" y="727"/>
                  </a:cubicBezTo>
                  <a:cubicBezTo>
                    <a:pt x="727" y="627"/>
                    <a:pt x="828" y="527"/>
                    <a:pt x="828" y="426"/>
                  </a:cubicBezTo>
                  <a:lnTo>
                    <a:pt x="727" y="426"/>
                  </a:lnTo>
                  <a:cubicBezTo>
                    <a:pt x="727" y="326"/>
                    <a:pt x="627" y="226"/>
                    <a:pt x="627" y="100"/>
                  </a:cubicBezTo>
                  <a:cubicBezTo>
                    <a:pt x="527" y="0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6" name="Google Shape;4476;p28"/>
            <p:cNvSpPr/>
            <p:nvPr/>
          </p:nvSpPr>
          <p:spPr>
            <a:xfrm>
              <a:off x="-2396400" y="3628225"/>
              <a:ext cx="18825" cy="16725"/>
            </a:xfrm>
            <a:custGeom>
              <a:avLst/>
              <a:gdLst/>
              <a:ahLst/>
              <a:cxnLst/>
              <a:rect l="l" t="t" r="r" b="b"/>
              <a:pathLst>
                <a:path w="753" h="669" extrusionOk="0">
                  <a:moveTo>
                    <a:pt x="415" y="1"/>
                  </a:moveTo>
                  <a:cubicBezTo>
                    <a:pt x="385" y="1"/>
                    <a:pt x="356" y="13"/>
                    <a:pt x="327" y="42"/>
                  </a:cubicBezTo>
                  <a:cubicBezTo>
                    <a:pt x="226" y="42"/>
                    <a:pt x="126" y="142"/>
                    <a:pt x="126" y="243"/>
                  </a:cubicBezTo>
                  <a:cubicBezTo>
                    <a:pt x="1" y="343"/>
                    <a:pt x="126" y="468"/>
                    <a:pt x="226" y="568"/>
                  </a:cubicBezTo>
                  <a:cubicBezTo>
                    <a:pt x="226" y="669"/>
                    <a:pt x="327" y="669"/>
                    <a:pt x="527" y="669"/>
                  </a:cubicBezTo>
                  <a:cubicBezTo>
                    <a:pt x="627" y="669"/>
                    <a:pt x="753" y="568"/>
                    <a:pt x="753" y="468"/>
                  </a:cubicBezTo>
                  <a:cubicBezTo>
                    <a:pt x="753" y="243"/>
                    <a:pt x="627" y="142"/>
                    <a:pt x="627" y="142"/>
                  </a:cubicBezTo>
                  <a:cubicBezTo>
                    <a:pt x="556" y="72"/>
                    <a:pt x="486" y="1"/>
                    <a:pt x="41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7" name="Google Shape;4477;p28"/>
            <p:cNvSpPr/>
            <p:nvPr/>
          </p:nvSpPr>
          <p:spPr>
            <a:xfrm>
              <a:off x="-2385750" y="3686900"/>
              <a:ext cx="20700" cy="19250"/>
            </a:xfrm>
            <a:custGeom>
              <a:avLst/>
              <a:gdLst/>
              <a:ahLst/>
              <a:cxnLst/>
              <a:rect l="l" t="t" r="r" b="b"/>
              <a:pathLst>
                <a:path w="828" h="770" extrusionOk="0">
                  <a:moveTo>
                    <a:pt x="201" y="1"/>
                  </a:moveTo>
                  <a:cubicBezTo>
                    <a:pt x="101" y="101"/>
                    <a:pt x="1" y="101"/>
                    <a:pt x="1" y="201"/>
                  </a:cubicBezTo>
                  <a:lnTo>
                    <a:pt x="101" y="302"/>
                  </a:lnTo>
                  <a:lnTo>
                    <a:pt x="101" y="628"/>
                  </a:lnTo>
                  <a:cubicBezTo>
                    <a:pt x="201" y="628"/>
                    <a:pt x="327" y="728"/>
                    <a:pt x="427" y="728"/>
                  </a:cubicBezTo>
                  <a:cubicBezTo>
                    <a:pt x="456" y="757"/>
                    <a:pt x="486" y="769"/>
                    <a:pt x="515" y="769"/>
                  </a:cubicBezTo>
                  <a:cubicBezTo>
                    <a:pt x="586" y="769"/>
                    <a:pt x="657" y="698"/>
                    <a:pt x="728" y="628"/>
                  </a:cubicBezTo>
                  <a:cubicBezTo>
                    <a:pt x="828" y="502"/>
                    <a:pt x="728" y="302"/>
                    <a:pt x="627" y="201"/>
                  </a:cubicBezTo>
                  <a:cubicBezTo>
                    <a:pt x="527" y="101"/>
                    <a:pt x="427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8" name="Google Shape;4478;p28"/>
            <p:cNvSpPr/>
            <p:nvPr/>
          </p:nvSpPr>
          <p:spPr>
            <a:xfrm>
              <a:off x="-2424600" y="3712600"/>
              <a:ext cx="20700" cy="21325"/>
            </a:xfrm>
            <a:custGeom>
              <a:avLst/>
              <a:gdLst/>
              <a:ahLst/>
              <a:cxnLst/>
              <a:rect l="l" t="t" r="r" b="b"/>
              <a:pathLst>
                <a:path w="828" h="853" extrusionOk="0">
                  <a:moveTo>
                    <a:pt x="201" y="1"/>
                  </a:moveTo>
                  <a:cubicBezTo>
                    <a:pt x="101" y="1"/>
                    <a:pt x="1" y="101"/>
                    <a:pt x="1" y="226"/>
                  </a:cubicBezTo>
                  <a:cubicBezTo>
                    <a:pt x="1" y="427"/>
                    <a:pt x="1" y="527"/>
                    <a:pt x="101" y="627"/>
                  </a:cubicBezTo>
                  <a:cubicBezTo>
                    <a:pt x="201" y="727"/>
                    <a:pt x="402" y="853"/>
                    <a:pt x="502" y="853"/>
                  </a:cubicBezTo>
                  <a:lnTo>
                    <a:pt x="627" y="853"/>
                  </a:lnTo>
                  <a:cubicBezTo>
                    <a:pt x="728" y="853"/>
                    <a:pt x="828" y="727"/>
                    <a:pt x="828" y="627"/>
                  </a:cubicBezTo>
                  <a:cubicBezTo>
                    <a:pt x="828" y="527"/>
                    <a:pt x="728" y="326"/>
                    <a:pt x="627" y="226"/>
                  </a:cubicBezTo>
                  <a:cubicBezTo>
                    <a:pt x="502" y="101"/>
                    <a:pt x="402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9" name="Google Shape;4479;p28"/>
            <p:cNvSpPr/>
            <p:nvPr/>
          </p:nvSpPr>
          <p:spPr>
            <a:xfrm>
              <a:off x="-2367575" y="3741425"/>
              <a:ext cx="15700" cy="14300"/>
            </a:xfrm>
            <a:custGeom>
              <a:avLst/>
              <a:gdLst/>
              <a:ahLst/>
              <a:cxnLst/>
              <a:rect l="l" t="t" r="r" b="b"/>
              <a:pathLst>
                <a:path w="628" h="572" extrusionOk="0">
                  <a:moveTo>
                    <a:pt x="527" y="0"/>
                  </a:moveTo>
                  <a:cubicBezTo>
                    <a:pt x="427" y="0"/>
                    <a:pt x="427" y="0"/>
                    <a:pt x="326" y="101"/>
                  </a:cubicBezTo>
                  <a:cubicBezTo>
                    <a:pt x="226" y="101"/>
                    <a:pt x="101" y="201"/>
                    <a:pt x="101" y="326"/>
                  </a:cubicBezTo>
                  <a:cubicBezTo>
                    <a:pt x="1" y="426"/>
                    <a:pt x="101" y="527"/>
                    <a:pt x="101" y="527"/>
                  </a:cubicBezTo>
                  <a:cubicBezTo>
                    <a:pt x="184" y="527"/>
                    <a:pt x="212" y="571"/>
                    <a:pt x="281" y="571"/>
                  </a:cubicBezTo>
                  <a:cubicBezTo>
                    <a:pt x="315" y="571"/>
                    <a:pt x="360" y="560"/>
                    <a:pt x="427" y="527"/>
                  </a:cubicBezTo>
                  <a:cubicBezTo>
                    <a:pt x="427" y="527"/>
                    <a:pt x="527" y="426"/>
                    <a:pt x="527" y="326"/>
                  </a:cubicBezTo>
                  <a:cubicBezTo>
                    <a:pt x="627" y="101"/>
                    <a:pt x="527" y="101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0" name="Google Shape;4480;p28"/>
            <p:cNvSpPr/>
            <p:nvPr/>
          </p:nvSpPr>
          <p:spPr>
            <a:xfrm>
              <a:off x="-2847525" y="3524625"/>
              <a:ext cx="12550" cy="15700"/>
            </a:xfrm>
            <a:custGeom>
              <a:avLst/>
              <a:gdLst/>
              <a:ahLst/>
              <a:cxnLst/>
              <a:rect l="l" t="t" r="r" b="b"/>
              <a:pathLst>
                <a:path w="502" h="628" extrusionOk="0">
                  <a:moveTo>
                    <a:pt x="201" y="1"/>
                  </a:moveTo>
                  <a:cubicBezTo>
                    <a:pt x="201" y="101"/>
                    <a:pt x="101" y="101"/>
                    <a:pt x="1" y="226"/>
                  </a:cubicBezTo>
                  <a:cubicBezTo>
                    <a:pt x="1" y="326"/>
                    <a:pt x="1" y="427"/>
                    <a:pt x="101" y="527"/>
                  </a:cubicBezTo>
                  <a:cubicBezTo>
                    <a:pt x="201" y="627"/>
                    <a:pt x="201" y="627"/>
                    <a:pt x="301" y="627"/>
                  </a:cubicBezTo>
                  <a:cubicBezTo>
                    <a:pt x="301" y="627"/>
                    <a:pt x="402" y="627"/>
                    <a:pt x="502" y="527"/>
                  </a:cubicBezTo>
                  <a:lnTo>
                    <a:pt x="502" y="226"/>
                  </a:lnTo>
                  <a:cubicBezTo>
                    <a:pt x="402" y="101"/>
                    <a:pt x="301" y="1"/>
                    <a:pt x="20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1" name="Google Shape;4481;p28"/>
            <p:cNvSpPr/>
            <p:nvPr/>
          </p:nvSpPr>
          <p:spPr>
            <a:xfrm>
              <a:off x="-3229100" y="3125500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101" y="1"/>
                  </a:moveTo>
                  <a:cubicBezTo>
                    <a:pt x="0" y="1"/>
                    <a:pt x="0" y="101"/>
                    <a:pt x="0" y="201"/>
                  </a:cubicBezTo>
                  <a:cubicBezTo>
                    <a:pt x="101" y="402"/>
                    <a:pt x="101" y="527"/>
                    <a:pt x="226" y="627"/>
                  </a:cubicBezTo>
                  <a:cubicBezTo>
                    <a:pt x="326" y="728"/>
                    <a:pt x="426" y="828"/>
                    <a:pt x="627" y="828"/>
                  </a:cubicBezTo>
                  <a:cubicBezTo>
                    <a:pt x="727" y="828"/>
                    <a:pt x="852" y="828"/>
                    <a:pt x="852" y="728"/>
                  </a:cubicBezTo>
                  <a:cubicBezTo>
                    <a:pt x="852" y="527"/>
                    <a:pt x="852" y="301"/>
                    <a:pt x="627" y="201"/>
                  </a:cubicBezTo>
                  <a:cubicBezTo>
                    <a:pt x="527" y="101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2" name="Google Shape;4482;p28"/>
            <p:cNvSpPr/>
            <p:nvPr/>
          </p:nvSpPr>
          <p:spPr>
            <a:xfrm>
              <a:off x="-3200275" y="3128000"/>
              <a:ext cx="23825" cy="23225"/>
            </a:xfrm>
            <a:custGeom>
              <a:avLst/>
              <a:gdLst/>
              <a:ahLst/>
              <a:cxnLst/>
              <a:rect l="l" t="t" r="r" b="b"/>
              <a:pathLst>
                <a:path w="953" h="929" extrusionOk="0">
                  <a:moveTo>
                    <a:pt x="326" y="1"/>
                  </a:moveTo>
                  <a:cubicBezTo>
                    <a:pt x="201" y="1"/>
                    <a:pt x="100" y="1"/>
                    <a:pt x="100" y="101"/>
                  </a:cubicBezTo>
                  <a:cubicBezTo>
                    <a:pt x="0" y="427"/>
                    <a:pt x="100" y="527"/>
                    <a:pt x="201" y="728"/>
                  </a:cubicBezTo>
                  <a:cubicBezTo>
                    <a:pt x="326" y="828"/>
                    <a:pt x="527" y="928"/>
                    <a:pt x="727" y="928"/>
                  </a:cubicBezTo>
                  <a:lnTo>
                    <a:pt x="827" y="928"/>
                  </a:lnTo>
                  <a:cubicBezTo>
                    <a:pt x="953" y="928"/>
                    <a:pt x="953" y="828"/>
                    <a:pt x="953" y="728"/>
                  </a:cubicBezTo>
                  <a:cubicBezTo>
                    <a:pt x="953" y="527"/>
                    <a:pt x="827" y="427"/>
                    <a:pt x="727" y="302"/>
                  </a:cubicBezTo>
                  <a:cubicBezTo>
                    <a:pt x="627" y="201"/>
                    <a:pt x="527" y="101"/>
                    <a:pt x="3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3" name="Google Shape;4483;p28"/>
            <p:cNvSpPr/>
            <p:nvPr/>
          </p:nvSpPr>
          <p:spPr>
            <a:xfrm>
              <a:off x="-3179600" y="3175000"/>
              <a:ext cx="21325" cy="20700"/>
            </a:xfrm>
            <a:custGeom>
              <a:avLst/>
              <a:gdLst/>
              <a:ahLst/>
              <a:cxnLst/>
              <a:rect l="l" t="t" r="r" b="b"/>
              <a:pathLst>
                <a:path w="853" h="828" extrusionOk="0">
                  <a:moveTo>
                    <a:pt x="226" y="1"/>
                  </a:moveTo>
                  <a:cubicBezTo>
                    <a:pt x="126" y="1"/>
                    <a:pt x="0" y="101"/>
                    <a:pt x="0" y="201"/>
                  </a:cubicBezTo>
                  <a:cubicBezTo>
                    <a:pt x="0" y="427"/>
                    <a:pt x="126" y="527"/>
                    <a:pt x="226" y="627"/>
                  </a:cubicBezTo>
                  <a:cubicBezTo>
                    <a:pt x="326" y="727"/>
                    <a:pt x="426" y="828"/>
                    <a:pt x="627" y="828"/>
                  </a:cubicBezTo>
                  <a:cubicBezTo>
                    <a:pt x="752" y="828"/>
                    <a:pt x="852" y="727"/>
                    <a:pt x="852" y="627"/>
                  </a:cubicBezTo>
                  <a:cubicBezTo>
                    <a:pt x="852" y="427"/>
                    <a:pt x="752" y="301"/>
                    <a:pt x="627" y="201"/>
                  </a:cubicBezTo>
                  <a:cubicBezTo>
                    <a:pt x="527" y="101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4" name="Google Shape;4484;p28"/>
            <p:cNvSpPr/>
            <p:nvPr/>
          </p:nvSpPr>
          <p:spPr>
            <a:xfrm>
              <a:off x="-3126975" y="3182525"/>
              <a:ext cx="25725" cy="21325"/>
            </a:xfrm>
            <a:custGeom>
              <a:avLst/>
              <a:gdLst/>
              <a:ahLst/>
              <a:cxnLst/>
              <a:rect l="l" t="t" r="r" b="b"/>
              <a:pathLst>
                <a:path w="1029" h="853" extrusionOk="0">
                  <a:moveTo>
                    <a:pt x="201" y="0"/>
                  </a:moveTo>
                  <a:cubicBezTo>
                    <a:pt x="101" y="0"/>
                    <a:pt x="1" y="126"/>
                    <a:pt x="1" y="226"/>
                  </a:cubicBezTo>
                  <a:cubicBezTo>
                    <a:pt x="101" y="426"/>
                    <a:pt x="201" y="527"/>
                    <a:pt x="301" y="627"/>
                  </a:cubicBezTo>
                  <a:cubicBezTo>
                    <a:pt x="402" y="853"/>
                    <a:pt x="627" y="853"/>
                    <a:pt x="828" y="853"/>
                  </a:cubicBezTo>
                  <a:lnTo>
                    <a:pt x="928" y="853"/>
                  </a:lnTo>
                  <a:cubicBezTo>
                    <a:pt x="928" y="853"/>
                    <a:pt x="1028" y="752"/>
                    <a:pt x="1028" y="627"/>
                  </a:cubicBezTo>
                  <a:cubicBezTo>
                    <a:pt x="928" y="426"/>
                    <a:pt x="828" y="326"/>
                    <a:pt x="727" y="226"/>
                  </a:cubicBezTo>
                  <a:cubicBezTo>
                    <a:pt x="627" y="126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5" name="Google Shape;4485;p28"/>
            <p:cNvSpPr/>
            <p:nvPr/>
          </p:nvSpPr>
          <p:spPr>
            <a:xfrm>
              <a:off x="-3142650" y="3151200"/>
              <a:ext cx="20725" cy="18825"/>
            </a:xfrm>
            <a:custGeom>
              <a:avLst/>
              <a:gdLst/>
              <a:ahLst/>
              <a:cxnLst/>
              <a:rect l="l" t="t" r="r" b="b"/>
              <a:pathLst>
                <a:path w="829" h="753" extrusionOk="0">
                  <a:moveTo>
                    <a:pt x="201" y="0"/>
                  </a:moveTo>
                  <a:cubicBezTo>
                    <a:pt x="101" y="0"/>
                    <a:pt x="1" y="0"/>
                    <a:pt x="1" y="126"/>
                  </a:cubicBezTo>
                  <a:cubicBezTo>
                    <a:pt x="1" y="326"/>
                    <a:pt x="101" y="527"/>
                    <a:pt x="201" y="627"/>
                  </a:cubicBezTo>
                  <a:cubicBezTo>
                    <a:pt x="302" y="752"/>
                    <a:pt x="527" y="752"/>
                    <a:pt x="728" y="752"/>
                  </a:cubicBezTo>
                  <a:cubicBezTo>
                    <a:pt x="828" y="752"/>
                    <a:pt x="828" y="627"/>
                    <a:pt x="828" y="527"/>
                  </a:cubicBezTo>
                  <a:lnTo>
                    <a:pt x="828" y="426"/>
                  </a:lnTo>
                  <a:cubicBezTo>
                    <a:pt x="728" y="326"/>
                    <a:pt x="728" y="226"/>
                    <a:pt x="628" y="126"/>
                  </a:cubicBezTo>
                  <a:cubicBezTo>
                    <a:pt x="527" y="126"/>
                    <a:pt x="402" y="0"/>
                    <a:pt x="20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6" name="Google Shape;4486;p28"/>
            <p:cNvSpPr/>
            <p:nvPr/>
          </p:nvSpPr>
          <p:spPr>
            <a:xfrm>
              <a:off x="-3069950" y="3198175"/>
              <a:ext cx="34475" cy="22375"/>
            </a:xfrm>
            <a:custGeom>
              <a:avLst/>
              <a:gdLst/>
              <a:ahLst/>
              <a:cxnLst/>
              <a:rect l="l" t="t" r="r" b="b"/>
              <a:pathLst>
                <a:path w="1379" h="895" extrusionOk="0">
                  <a:moveTo>
                    <a:pt x="126" y="1"/>
                  </a:moveTo>
                  <a:cubicBezTo>
                    <a:pt x="126" y="126"/>
                    <a:pt x="0" y="227"/>
                    <a:pt x="0" y="227"/>
                  </a:cubicBezTo>
                  <a:cubicBezTo>
                    <a:pt x="126" y="527"/>
                    <a:pt x="326" y="628"/>
                    <a:pt x="527" y="753"/>
                  </a:cubicBezTo>
                  <a:cubicBezTo>
                    <a:pt x="686" y="824"/>
                    <a:pt x="833" y="895"/>
                    <a:pt x="976" y="895"/>
                  </a:cubicBezTo>
                  <a:cubicBezTo>
                    <a:pt x="1036" y="895"/>
                    <a:pt x="1094" y="882"/>
                    <a:pt x="1153" y="853"/>
                  </a:cubicBezTo>
                  <a:lnTo>
                    <a:pt x="1253" y="853"/>
                  </a:lnTo>
                  <a:cubicBezTo>
                    <a:pt x="1379" y="853"/>
                    <a:pt x="1379" y="753"/>
                    <a:pt x="1253" y="628"/>
                  </a:cubicBezTo>
                  <a:cubicBezTo>
                    <a:pt x="1153" y="427"/>
                    <a:pt x="953" y="327"/>
                    <a:pt x="852" y="227"/>
                  </a:cubicBezTo>
                  <a:cubicBezTo>
                    <a:pt x="627" y="126"/>
                    <a:pt x="426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7" name="Google Shape;4487;p28"/>
            <p:cNvSpPr/>
            <p:nvPr/>
          </p:nvSpPr>
          <p:spPr>
            <a:xfrm>
              <a:off x="-3077475" y="3168675"/>
              <a:ext cx="23200" cy="19500"/>
            </a:xfrm>
            <a:custGeom>
              <a:avLst/>
              <a:gdLst/>
              <a:ahLst/>
              <a:cxnLst/>
              <a:rect l="l" t="t" r="r" b="b"/>
              <a:pathLst>
                <a:path w="928" h="780" extrusionOk="0">
                  <a:moveTo>
                    <a:pt x="373" y="1"/>
                  </a:moveTo>
                  <a:cubicBezTo>
                    <a:pt x="325" y="1"/>
                    <a:pt x="269" y="16"/>
                    <a:pt x="201" y="53"/>
                  </a:cubicBezTo>
                  <a:lnTo>
                    <a:pt x="101" y="53"/>
                  </a:lnTo>
                  <a:cubicBezTo>
                    <a:pt x="0" y="53"/>
                    <a:pt x="0" y="153"/>
                    <a:pt x="0" y="254"/>
                  </a:cubicBezTo>
                  <a:cubicBezTo>
                    <a:pt x="101" y="454"/>
                    <a:pt x="201" y="554"/>
                    <a:pt x="301" y="680"/>
                  </a:cubicBezTo>
                  <a:cubicBezTo>
                    <a:pt x="427" y="680"/>
                    <a:pt x="527" y="780"/>
                    <a:pt x="727" y="780"/>
                  </a:cubicBezTo>
                  <a:lnTo>
                    <a:pt x="828" y="780"/>
                  </a:lnTo>
                  <a:cubicBezTo>
                    <a:pt x="928" y="780"/>
                    <a:pt x="928" y="680"/>
                    <a:pt x="928" y="554"/>
                  </a:cubicBezTo>
                  <a:cubicBezTo>
                    <a:pt x="928" y="354"/>
                    <a:pt x="828" y="254"/>
                    <a:pt x="627" y="153"/>
                  </a:cubicBezTo>
                  <a:cubicBezTo>
                    <a:pt x="557" y="83"/>
                    <a:pt x="487" y="1"/>
                    <a:pt x="3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8" name="Google Shape;4488;p28"/>
            <p:cNvSpPr/>
            <p:nvPr/>
          </p:nvSpPr>
          <p:spPr>
            <a:xfrm>
              <a:off x="-3072450" y="3235150"/>
              <a:ext cx="18175" cy="15700"/>
            </a:xfrm>
            <a:custGeom>
              <a:avLst/>
              <a:gdLst/>
              <a:ahLst/>
              <a:cxnLst/>
              <a:rect l="l" t="t" r="r" b="b"/>
              <a:pathLst>
                <a:path w="727" h="628" extrusionOk="0">
                  <a:moveTo>
                    <a:pt x="426" y="1"/>
                  </a:moveTo>
                  <a:cubicBezTo>
                    <a:pt x="326" y="1"/>
                    <a:pt x="226" y="1"/>
                    <a:pt x="100" y="101"/>
                  </a:cubicBezTo>
                  <a:cubicBezTo>
                    <a:pt x="0" y="101"/>
                    <a:pt x="0" y="201"/>
                    <a:pt x="0" y="301"/>
                  </a:cubicBezTo>
                  <a:cubicBezTo>
                    <a:pt x="0" y="527"/>
                    <a:pt x="100" y="627"/>
                    <a:pt x="226" y="627"/>
                  </a:cubicBezTo>
                  <a:cubicBezTo>
                    <a:pt x="426" y="627"/>
                    <a:pt x="526" y="627"/>
                    <a:pt x="627" y="527"/>
                  </a:cubicBezTo>
                  <a:cubicBezTo>
                    <a:pt x="727" y="402"/>
                    <a:pt x="727" y="301"/>
                    <a:pt x="627" y="201"/>
                  </a:cubicBezTo>
                  <a:cubicBezTo>
                    <a:pt x="526" y="101"/>
                    <a:pt x="526" y="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9" name="Google Shape;4489;p28"/>
            <p:cNvSpPr/>
            <p:nvPr/>
          </p:nvSpPr>
          <p:spPr>
            <a:xfrm>
              <a:off x="-2370075" y="2626750"/>
              <a:ext cx="18200" cy="22575"/>
            </a:xfrm>
            <a:custGeom>
              <a:avLst/>
              <a:gdLst/>
              <a:ahLst/>
              <a:cxnLst/>
              <a:rect l="l" t="t" r="r" b="b"/>
              <a:pathLst>
                <a:path w="728" h="903" extrusionOk="0">
                  <a:moveTo>
                    <a:pt x="426" y="1"/>
                  </a:moveTo>
                  <a:cubicBezTo>
                    <a:pt x="326" y="1"/>
                    <a:pt x="201" y="1"/>
                    <a:pt x="101" y="101"/>
                  </a:cubicBezTo>
                  <a:cubicBezTo>
                    <a:pt x="0" y="301"/>
                    <a:pt x="0" y="427"/>
                    <a:pt x="101" y="527"/>
                  </a:cubicBezTo>
                  <a:cubicBezTo>
                    <a:pt x="101" y="627"/>
                    <a:pt x="101" y="728"/>
                    <a:pt x="201" y="828"/>
                  </a:cubicBezTo>
                  <a:cubicBezTo>
                    <a:pt x="264" y="878"/>
                    <a:pt x="320" y="903"/>
                    <a:pt x="373" y="903"/>
                  </a:cubicBezTo>
                  <a:cubicBezTo>
                    <a:pt x="426" y="903"/>
                    <a:pt x="477" y="878"/>
                    <a:pt x="527" y="828"/>
                  </a:cubicBezTo>
                  <a:cubicBezTo>
                    <a:pt x="627" y="728"/>
                    <a:pt x="727" y="627"/>
                    <a:pt x="627" y="427"/>
                  </a:cubicBezTo>
                  <a:cubicBezTo>
                    <a:pt x="627" y="301"/>
                    <a:pt x="627" y="10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0" name="Google Shape;4490;p28"/>
            <p:cNvSpPr/>
            <p:nvPr/>
          </p:nvSpPr>
          <p:spPr>
            <a:xfrm>
              <a:off x="-2370075" y="2677650"/>
              <a:ext cx="15675" cy="22450"/>
            </a:xfrm>
            <a:custGeom>
              <a:avLst/>
              <a:gdLst/>
              <a:ahLst/>
              <a:cxnLst/>
              <a:rect l="l" t="t" r="r" b="b"/>
              <a:pathLst>
                <a:path w="627" h="898" extrusionOk="0">
                  <a:moveTo>
                    <a:pt x="368" y="0"/>
                  </a:moveTo>
                  <a:cubicBezTo>
                    <a:pt x="301" y="0"/>
                    <a:pt x="201" y="45"/>
                    <a:pt x="201" y="45"/>
                  </a:cubicBezTo>
                  <a:lnTo>
                    <a:pt x="201" y="145"/>
                  </a:lnTo>
                  <a:cubicBezTo>
                    <a:pt x="101" y="270"/>
                    <a:pt x="0" y="371"/>
                    <a:pt x="0" y="471"/>
                  </a:cubicBezTo>
                  <a:cubicBezTo>
                    <a:pt x="0" y="571"/>
                    <a:pt x="0" y="571"/>
                    <a:pt x="101" y="772"/>
                  </a:cubicBezTo>
                  <a:cubicBezTo>
                    <a:pt x="201" y="897"/>
                    <a:pt x="326" y="897"/>
                    <a:pt x="426" y="897"/>
                  </a:cubicBezTo>
                  <a:cubicBezTo>
                    <a:pt x="527" y="772"/>
                    <a:pt x="627" y="671"/>
                    <a:pt x="627" y="471"/>
                  </a:cubicBezTo>
                  <a:cubicBezTo>
                    <a:pt x="627" y="371"/>
                    <a:pt x="627" y="145"/>
                    <a:pt x="426" y="45"/>
                  </a:cubicBezTo>
                  <a:cubicBezTo>
                    <a:pt x="426" y="11"/>
                    <a:pt x="401" y="0"/>
                    <a:pt x="3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1" name="Google Shape;4491;p28"/>
            <p:cNvSpPr/>
            <p:nvPr/>
          </p:nvSpPr>
          <p:spPr>
            <a:xfrm>
              <a:off x="-2346275" y="2658700"/>
              <a:ext cx="15700" cy="24950"/>
            </a:xfrm>
            <a:custGeom>
              <a:avLst/>
              <a:gdLst/>
              <a:ahLst/>
              <a:cxnLst/>
              <a:rect l="l" t="t" r="r" b="b"/>
              <a:pathLst>
                <a:path w="628" h="998" extrusionOk="0">
                  <a:moveTo>
                    <a:pt x="302" y="1"/>
                  </a:moveTo>
                  <a:cubicBezTo>
                    <a:pt x="251" y="1"/>
                    <a:pt x="201" y="26"/>
                    <a:pt x="201" y="76"/>
                  </a:cubicBezTo>
                  <a:cubicBezTo>
                    <a:pt x="1" y="176"/>
                    <a:pt x="1" y="402"/>
                    <a:pt x="1" y="502"/>
                  </a:cubicBezTo>
                  <a:cubicBezTo>
                    <a:pt x="1" y="602"/>
                    <a:pt x="1" y="703"/>
                    <a:pt x="201" y="903"/>
                  </a:cubicBezTo>
                  <a:cubicBezTo>
                    <a:pt x="201" y="966"/>
                    <a:pt x="251" y="997"/>
                    <a:pt x="302" y="997"/>
                  </a:cubicBezTo>
                  <a:cubicBezTo>
                    <a:pt x="352" y="997"/>
                    <a:pt x="402" y="966"/>
                    <a:pt x="402" y="903"/>
                  </a:cubicBezTo>
                  <a:cubicBezTo>
                    <a:pt x="627" y="703"/>
                    <a:pt x="627" y="602"/>
                    <a:pt x="627" y="502"/>
                  </a:cubicBezTo>
                  <a:cubicBezTo>
                    <a:pt x="627" y="402"/>
                    <a:pt x="627" y="176"/>
                    <a:pt x="402" y="76"/>
                  </a:cubicBezTo>
                  <a:cubicBezTo>
                    <a:pt x="402" y="26"/>
                    <a:pt x="352" y="1"/>
                    <a:pt x="30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2" name="Google Shape;4492;p28"/>
            <p:cNvSpPr/>
            <p:nvPr/>
          </p:nvSpPr>
          <p:spPr>
            <a:xfrm>
              <a:off x="-2333725" y="2616725"/>
              <a:ext cx="15675" cy="22575"/>
            </a:xfrm>
            <a:custGeom>
              <a:avLst/>
              <a:gdLst/>
              <a:ahLst/>
              <a:cxnLst/>
              <a:rect l="l" t="t" r="r" b="b"/>
              <a:pathLst>
                <a:path w="627" h="903" extrusionOk="0">
                  <a:moveTo>
                    <a:pt x="276" y="1"/>
                  </a:moveTo>
                  <a:cubicBezTo>
                    <a:pt x="226" y="1"/>
                    <a:pt x="175" y="26"/>
                    <a:pt x="125" y="76"/>
                  </a:cubicBezTo>
                  <a:cubicBezTo>
                    <a:pt x="0" y="301"/>
                    <a:pt x="0" y="402"/>
                    <a:pt x="0" y="502"/>
                  </a:cubicBezTo>
                  <a:cubicBezTo>
                    <a:pt x="0" y="602"/>
                    <a:pt x="125" y="702"/>
                    <a:pt x="226" y="828"/>
                  </a:cubicBezTo>
                  <a:cubicBezTo>
                    <a:pt x="276" y="878"/>
                    <a:pt x="326" y="903"/>
                    <a:pt x="376" y="903"/>
                  </a:cubicBezTo>
                  <a:cubicBezTo>
                    <a:pt x="426" y="903"/>
                    <a:pt x="476" y="878"/>
                    <a:pt x="526" y="828"/>
                  </a:cubicBezTo>
                  <a:cubicBezTo>
                    <a:pt x="627" y="602"/>
                    <a:pt x="627" y="502"/>
                    <a:pt x="627" y="402"/>
                  </a:cubicBezTo>
                  <a:cubicBezTo>
                    <a:pt x="627" y="301"/>
                    <a:pt x="526" y="201"/>
                    <a:pt x="426" y="76"/>
                  </a:cubicBezTo>
                  <a:cubicBezTo>
                    <a:pt x="376" y="26"/>
                    <a:pt x="326" y="1"/>
                    <a:pt x="2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3" name="Google Shape;4493;p28"/>
            <p:cNvSpPr/>
            <p:nvPr/>
          </p:nvSpPr>
          <p:spPr>
            <a:xfrm>
              <a:off x="-2318075" y="2695050"/>
              <a:ext cx="15700" cy="15075"/>
            </a:xfrm>
            <a:custGeom>
              <a:avLst/>
              <a:gdLst/>
              <a:ahLst/>
              <a:cxnLst/>
              <a:rect l="l" t="t" r="r" b="b"/>
              <a:pathLst>
                <a:path w="628" h="603" extrusionOk="0">
                  <a:moveTo>
                    <a:pt x="377" y="1"/>
                  </a:moveTo>
                  <a:cubicBezTo>
                    <a:pt x="326" y="1"/>
                    <a:pt x="276" y="26"/>
                    <a:pt x="226" y="76"/>
                  </a:cubicBezTo>
                  <a:cubicBezTo>
                    <a:pt x="126" y="76"/>
                    <a:pt x="1" y="201"/>
                    <a:pt x="1" y="301"/>
                  </a:cubicBezTo>
                  <a:cubicBezTo>
                    <a:pt x="1" y="402"/>
                    <a:pt x="126" y="402"/>
                    <a:pt x="226" y="502"/>
                  </a:cubicBezTo>
                  <a:cubicBezTo>
                    <a:pt x="226" y="602"/>
                    <a:pt x="427" y="602"/>
                    <a:pt x="527" y="602"/>
                  </a:cubicBezTo>
                  <a:cubicBezTo>
                    <a:pt x="627" y="502"/>
                    <a:pt x="627" y="402"/>
                    <a:pt x="627" y="301"/>
                  </a:cubicBezTo>
                  <a:cubicBezTo>
                    <a:pt x="627" y="301"/>
                    <a:pt x="627" y="201"/>
                    <a:pt x="527" y="76"/>
                  </a:cubicBezTo>
                  <a:cubicBezTo>
                    <a:pt x="477" y="26"/>
                    <a:pt x="427" y="1"/>
                    <a:pt x="3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4" name="Google Shape;4494;p28"/>
            <p:cNvSpPr/>
            <p:nvPr/>
          </p:nvSpPr>
          <p:spPr>
            <a:xfrm>
              <a:off x="-3573725" y="2230125"/>
              <a:ext cx="18200" cy="33250"/>
            </a:xfrm>
            <a:custGeom>
              <a:avLst/>
              <a:gdLst/>
              <a:ahLst/>
              <a:cxnLst/>
              <a:rect l="l" t="t" r="r" b="b"/>
              <a:pathLst>
                <a:path w="728" h="1330" extrusionOk="0">
                  <a:moveTo>
                    <a:pt x="427" y="1"/>
                  </a:moveTo>
                  <a:cubicBezTo>
                    <a:pt x="226" y="201"/>
                    <a:pt x="101" y="402"/>
                    <a:pt x="101" y="502"/>
                  </a:cubicBezTo>
                  <a:cubicBezTo>
                    <a:pt x="1" y="728"/>
                    <a:pt x="1" y="1029"/>
                    <a:pt x="101" y="1254"/>
                  </a:cubicBezTo>
                  <a:lnTo>
                    <a:pt x="226" y="1254"/>
                  </a:lnTo>
                  <a:cubicBezTo>
                    <a:pt x="226" y="1304"/>
                    <a:pt x="251" y="1329"/>
                    <a:pt x="289" y="1329"/>
                  </a:cubicBezTo>
                  <a:cubicBezTo>
                    <a:pt x="327" y="1329"/>
                    <a:pt x="377" y="1304"/>
                    <a:pt x="427" y="1254"/>
                  </a:cubicBezTo>
                  <a:cubicBezTo>
                    <a:pt x="527" y="1029"/>
                    <a:pt x="627" y="828"/>
                    <a:pt x="627" y="728"/>
                  </a:cubicBezTo>
                  <a:cubicBezTo>
                    <a:pt x="728" y="502"/>
                    <a:pt x="728" y="302"/>
                    <a:pt x="627" y="101"/>
                  </a:cubicBezTo>
                  <a:lnTo>
                    <a:pt x="62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5" name="Google Shape;4495;p28"/>
            <p:cNvSpPr/>
            <p:nvPr/>
          </p:nvSpPr>
          <p:spPr>
            <a:xfrm>
              <a:off x="-3605050" y="2321775"/>
              <a:ext cx="18200" cy="32925"/>
            </a:xfrm>
            <a:custGeom>
              <a:avLst/>
              <a:gdLst/>
              <a:ahLst/>
              <a:cxnLst/>
              <a:rect l="l" t="t" r="r" b="b"/>
              <a:pathLst>
                <a:path w="728" h="1317" extrusionOk="0">
                  <a:moveTo>
                    <a:pt x="565" y="0"/>
                  </a:moveTo>
                  <a:cubicBezTo>
                    <a:pt x="527" y="0"/>
                    <a:pt x="477" y="32"/>
                    <a:pt x="427" y="94"/>
                  </a:cubicBezTo>
                  <a:cubicBezTo>
                    <a:pt x="226" y="195"/>
                    <a:pt x="101" y="395"/>
                    <a:pt x="101" y="596"/>
                  </a:cubicBezTo>
                  <a:cubicBezTo>
                    <a:pt x="1" y="721"/>
                    <a:pt x="1" y="921"/>
                    <a:pt x="101" y="1122"/>
                  </a:cubicBezTo>
                  <a:lnTo>
                    <a:pt x="101" y="1222"/>
                  </a:lnTo>
                  <a:cubicBezTo>
                    <a:pt x="101" y="1285"/>
                    <a:pt x="132" y="1316"/>
                    <a:pt x="176" y="1316"/>
                  </a:cubicBezTo>
                  <a:cubicBezTo>
                    <a:pt x="220" y="1316"/>
                    <a:pt x="276" y="1285"/>
                    <a:pt x="326" y="1222"/>
                  </a:cubicBezTo>
                  <a:cubicBezTo>
                    <a:pt x="527" y="1122"/>
                    <a:pt x="627" y="921"/>
                    <a:pt x="727" y="721"/>
                  </a:cubicBezTo>
                  <a:lnTo>
                    <a:pt x="727" y="195"/>
                  </a:lnTo>
                  <a:lnTo>
                    <a:pt x="627" y="94"/>
                  </a:lnTo>
                  <a:cubicBezTo>
                    <a:pt x="627" y="32"/>
                    <a:pt x="602" y="0"/>
                    <a:pt x="56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6" name="Google Shape;4496;p28"/>
            <p:cNvSpPr/>
            <p:nvPr/>
          </p:nvSpPr>
          <p:spPr>
            <a:xfrm>
              <a:off x="-3555550" y="2295300"/>
              <a:ext cx="18825" cy="35750"/>
            </a:xfrm>
            <a:custGeom>
              <a:avLst/>
              <a:gdLst/>
              <a:ahLst/>
              <a:cxnLst/>
              <a:rect l="l" t="t" r="r" b="b"/>
              <a:pathLst>
                <a:path w="753" h="1430" extrusionOk="0">
                  <a:moveTo>
                    <a:pt x="427" y="0"/>
                  </a:moveTo>
                  <a:cubicBezTo>
                    <a:pt x="226" y="201"/>
                    <a:pt x="126" y="401"/>
                    <a:pt x="126" y="627"/>
                  </a:cubicBezTo>
                  <a:cubicBezTo>
                    <a:pt x="1" y="828"/>
                    <a:pt x="1" y="1028"/>
                    <a:pt x="1" y="1254"/>
                  </a:cubicBezTo>
                  <a:lnTo>
                    <a:pt x="126" y="1354"/>
                  </a:lnTo>
                  <a:cubicBezTo>
                    <a:pt x="126" y="1404"/>
                    <a:pt x="151" y="1429"/>
                    <a:pt x="189" y="1429"/>
                  </a:cubicBezTo>
                  <a:cubicBezTo>
                    <a:pt x="226" y="1429"/>
                    <a:pt x="276" y="1404"/>
                    <a:pt x="326" y="1354"/>
                  </a:cubicBezTo>
                  <a:cubicBezTo>
                    <a:pt x="527" y="1254"/>
                    <a:pt x="627" y="1028"/>
                    <a:pt x="752" y="828"/>
                  </a:cubicBezTo>
                  <a:cubicBezTo>
                    <a:pt x="752" y="627"/>
                    <a:pt x="752" y="301"/>
                    <a:pt x="627" y="101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7" name="Google Shape;4497;p28"/>
            <p:cNvSpPr/>
            <p:nvPr/>
          </p:nvSpPr>
          <p:spPr>
            <a:xfrm>
              <a:off x="-3534250" y="2257300"/>
              <a:ext cx="15700" cy="14225"/>
            </a:xfrm>
            <a:custGeom>
              <a:avLst/>
              <a:gdLst/>
              <a:ahLst/>
              <a:cxnLst/>
              <a:rect l="l" t="t" r="r" b="b"/>
              <a:pathLst>
                <a:path w="628" h="569" extrusionOk="0">
                  <a:moveTo>
                    <a:pt x="390" y="1"/>
                  </a:moveTo>
                  <a:cubicBezTo>
                    <a:pt x="361" y="1"/>
                    <a:pt x="330" y="13"/>
                    <a:pt x="301" y="42"/>
                  </a:cubicBezTo>
                  <a:cubicBezTo>
                    <a:pt x="101" y="42"/>
                    <a:pt x="101" y="167"/>
                    <a:pt x="101" y="167"/>
                  </a:cubicBezTo>
                  <a:cubicBezTo>
                    <a:pt x="1" y="267"/>
                    <a:pt x="1" y="368"/>
                    <a:pt x="101" y="468"/>
                  </a:cubicBezTo>
                  <a:cubicBezTo>
                    <a:pt x="201" y="568"/>
                    <a:pt x="301" y="568"/>
                    <a:pt x="402" y="568"/>
                  </a:cubicBezTo>
                  <a:cubicBezTo>
                    <a:pt x="527" y="468"/>
                    <a:pt x="627" y="468"/>
                    <a:pt x="627" y="368"/>
                  </a:cubicBezTo>
                  <a:cubicBezTo>
                    <a:pt x="627" y="267"/>
                    <a:pt x="627" y="267"/>
                    <a:pt x="527" y="167"/>
                  </a:cubicBezTo>
                  <a:cubicBezTo>
                    <a:pt x="527" y="78"/>
                    <a:pt x="463" y="1"/>
                    <a:pt x="39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8" name="Google Shape;4498;p28"/>
            <p:cNvSpPr/>
            <p:nvPr/>
          </p:nvSpPr>
          <p:spPr>
            <a:xfrm>
              <a:off x="-3605050" y="2460850"/>
              <a:ext cx="18200" cy="35600"/>
            </a:xfrm>
            <a:custGeom>
              <a:avLst/>
              <a:gdLst/>
              <a:ahLst/>
              <a:cxnLst/>
              <a:rect l="l" t="t" r="r" b="b"/>
              <a:pathLst>
                <a:path w="728" h="1424" extrusionOk="0">
                  <a:moveTo>
                    <a:pt x="427" y="1"/>
                  </a:moveTo>
                  <a:cubicBezTo>
                    <a:pt x="360" y="1"/>
                    <a:pt x="293" y="45"/>
                    <a:pt x="226" y="45"/>
                  </a:cubicBezTo>
                  <a:cubicBezTo>
                    <a:pt x="101" y="271"/>
                    <a:pt x="101" y="471"/>
                    <a:pt x="101" y="672"/>
                  </a:cubicBezTo>
                  <a:cubicBezTo>
                    <a:pt x="1" y="897"/>
                    <a:pt x="1" y="998"/>
                    <a:pt x="1" y="1298"/>
                  </a:cubicBezTo>
                  <a:lnTo>
                    <a:pt x="101" y="1298"/>
                  </a:lnTo>
                  <a:cubicBezTo>
                    <a:pt x="101" y="1424"/>
                    <a:pt x="226" y="1424"/>
                    <a:pt x="326" y="1424"/>
                  </a:cubicBezTo>
                  <a:cubicBezTo>
                    <a:pt x="527" y="1198"/>
                    <a:pt x="627" y="998"/>
                    <a:pt x="627" y="797"/>
                  </a:cubicBezTo>
                  <a:cubicBezTo>
                    <a:pt x="727" y="572"/>
                    <a:pt x="727" y="271"/>
                    <a:pt x="527" y="45"/>
                  </a:cubicBezTo>
                  <a:cubicBezTo>
                    <a:pt x="494" y="12"/>
                    <a:pt x="460" y="1"/>
                    <a:pt x="4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9" name="Google Shape;4499;p28"/>
            <p:cNvSpPr/>
            <p:nvPr/>
          </p:nvSpPr>
          <p:spPr>
            <a:xfrm>
              <a:off x="-3636375" y="2391800"/>
              <a:ext cx="21325" cy="33225"/>
            </a:xfrm>
            <a:custGeom>
              <a:avLst/>
              <a:gdLst/>
              <a:ahLst/>
              <a:cxnLst/>
              <a:rect l="l" t="t" r="r" b="b"/>
              <a:pathLst>
                <a:path w="853" h="1329" extrusionOk="0">
                  <a:moveTo>
                    <a:pt x="527" y="0"/>
                  </a:moveTo>
                  <a:cubicBezTo>
                    <a:pt x="326" y="100"/>
                    <a:pt x="226" y="301"/>
                    <a:pt x="101" y="526"/>
                  </a:cubicBezTo>
                  <a:cubicBezTo>
                    <a:pt x="101" y="727"/>
                    <a:pt x="0" y="927"/>
                    <a:pt x="101" y="1253"/>
                  </a:cubicBezTo>
                  <a:cubicBezTo>
                    <a:pt x="163" y="1303"/>
                    <a:pt x="220" y="1328"/>
                    <a:pt x="273" y="1328"/>
                  </a:cubicBezTo>
                  <a:cubicBezTo>
                    <a:pt x="326" y="1328"/>
                    <a:pt x="376" y="1303"/>
                    <a:pt x="427" y="1253"/>
                  </a:cubicBezTo>
                  <a:cubicBezTo>
                    <a:pt x="527" y="1153"/>
                    <a:pt x="627" y="927"/>
                    <a:pt x="727" y="727"/>
                  </a:cubicBezTo>
                  <a:cubicBezTo>
                    <a:pt x="727" y="627"/>
                    <a:pt x="853" y="426"/>
                    <a:pt x="853" y="201"/>
                  </a:cubicBezTo>
                  <a:lnTo>
                    <a:pt x="853" y="100"/>
                  </a:lnTo>
                  <a:cubicBezTo>
                    <a:pt x="727" y="0"/>
                    <a:pt x="627" y="0"/>
                    <a:pt x="5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0" name="Google Shape;4500;p28"/>
            <p:cNvSpPr/>
            <p:nvPr/>
          </p:nvSpPr>
          <p:spPr>
            <a:xfrm>
              <a:off x="-3578725" y="2388250"/>
              <a:ext cx="18200" cy="26125"/>
            </a:xfrm>
            <a:custGeom>
              <a:avLst/>
              <a:gdLst/>
              <a:ahLst/>
              <a:cxnLst/>
              <a:rect l="l" t="t" r="r" b="b"/>
              <a:pathLst>
                <a:path w="728" h="1045" extrusionOk="0">
                  <a:moveTo>
                    <a:pt x="468" y="0"/>
                  </a:moveTo>
                  <a:cubicBezTo>
                    <a:pt x="444" y="0"/>
                    <a:pt x="426" y="13"/>
                    <a:pt x="426" y="42"/>
                  </a:cubicBezTo>
                  <a:cubicBezTo>
                    <a:pt x="201" y="142"/>
                    <a:pt x="101" y="242"/>
                    <a:pt x="0" y="443"/>
                  </a:cubicBezTo>
                  <a:lnTo>
                    <a:pt x="0" y="869"/>
                  </a:lnTo>
                  <a:lnTo>
                    <a:pt x="0" y="969"/>
                  </a:lnTo>
                  <a:cubicBezTo>
                    <a:pt x="50" y="1019"/>
                    <a:pt x="101" y="1044"/>
                    <a:pt x="151" y="1044"/>
                  </a:cubicBezTo>
                  <a:cubicBezTo>
                    <a:pt x="201" y="1044"/>
                    <a:pt x="251" y="1019"/>
                    <a:pt x="301" y="969"/>
                  </a:cubicBezTo>
                  <a:cubicBezTo>
                    <a:pt x="527" y="869"/>
                    <a:pt x="527" y="769"/>
                    <a:pt x="627" y="668"/>
                  </a:cubicBezTo>
                  <a:cubicBezTo>
                    <a:pt x="727" y="443"/>
                    <a:pt x="727" y="343"/>
                    <a:pt x="627" y="142"/>
                  </a:cubicBezTo>
                  <a:cubicBezTo>
                    <a:pt x="627" y="71"/>
                    <a:pt x="527" y="0"/>
                    <a:pt x="46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1" name="Google Shape;4501;p28"/>
            <p:cNvSpPr/>
            <p:nvPr/>
          </p:nvSpPr>
          <p:spPr>
            <a:xfrm>
              <a:off x="-3657050" y="2532775"/>
              <a:ext cx="15675" cy="28850"/>
            </a:xfrm>
            <a:custGeom>
              <a:avLst/>
              <a:gdLst/>
              <a:ahLst/>
              <a:cxnLst/>
              <a:rect l="l" t="t" r="r" b="b"/>
              <a:pathLst>
                <a:path w="627" h="1154" extrusionOk="0">
                  <a:moveTo>
                    <a:pt x="426" y="0"/>
                  </a:moveTo>
                  <a:cubicBezTo>
                    <a:pt x="301" y="0"/>
                    <a:pt x="201" y="0"/>
                    <a:pt x="101" y="101"/>
                  </a:cubicBezTo>
                  <a:cubicBezTo>
                    <a:pt x="0" y="201"/>
                    <a:pt x="0" y="426"/>
                    <a:pt x="0" y="527"/>
                  </a:cubicBezTo>
                  <a:lnTo>
                    <a:pt x="0" y="1053"/>
                  </a:lnTo>
                  <a:cubicBezTo>
                    <a:pt x="101" y="1153"/>
                    <a:pt x="201" y="1153"/>
                    <a:pt x="301" y="1153"/>
                  </a:cubicBezTo>
                  <a:cubicBezTo>
                    <a:pt x="527" y="1053"/>
                    <a:pt x="527" y="827"/>
                    <a:pt x="627" y="627"/>
                  </a:cubicBezTo>
                  <a:cubicBezTo>
                    <a:pt x="627" y="426"/>
                    <a:pt x="627" y="201"/>
                    <a:pt x="4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2" name="Google Shape;4502;p28"/>
            <p:cNvSpPr/>
            <p:nvPr/>
          </p:nvSpPr>
          <p:spPr>
            <a:xfrm>
              <a:off x="-3560550" y="2454450"/>
              <a:ext cx="20700" cy="35725"/>
            </a:xfrm>
            <a:custGeom>
              <a:avLst/>
              <a:gdLst/>
              <a:ahLst/>
              <a:cxnLst/>
              <a:rect l="l" t="t" r="r" b="b"/>
              <a:pathLst>
                <a:path w="828" h="1429" extrusionOk="0">
                  <a:moveTo>
                    <a:pt x="426" y="0"/>
                  </a:moveTo>
                  <a:lnTo>
                    <a:pt x="326" y="101"/>
                  </a:lnTo>
                  <a:cubicBezTo>
                    <a:pt x="201" y="201"/>
                    <a:pt x="201" y="427"/>
                    <a:pt x="100" y="627"/>
                  </a:cubicBezTo>
                  <a:cubicBezTo>
                    <a:pt x="100" y="828"/>
                    <a:pt x="0" y="1053"/>
                    <a:pt x="0" y="1254"/>
                  </a:cubicBezTo>
                  <a:lnTo>
                    <a:pt x="100" y="1354"/>
                  </a:lnTo>
                  <a:cubicBezTo>
                    <a:pt x="100" y="1404"/>
                    <a:pt x="125" y="1429"/>
                    <a:pt x="166" y="1429"/>
                  </a:cubicBezTo>
                  <a:cubicBezTo>
                    <a:pt x="207" y="1429"/>
                    <a:pt x="263" y="1404"/>
                    <a:pt x="326" y="1354"/>
                  </a:cubicBezTo>
                  <a:cubicBezTo>
                    <a:pt x="526" y="1254"/>
                    <a:pt x="627" y="1053"/>
                    <a:pt x="727" y="828"/>
                  </a:cubicBezTo>
                  <a:cubicBezTo>
                    <a:pt x="727" y="527"/>
                    <a:pt x="827" y="301"/>
                    <a:pt x="627" y="101"/>
                  </a:cubicBezTo>
                  <a:lnTo>
                    <a:pt x="6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3" name="Google Shape;4503;p28"/>
            <p:cNvSpPr/>
            <p:nvPr/>
          </p:nvSpPr>
          <p:spPr>
            <a:xfrm>
              <a:off x="-3594400" y="2559075"/>
              <a:ext cx="15700" cy="20075"/>
            </a:xfrm>
            <a:custGeom>
              <a:avLst/>
              <a:gdLst/>
              <a:ahLst/>
              <a:cxnLst/>
              <a:rect l="l" t="t" r="r" b="b"/>
              <a:pathLst>
                <a:path w="628" h="803" extrusionOk="0">
                  <a:moveTo>
                    <a:pt x="101" y="1"/>
                  </a:moveTo>
                  <a:cubicBezTo>
                    <a:pt x="1" y="201"/>
                    <a:pt x="1" y="302"/>
                    <a:pt x="1" y="402"/>
                  </a:cubicBezTo>
                  <a:cubicBezTo>
                    <a:pt x="1" y="502"/>
                    <a:pt x="1" y="627"/>
                    <a:pt x="101" y="728"/>
                  </a:cubicBezTo>
                  <a:cubicBezTo>
                    <a:pt x="151" y="778"/>
                    <a:pt x="201" y="803"/>
                    <a:pt x="254" y="803"/>
                  </a:cubicBezTo>
                  <a:cubicBezTo>
                    <a:pt x="308" y="803"/>
                    <a:pt x="364" y="778"/>
                    <a:pt x="427" y="728"/>
                  </a:cubicBezTo>
                  <a:cubicBezTo>
                    <a:pt x="527" y="627"/>
                    <a:pt x="627" y="502"/>
                    <a:pt x="627" y="402"/>
                  </a:cubicBezTo>
                  <a:cubicBezTo>
                    <a:pt x="627" y="302"/>
                    <a:pt x="527" y="201"/>
                    <a:pt x="4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4" name="Google Shape;4504;p28"/>
            <p:cNvSpPr/>
            <p:nvPr/>
          </p:nvSpPr>
          <p:spPr>
            <a:xfrm>
              <a:off x="-3513575" y="2363600"/>
              <a:ext cx="18200" cy="30100"/>
            </a:xfrm>
            <a:custGeom>
              <a:avLst/>
              <a:gdLst/>
              <a:ahLst/>
              <a:cxnLst/>
              <a:rect l="l" t="t" r="r" b="b"/>
              <a:pathLst>
                <a:path w="728" h="1204" extrusionOk="0">
                  <a:moveTo>
                    <a:pt x="477" y="0"/>
                  </a:moveTo>
                  <a:cubicBezTo>
                    <a:pt x="427" y="0"/>
                    <a:pt x="377" y="25"/>
                    <a:pt x="327" y="76"/>
                  </a:cubicBezTo>
                  <a:cubicBezTo>
                    <a:pt x="201" y="176"/>
                    <a:pt x="101" y="401"/>
                    <a:pt x="101" y="602"/>
                  </a:cubicBezTo>
                  <a:cubicBezTo>
                    <a:pt x="1" y="702"/>
                    <a:pt x="1" y="928"/>
                    <a:pt x="101" y="1128"/>
                  </a:cubicBezTo>
                  <a:cubicBezTo>
                    <a:pt x="151" y="1178"/>
                    <a:pt x="208" y="1203"/>
                    <a:pt x="264" y="1203"/>
                  </a:cubicBezTo>
                  <a:cubicBezTo>
                    <a:pt x="320" y="1203"/>
                    <a:pt x="377" y="1178"/>
                    <a:pt x="427" y="1128"/>
                  </a:cubicBezTo>
                  <a:cubicBezTo>
                    <a:pt x="527" y="1028"/>
                    <a:pt x="627" y="928"/>
                    <a:pt x="627" y="702"/>
                  </a:cubicBezTo>
                  <a:cubicBezTo>
                    <a:pt x="728" y="502"/>
                    <a:pt x="728" y="401"/>
                    <a:pt x="627" y="176"/>
                  </a:cubicBezTo>
                  <a:lnTo>
                    <a:pt x="627" y="76"/>
                  </a:lnTo>
                  <a:cubicBezTo>
                    <a:pt x="577" y="25"/>
                    <a:pt x="527" y="0"/>
                    <a:pt x="4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5" name="Google Shape;4505;p28"/>
            <p:cNvSpPr/>
            <p:nvPr/>
          </p:nvSpPr>
          <p:spPr>
            <a:xfrm>
              <a:off x="-3667700" y="2626750"/>
              <a:ext cx="15675" cy="37475"/>
            </a:xfrm>
            <a:custGeom>
              <a:avLst/>
              <a:gdLst/>
              <a:ahLst/>
              <a:cxnLst/>
              <a:rect l="l" t="t" r="r" b="b"/>
              <a:pathLst>
                <a:path w="627" h="1499" extrusionOk="0">
                  <a:moveTo>
                    <a:pt x="426" y="1"/>
                  </a:moveTo>
                  <a:cubicBezTo>
                    <a:pt x="326" y="1"/>
                    <a:pt x="226" y="1"/>
                    <a:pt x="226" y="101"/>
                  </a:cubicBezTo>
                  <a:cubicBezTo>
                    <a:pt x="0" y="301"/>
                    <a:pt x="0" y="527"/>
                    <a:pt x="0" y="728"/>
                  </a:cubicBezTo>
                  <a:cubicBezTo>
                    <a:pt x="0" y="928"/>
                    <a:pt x="0" y="1154"/>
                    <a:pt x="101" y="1354"/>
                  </a:cubicBezTo>
                  <a:lnTo>
                    <a:pt x="101" y="1454"/>
                  </a:lnTo>
                  <a:cubicBezTo>
                    <a:pt x="142" y="1488"/>
                    <a:pt x="181" y="1499"/>
                    <a:pt x="218" y="1499"/>
                  </a:cubicBezTo>
                  <a:cubicBezTo>
                    <a:pt x="293" y="1499"/>
                    <a:pt x="360" y="1454"/>
                    <a:pt x="426" y="1454"/>
                  </a:cubicBezTo>
                  <a:cubicBezTo>
                    <a:pt x="527" y="1254"/>
                    <a:pt x="527" y="1053"/>
                    <a:pt x="627" y="728"/>
                  </a:cubicBezTo>
                  <a:cubicBezTo>
                    <a:pt x="627" y="527"/>
                    <a:pt x="627" y="301"/>
                    <a:pt x="426" y="101"/>
                  </a:cubicBezTo>
                  <a:lnTo>
                    <a:pt x="42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6" name="Google Shape;4506;p28"/>
            <p:cNvSpPr/>
            <p:nvPr/>
          </p:nvSpPr>
          <p:spPr>
            <a:xfrm>
              <a:off x="-3722225" y="2644925"/>
              <a:ext cx="15700" cy="35750"/>
            </a:xfrm>
            <a:custGeom>
              <a:avLst/>
              <a:gdLst/>
              <a:ahLst/>
              <a:cxnLst/>
              <a:rect l="l" t="t" r="r" b="b"/>
              <a:pathLst>
                <a:path w="628" h="1430" extrusionOk="0">
                  <a:moveTo>
                    <a:pt x="402" y="1"/>
                  </a:moveTo>
                  <a:cubicBezTo>
                    <a:pt x="402" y="1"/>
                    <a:pt x="201" y="1"/>
                    <a:pt x="201" y="101"/>
                  </a:cubicBezTo>
                  <a:cubicBezTo>
                    <a:pt x="101" y="326"/>
                    <a:pt x="1" y="527"/>
                    <a:pt x="1" y="727"/>
                  </a:cubicBezTo>
                  <a:cubicBezTo>
                    <a:pt x="1" y="953"/>
                    <a:pt x="101" y="1153"/>
                    <a:pt x="201" y="1354"/>
                  </a:cubicBezTo>
                  <a:lnTo>
                    <a:pt x="302" y="1354"/>
                  </a:lnTo>
                  <a:cubicBezTo>
                    <a:pt x="302" y="1404"/>
                    <a:pt x="327" y="1429"/>
                    <a:pt x="367" y="1429"/>
                  </a:cubicBezTo>
                  <a:cubicBezTo>
                    <a:pt x="408" y="1429"/>
                    <a:pt x="465" y="1404"/>
                    <a:pt x="527" y="1354"/>
                  </a:cubicBezTo>
                  <a:cubicBezTo>
                    <a:pt x="627" y="1153"/>
                    <a:pt x="627" y="953"/>
                    <a:pt x="627" y="727"/>
                  </a:cubicBezTo>
                  <a:cubicBezTo>
                    <a:pt x="627" y="527"/>
                    <a:pt x="627" y="326"/>
                    <a:pt x="527" y="101"/>
                  </a:cubicBezTo>
                  <a:lnTo>
                    <a:pt x="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7" name="Google Shape;4507;p28"/>
            <p:cNvSpPr/>
            <p:nvPr/>
          </p:nvSpPr>
          <p:spPr>
            <a:xfrm>
              <a:off x="-3612575" y="2672625"/>
              <a:ext cx="15700" cy="45625"/>
            </a:xfrm>
            <a:custGeom>
              <a:avLst/>
              <a:gdLst/>
              <a:ahLst/>
              <a:cxnLst/>
              <a:rect l="l" t="t" r="r" b="b"/>
              <a:pathLst>
                <a:path w="628" h="1825" extrusionOk="0">
                  <a:moveTo>
                    <a:pt x="272" y="1"/>
                  </a:moveTo>
                  <a:cubicBezTo>
                    <a:pt x="235" y="1"/>
                    <a:pt x="168" y="45"/>
                    <a:pt x="101" y="45"/>
                  </a:cubicBezTo>
                  <a:cubicBezTo>
                    <a:pt x="1" y="346"/>
                    <a:pt x="1" y="672"/>
                    <a:pt x="1" y="872"/>
                  </a:cubicBezTo>
                  <a:cubicBezTo>
                    <a:pt x="1" y="1198"/>
                    <a:pt x="1" y="1499"/>
                    <a:pt x="201" y="1725"/>
                  </a:cubicBezTo>
                  <a:cubicBezTo>
                    <a:pt x="201" y="1725"/>
                    <a:pt x="201" y="1825"/>
                    <a:pt x="302" y="1825"/>
                  </a:cubicBezTo>
                  <a:cubicBezTo>
                    <a:pt x="402" y="1825"/>
                    <a:pt x="527" y="1725"/>
                    <a:pt x="527" y="1725"/>
                  </a:cubicBezTo>
                  <a:cubicBezTo>
                    <a:pt x="627" y="1399"/>
                    <a:pt x="627" y="1098"/>
                    <a:pt x="627" y="872"/>
                  </a:cubicBezTo>
                  <a:cubicBezTo>
                    <a:pt x="527" y="672"/>
                    <a:pt x="527" y="346"/>
                    <a:pt x="402" y="146"/>
                  </a:cubicBezTo>
                  <a:lnTo>
                    <a:pt x="302" y="45"/>
                  </a:lnTo>
                  <a:cubicBezTo>
                    <a:pt x="302" y="12"/>
                    <a:pt x="290" y="1"/>
                    <a:pt x="27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8" name="Google Shape;4508;p28"/>
            <p:cNvSpPr/>
            <p:nvPr/>
          </p:nvSpPr>
          <p:spPr>
            <a:xfrm>
              <a:off x="-3529225" y="2606075"/>
              <a:ext cx="15675" cy="32475"/>
            </a:xfrm>
            <a:custGeom>
              <a:avLst/>
              <a:gdLst/>
              <a:ahLst/>
              <a:cxnLst/>
              <a:rect l="l" t="t" r="r" b="b"/>
              <a:pathLst>
                <a:path w="627" h="1299" extrusionOk="0">
                  <a:moveTo>
                    <a:pt x="326" y="1"/>
                  </a:moveTo>
                  <a:cubicBezTo>
                    <a:pt x="201" y="1"/>
                    <a:pt x="100" y="1"/>
                    <a:pt x="100" y="101"/>
                  </a:cubicBezTo>
                  <a:cubicBezTo>
                    <a:pt x="0" y="301"/>
                    <a:pt x="0" y="502"/>
                    <a:pt x="0" y="727"/>
                  </a:cubicBezTo>
                  <a:cubicBezTo>
                    <a:pt x="0" y="828"/>
                    <a:pt x="100" y="1028"/>
                    <a:pt x="201" y="1254"/>
                  </a:cubicBezTo>
                  <a:lnTo>
                    <a:pt x="326" y="1254"/>
                  </a:lnTo>
                  <a:cubicBezTo>
                    <a:pt x="359" y="1287"/>
                    <a:pt x="393" y="1298"/>
                    <a:pt x="423" y="1298"/>
                  </a:cubicBezTo>
                  <a:cubicBezTo>
                    <a:pt x="482" y="1298"/>
                    <a:pt x="527" y="1254"/>
                    <a:pt x="527" y="1254"/>
                  </a:cubicBezTo>
                  <a:cubicBezTo>
                    <a:pt x="627" y="1028"/>
                    <a:pt x="627" y="828"/>
                    <a:pt x="627" y="627"/>
                  </a:cubicBezTo>
                  <a:cubicBezTo>
                    <a:pt x="627" y="402"/>
                    <a:pt x="527" y="201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9" name="Google Shape;4509;p28"/>
            <p:cNvSpPr/>
            <p:nvPr/>
          </p:nvSpPr>
          <p:spPr>
            <a:xfrm>
              <a:off x="-3675225" y="2757075"/>
              <a:ext cx="18200" cy="37000"/>
            </a:xfrm>
            <a:custGeom>
              <a:avLst/>
              <a:gdLst/>
              <a:ahLst/>
              <a:cxnLst/>
              <a:rect l="l" t="t" r="r" b="b"/>
              <a:pathLst>
                <a:path w="728" h="1480" extrusionOk="0">
                  <a:moveTo>
                    <a:pt x="402" y="1"/>
                  </a:moveTo>
                  <a:cubicBezTo>
                    <a:pt x="301" y="1"/>
                    <a:pt x="201" y="1"/>
                    <a:pt x="101" y="101"/>
                  </a:cubicBezTo>
                  <a:cubicBezTo>
                    <a:pt x="1" y="327"/>
                    <a:pt x="1" y="527"/>
                    <a:pt x="101" y="853"/>
                  </a:cubicBezTo>
                  <a:cubicBezTo>
                    <a:pt x="101" y="1053"/>
                    <a:pt x="201" y="1254"/>
                    <a:pt x="402" y="1479"/>
                  </a:cubicBezTo>
                  <a:cubicBezTo>
                    <a:pt x="527" y="1479"/>
                    <a:pt x="627" y="1479"/>
                    <a:pt x="627" y="1354"/>
                  </a:cubicBezTo>
                  <a:cubicBezTo>
                    <a:pt x="727" y="1053"/>
                    <a:pt x="727" y="853"/>
                    <a:pt x="627" y="627"/>
                  </a:cubicBezTo>
                  <a:cubicBezTo>
                    <a:pt x="627" y="427"/>
                    <a:pt x="627" y="327"/>
                    <a:pt x="402" y="101"/>
                  </a:cubicBezTo>
                  <a:lnTo>
                    <a:pt x="40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0" name="Google Shape;4510;p28"/>
            <p:cNvSpPr/>
            <p:nvPr/>
          </p:nvSpPr>
          <p:spPr>
            <a:xfrm>
              <a:off x="-3594400" y="2757700"/>
              <a:ext cx="18200" cy="28225"/>
            </a:xfrm>
            <a:custGeom>
              <a:avLst/>
              <a:gdLst/>
              <a:ahLst/>
              <a:cxnLst/>
              <a:rect l="l" t="t" r="r" b="b"/>
              <a:pathLst>
                <a:path w="728" h="1129" extrusionOk="0">
                  <a:moveTo>
                    <a:pt x="352" y="1"/>
                  </a:moveTo>
                  <a:cubicBezTo>
                    <a:pt x="308" y="1"/>
                    <a:pt x="251" y="26"/>
                    <a:pt x="201" y="76"/>
                  </a:cubicBezTo>
                  <a:cubicBezTo>
                    <a:pt x="1" y="302"/>
                    <a:pt x="1" y="502"/>
                    <a:pt x="101" y="703"/>
                  </a:cubicBezTo>
                  <a:cubicBezTo>
                    <a:pt x="101" y="928"/>
                    <a:pt x="201" y="1028"/>
                    <a:pt x="427" y="1129"/>
                  </a:cubicBezTo>
                  <a:lnTo>
                    <a:pt x="527" y="1129"/>
                  </a:lnTo>
                  <a:cubicBezTo>
                    <a:pt x="627" y="1129"/>
                    <a:pt x="627" y="1129"/>
                    <a:pt x="728" y="1028"/>
                  </a:cubicBezTo>
                  <a:lnTo>
                    <a:pt x="728" y="502"/>
                  </a:lnTo>
                  <a:cubicBezTo>
                    <a:pt x="627" y="402"/>
                    <a:pt x="627" y="302"/>
                    <a:pt x="527" y="76"/>
                  </a:cubicBezTo>
                  <a:lnTo>
                    <a:pt x="427" y="76"/>
                  </a:lnTo>
                  <a:cubicBezTo>
                    <a:pt x="427" y="26"/>
                    <a:pt x="395" y="1"/>
                    <a:pt x="35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1" name="Google Shape;4511;p28"/>
            <p:cNvSpPr/>
            <p:nvPr/>
          </p:nvSpPr>
          <p:spPr>
            <a:xfrm>
              <a:off x="-3560550" y="2696925"/>
              <a:ext cx="18175" cy="23850"/>
            </a:xfrm>
            <a:custGeom>
              <a:avLst/>
              <a:gdLst/>
              <a:ahLst/>
              <a:cxnLst/>
              <a:rect l="l" t="t" r="r" b="b"/>
              <a:pathLst>
                <a:path w="727" h="954" extrusionOk="0">
                  <a:moveTo>
                    <a:pt x="426" y="1"/>
                  </a:moveTo>
                  <a:cubicBezTo>
                    <a:pt x="326" y="1"/>
                    <a:pt x="201" y="1"/>
                    <a:pt x="201" y="126"/>
                  </a:cubicBezTo>
                  <a:cubicBezTo>
                    <a:pt x="100" y="226"/>
                    <a:pt x="0" y="427"/>
                    <a:pt x="100" y="527"/>
                  </a:cubicBezTo>
                  <a:cubicBezTo>
                    <a:pt x="100" y="627"/>
                    <a:pt x="100" y="753"/>
                    <a:pt x="326" y="853"/>
                  </a:cubicBezTo>
                  <a:lnTo>
                    <a:pt x="326" y="953"/>
                  </a:lnTo>
                  <a:cubicBezTo>
                    <a:pt x="426" y="953"/>
                    <a:pt x="526" y="953"/>
                    <a:pt x="627" y="853"/>
                  </a:cubicBezTo>
                  <a:cubicBezTo>
                    <a:pt x="727" y="753"/>
                    <a:pt x="727" y="527"/>
                    <a:pt x="727" y="427"/>
                  </a:cubicBezTo>
                  <a:cubicBezTo>
                    <a:pt x="627" y="327"/>
                    <a:pt x="627" y="126"/>
                    <a:pt x="4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2" name="Google Shape;4512;p28"/>
            <p:cNvSpPr/>
            <p:nvPr/>
          </p:nvSpPr>
          <p:spPr>
            <a:xfrm>
              <a:off x="-3735375" y="2790925"/>
              <a:ext cx="15700" cy="38025"/>
            </a:xfrm>
            <a:custGeom>
              <a:avLst/>
              <a:gdLst/>
              <a:ahLst/>
              <a:cxnLst/>
              <a:rect l="l" t="t" r="r" b="b"/>
              <a:pathLst>
                <a:path w="628" h="1521" extrusionOk="0">
                  <a:moveTo>
                    <a:pt x="427" y="0"/>
                  </a:moveTo>
                  <a:cubicBezTo>
                    <a:pt x="301" y="0"/>
                    <a:pt x="201" y="0"/>
                    <a:pt x="101" y="125"/>
                  </a:cubicBezTo>
                  <a:cubicBezTo>
                    <a:pt x="1" y="326"/>
                    <a:pt x="1" y="526"/>
                    <a:pt x="1" y="752"/>
                  </a:cubicBezTo>
                  <a:cubicBezTo>
                    <a:pt x="1" y="1053"/>
                    <a:pt x="101" y="1253"/>
                    <a:pt x="201" y="1479"/>
                  </a:cubicBezTo>
                  <a:lnTo>
                    <a:pt x="301" y="1479"/>
                  </a:lnTo>
                  <a:cubicBezTo>
                    <a:pt x="338" y="1508"/>
                    <a:pt x="373" y="1520"/>
                    <a:pt x="403" y="1520"/>
                  </a:cubicBezTo>
                  <a:cubicBezTo>
                    <a:pt x="477" y="1520"/>
                    <a:pt x="527" y="1449"/>
                    <a:pt x="527" y="1379"/>
                  </a:cubicBezTo>
                  <a:cubicBezTo>
                    <a:pt x="627" y="1153"/>
                    <a:pt x="627" y="953"/>
                    <a:pt x="627" y="752"/>
                  </a:cubicBezTo>
                  <a:cubicBezTo>
                    <a:pt x="627" y="526"/>
                    <a:pt x="627" y="326"/>
                    <a:pt x="427" y="125"/>
                  </a:cubicBezTo>
                  <a:lnTo>
                    <a:pt x="427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3" name="Google Shape;4513;p28"/>
            <p:cNvSpPr/>
            <p:nvPr/>
          </p:nvSpPr>
          <p:spPr>
            <a:xfrm>
              <a:off x="-3693400" y="2855400"/>
              <a:ext cx="15700" cy="29525"/>
            </a:xfrm>
            <a:custGeom>
              <a:avLst/>
              <a:gdLst/>
              <a:ahLst/>
              <a:cxnLst/>
              <a:rect l="l" t="t" r="r" b="b"/>
              <a:pathLst>
                <a:path w="628" h="1181" extrusionOk="0">
                  <a:moveTo>
                    <a:pt x="214" y="0"/>
                  </a:moveTo>
                  <a:cubicBezTo>
                    <a:pt x="150" y="0"/>
                    <a:pt x="101" y="83"/>
                    <a:pt x="101" y="153"/>
                  </a:cubicBezTo>
                  <a:cubicBezTo>
                    <a:pt x="1" y="253"/>
                    <a:pt x="1" y="454"/>
                    <a:pt x="1" y="679"/>
                  </a:cubicBezTo>
                  <a:cubicBezTo>
                    <a:pt x="1" y="780"/>
                    <a:pt x="101" y="980"/>
                    <a:pt x="201" y="1080"/>
                  </a:cubicBezTo>
                  <a:lnTo>
                    <a:pt x="201" y="1181"/>
                  </a:lnTo>
                  <a:cubicBezTo>
                    <a:pt x="302" y="1181"/>
                    <a:pt x="402" y="1181"/>
                    <a:pt x="502" y="1080"/>
                  </a:cubicBezTo>
                  <a:cubicBezTo>
                    <a:pt x="627" y="880"/>
                    <a:pt x="627" y="780"/>
                    <a:pt x="627" y="554"/>
                  </a:cubicBezTo>
                  <a:cubicBezTo>
                    <a:pt x="502" y="354"/>
                    <a:pt x="502" y="253"/>
                    <a:pt x="302" y="53"/>
                  </a:cubicBezTo>
                  <a:cubicBezTo>
                    <a:pt x="272" y="15"/>
                    <a:pt x="242" y="0"/>
                    <a:pt x="21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4" name="Google Shape;4514;p28"/>
            <p:cNvSpPr/>
            <p:nvPr/>
          </p:nvSpPr>
          <p:spPr>
            <a:xfrm>
              <a:off x="-3620700" y="2846675"/>
              <a:ext cx="15675" cy="21200"/>
            </a:xfrm>
            <a:custGeom>
              <a:avLst/>
              <a:gdLst/>
              <a:ahLst/>
              <a:cxnLst/>
              <a:rect l="l" t="t" r="r" b="b"/>
              <a:pathLst>
                <a:path w="627" h="848" extrusionOk="0">
                  <a:moveTo>
                    <a:pt x="226" y="1"/>
                  </a:moveTo>
                  <a:cubicBezTo>
                    <a:pt x="157" y="1"/>
                    <a:pt x="100" y="26"/>
                    <a:pt x="100" y="76"/>
                  </a:cubicBezTo>
                  <a:cubicBezTo>
                    <a:pt x="0" y="276"/>
                    <a:pt x="0" y="402"/>
                    <a:pt x="0" y="502"/>
                  </a:cubicBezTo>
                  <a:cubicBezTo>
                    <a:pt x="0" y="602"/>
                    <a:pt x="100" y="703"/>
                    <a:pt x="226" y="803"/>
                  </a:cubicBezTo>
                  <a:cubicBezTo>
                    <a:pt x="259" y="836"/>
                    <a:pt x="292" y="847"/>
                    <a:pt x="326" y="847"/>
                  </a:cubicBezTo>
                  <a:cubicBezTo>
                    <a:pt x="393" y="847"/>
                    <a:pt x="460" y="803"/>
                    <a:pt x="526" y="803"/>
                  </a:cubicBezTo>
                  <a:cubicBezTo>
                    <a:pt x="627" y="602"/>
                    <a:pt x="627" y="502"/>
                    <a:pt x="627" y="402"/>
                  </a:cubicBezTo>
                  <a:cubicBezTo>
                    <a:pt x="627" y="276"/>
                    <a:pt x="526" y="76"/>
                    <a:pt x="426" y="76"/>
                  </a:cubicBezTo>
                  <a:cubicBezTo>
                    <a:pt x="376" y="26"/>
                    <a:pt x="295" y="1"/>
                    <a:pt x="22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5" name="Google Shape;4515;p28"/>
            <p:cNvSpPr/>
            <p:nvPr/>
          </p:nvSpPr>
          <p:spPr>
            <a:xfrm>
              <a:off x="-3737875" y="2919375"/>
              <a:ext cx="18200" cy="47000"/>
            </a:xfrm>
            <a:custGeom>
              <a:avLst/>
              <a:gdLst/>
              <a:ahLst/>
              <a:cxnLst/>
              <a:rect l="l" t="t" r="r" b="b"/>
              <a:pathLst>
                <a:path w="728" h="1880" extrusionOk="0">
                  <a:moveTo>
                    <a:pt x="301" y="0"/>
                  </a:moveTo>
                  <a:cubicBezTo>
                    <a:pt x="201" y="0"/>
                    <a:pt x="101" y="0"/>
                    <a:pt x="101" y="100"/>
                  </a:cubicBezTo>
                  <a:cubicBezTo>
                    <a:pt x="0" y="401"/>
                    <a:pt x="0" y="727"/>
                    <a:pt x="0" y="1028"/>
                  </a:cubicBezTo>
                  <a:cubicBezTo>
                    <a:pt x="101" y="1253"/>
                    <a:pt x="201" y="1554"/>
                    <a:pt x="401" y="1754"/>
                  </a:cubicBezTo>
                  <a:cubicBezTo>
                    <a:pt x="401" y="1880"/>
                    <a:pt x="527" y="1880"/>
                    <a:pt x="527" y="1880"/>
                  </a:cubicBezTo>
                  <a:cubicBezTo>
                    <a:pt x="627" y="1880"/>
                    <a:pt x="727" y="1754"/>
                    <a:pt x="727" y="1654"/>
                  </a:cubicBezTo>
                  <a:cubicBezTo>
                    <a:pt x="727" y="1353"/>
                    <a:pt x="727" y="1128"/>
                    <a:pt x="627" y="827"/>
                  </a:cubicBezTo>
                  <a:cubicBezTo>
                    <a:pt x="627" y="627"/>
                    <a:pt x="527" y="301"/>
                    <a:pt x="401" y="100"/>
                  </a:cubicBezTo>
                  <a:lnTo>
                    <a:pt x="3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6" name="Google Shape;4516;p28"/>
            <p:cNvSpPr/>
            <p:nvPr/>
          </p:nvSpPr>
          <p:spPr>
            <a:xfrm>
              <a:off x="-3992600" y="1911825"/>
              <a:ext cx="194600" cy="345300"/>
            </a:xfrm>
            <a:custGeom>
              <a:avLst/>
              <a:gdLst/>
              <a:ahLst/>
              <a:cxnLst/>
              <a:rect l="l" t="t" r="r" b="b"/>
              <a:pathLst>
                <a:path w="7784" h="13812" extrusionOk="0">
                  <a:moveTo>
                    <a:pt x="4978" y="0"/>
                  </a:moveTo>
                  <a:cubicBezTo>
                    <a:pt x="4012" y="0"/>
                    <a:pt x="1" y="5315"/>
                    <a:pt x="565" y="10101"/>
                  </a:cubicBezTo>
                  <a:cubicBezTo>
                    <a:pt x="873" y="12678"/>
                    <a:pt x="2195" y="13812"/>
                    <a:pt x="3556" y="13812"/>
                  </a:cubicBezTo>
                  <a:cubicBezTo>
                    <a:pt x="4962" y="13812"/>
                    <a:pt x="6411" y="12603"/>
                    <a:pt x="6831" y="10527"/>
                  </a:cubicBezTo>
                  <a:cubicBezTo>
                    <a:pt x="7783" y="6467"/>
                    <a:pt x="5377" y="2182"/>
                    <a:pt x="5177" y="202"/>
                  </a:cubicBezTo>
                  <a:cubicBezTo>
                    <a:pt x="5154" y="65"/>
                    <a:pt x="5085" y="0"/>
                    <a:pt x="497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7" name="Google Shape;4517;p28"/>
            <p:cNvSpPr/>
            <p:nvPr/>
          </p:nvSpPr>
          <p:spPr>
            <a:xfrm>
              <a:off x="-3915825" y="1781500"/>
              <a:ext cx="133475" cy="401675"/>
            </a:xfrm>
            <a:custGeom>
              <a:avLst/>
              <a:gdLst/>
              <a:ahLst/>
              <a:cxnLst/>
              <a:rect l="l" t="t" r="r" b="b"/>
              <a:pathLst>
                <a:path w="5339" h="16067" extrusionOk="0">
                  <a:moveTo>
                    <a:pt x="5076" y="1"/>
                  </a:moveTo>
                  <a:cubicBezTo>
                    <a:pt x="5019" y="1"/>
                    <a:pt x="4963" y="26"/>
                    <a:pt x="4913" y="76"/>
                  </a:cubicBezTo>
                  <a:cubicBezTo>
                    <a:pt x="3885" y="1029"/>
                    <a:pt x="2833" y="2056"/>
                    <a:pt x="2206" y="3309"/>
                  </a:cubicBezTo>
                  <a:cubicBezTo>
                    <a:pt x="1479" y="4562"/>
                    <a:pt x="853" y="5916"/>
                    <a:pt x="527" y="7395"/>
                  </a:cubicBezTo>
                  <a:cubicBezTo>
                    <a:pt x="226" y="8748"/>
                    <a:pt x="0" y="10202"/>
                    <a:pt x="0" y="11680"/>
                  </a:cubicBezTo>
                  <a:cubicBezTo>
                    <a:pt x="0" y="13134"/>
                    <a:pt x="126" y="14487"/>
                    <a:pt x="527" y="15941"/>
                  </a:cubicBezTo>
                  <a:cubicBezTo>
                    <a:pt x="527" y="16066"/>
                    <a:pt x="627" y="16066"/>
                    <a:pt x="752" y="16066"/>
                  </a:cubicBezTo>
                  <a:cubicBezTo>
                    <a:pt x="853" y="16066"/>
                    <a:pt x="953" y="15941"/>
                    <a:pt x="953" y="15841"/>
                  </a:cubicBezTo>
                  <a:cubicBezTo>
                    <a:pt x="853" y="15114"/>
                    <a:pt x="752" y="14487"/>
                    <a:pt x="752" y="13760"/>
                  </a:cubicBezTo>
                  <a:lnTo>
                    <a:pt x="752" y="11680"/>
                  </a:lnTo>
                  <a:cubicBezTo>
                    <a:pt x="853" y="10302"/>
                    <a:pt x="953" y="8848"/>
                    <a:pt x="1379" y="7595"/>
                  </a:cubicBezTo>
                  <a:cubicBezTo>
                    <a:pt x="1680" y="6242"/>
                    <a:pt x="2206" y="4888"/>
                    <a:pt x="2833" y="3735"/>
                  </a:cubicBezTo>
                  <a:lnTo>
                    <a:pt x="3359" y="2783"/>
                  </a:lnTo>
                  <a:lnTo>
                    <a:pt x="3885" y="1956"/>
                  </a:lnTo>
                  <a:cubicBezTo>
                    <a:pt x="3985" y="1856"/>
                    <a:pt x="4086" y="1655"/>
                    <a:pt x="4186" y="1530"/>
                  </a:cubicBezTo>
                  <a:lnTo>
                    <a:pt x="4612" y="1129"/>
                  </a:lnTo>
                  <a:cubicBezTo>
                    <a:pt x="4813" y="903"/>
                    <a:pt x="5013" y="603"/>
                    <a:pt x="5239" y="277"/>
                  </a:cubicBezTo>
                  <a:cubicBezTo>
                    <a:pt x="5339" y="277"/>
                    <a:pt x="5339" y="76"/>
                    <a:pt x="5239" y="76"/>
                  </a:cubicBezTo>
                  <a:cubicBezTo>
                    <a:pt x="5188" y="26"/>
                    <a:pt x="5132" y="1"/>
                    <a:pt x="5076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8" name="Google Shape;4518;p28"/>
            <p:cNvSpPr/>
            <p:nvPr/>
          </p:nvSpPr>
          <p:spPr>
            <a:xfrm>
              <a:off x="-4088825" y="1647325"/>
              <a:ext cx="145225" cy="221250"/>
            </a:xfrm>
            <a:custGeom>
              <a:avLst/>
              <a:gdLst/>
              <a:ahLst/>
              <a:cxnLst/>
              <a:rect l="l" t="t" r="r" b="b"/>
              <a:pathLst>
                <a:path w="5809" h="8850" extrusionOk="0">
                  <a:moveTo>
                    <a:pt x="1901" y="1"/>
                  </a:moveTo>
                  <a:cubicBezTo>
                    <a:pt x="1616" y="1"/>
                    <a:pt x="1365" y="166"/>
                    <a:pt x="1181" y="531"/>
                  </a:cubicBezTo>
                  <a:cubicBezTo>
                    <a:pt x="0" y="2609"/>
                    <a:pt x="3649" y="8849"/>
                    <a:pt x="4241" y="8849"/>
                  </a:cubicBezTo>
                  <a:cubicBezTo>
                    <a:pt x="4278" y="8849"/>
                    <a:pt x="4302" y="8826"/>
                    <a:pt x="4314" y="8777"/>
                  </a:cubicBezTo>
                  <a:cubicBezTo>
                    <a:pt x="5809" y="4566"/>
                    <a:pt x="3395" y="1"/>
                    <a:pt x="190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9" name="Google Shape;4519;p28"/>
            <p:cNvSpPr/>
            <p:nvPr/>
          </p:nvSpPr>
          <p:spPr>
            <a:xfrm>
              <a:off x="-4033000" y="1706550"/>
              <a:ext cx="62700" cy="244150"/>
            </a:xfrm>
            <a:custGeom>
              <a:avLst/>
              <a:gdLst/>
              <a:ahLst/>
              <a:cxnLst/>
              <a:rect l="l" t="t" r="r" b="b"/>
              <a:pathLst>
                <a:path w="2508" h="9766" extrusionOk="0">
                  <a:moveTo>
                    <a:pt x="292" y="0"/>
                  </a:moveTo>
                  <a:cubicBezTo>
                    <a:pt x="262" y="0"/>
                    <a:pt x="231" y="12"/>
                    <a:pt x="201" y="42"/>
                  </a:cubicBezTo>
                  <a:cubicBezTo>
                    <a:pt x="101" y="42"/>
                    <a:pt x="1" y="142"/>
                    <a:pt x="1" y="267"/>
                  </a:cubicBezTo>
                  <a:lnTo>
                    <a:pt x="728" y="2548"/>
                  </a:lnTo>
                  <a:cubicBezTo>
                    <a:pt x="928" y="3400"/>
                    <a:pt x="1154" y="4127"/>
                    <a:pt x="1254" y="4954"/>
                  </a:cubicBezTo>
                  <a:cubicBezTo>
                    <a:pt x="1454" y="5681"/>
                    <a:pt x="1680" y="6408"/>
                    <a:pt x="1780" y="7260"/>
                  </a:cubicBezTo>
                  <a:cubicBezTo>
                    <a:pt x="1880" y="7986"/>
                    <a:pt x="1981" y="8814"/>
                    <a:pt x="1981" y="9540"/>
                  </a:cubicBezTo>
                  <a:cubicBezTo>
                    <a:pt x="1981" y="9666"/>
                    <a:pt x="1981" y="9766"/>
                    <a:pt x="2081" y="9766"/>
                  </a:cubicBezTo>
                  <a:cubicBezTo>
                    <a:pt x="2181" y="9766"/>
                    <a:pt x="2307" y="9766"/>
                    <a:pt x="2307" y="9666"/>
                  </a:cubicBezTo>
                  <a:cubicBezTo>
                    <a:pt x="2507" y="8814"/>
                    <a:pt x="2507" y="7986"/>
                    <a:pt x="2507" y="7159"/>
                  </a:cubicBezTo>
                  <a:cubicBezTo>
                    <a:pt x="2407" y="6307"/>
                    <a:pt x="2307" y="5480"/>
                    <a:pt x="2081" y="4753"/>
                  </a:cubicBezTo>
                  <a:cubicBezTo>
                    <a:pt x="1880" y="3901"/>
                    <a:pt x="1680" y="3174"/>
                    <a:pt x="1354" y="2347"/>
                  </a:cubicBezTo>
                  <a:cubicBezTo>
                    <a:pt x="1154" y="1621"/>
                    <a:pt x="828" y="894"/>
                    <a:pt x="427" y="142"/>
                  </a:cubicBezTo>
                  <a:cubicBezTo>
                    <a:pt x="427" y="71"/>
                    <a:pt x="364" y="0"/>
                    <a:pt x="292" y="0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0" name="Google Shape;4520;p28"/>
            <p:cNvSpPr/>
            <p:nvPr/>
          </p:nvSpPr>
          <p:spPr>
            <a:xfrm>
              <a:off x="-3944025" y="1532775"/>
              <a:ext cx="78350" cy="82725"/>
            </a:xfrm>
            <a:custGeom>
              <a:avLst/>
              <a:gdLst/>
              <a:ahLst/>
              <a:cxnLst/>
              <a:rect l="l" t="t" r="r" b="b"/>
              <a:pathLst>
                <a:path w="3134" h="3309" extrusionOk="0">
                  <a:moveTo>
                    <a:pt x="1454" y="0"/>
                  </a:moveTo>
                  <a:cubicBezTo>
                    <a:pt x="1254" y="0"/>
                    <a:pt x="1128" y="100"/>
                    <a:pt x="1028" y="100"/>
                  </a:cubicBezTo>
                  <a:cubicBezTo>
                    <a:pt x="828" y="201"/>
                    <a:pt x="627" y="326"/>
                    <a:pt x="502" y="426"/>
                  </a:cubicBezTo>
                  <a:cubicBezTo>
                    <a:pt x="301" y="627"/>
                    <a:pt x="101" y="827"/>
                    <a:pt x="101" y="1153"/>
                  </a:cubicBezTo>
                  <a:cubicBezTo>
                    <a:pt x="1" y="1353"/>
                    <a:pt x="1" y="1679"/>
                    <a:pt x="101" y="1880"/>
                  </a:cubicBezTo>
                  <a:cubicBezTo>
                    <a:pt x="101" y="2080"/>
                    <a:pt x="101" y="2206"/>
                    <a:pt x="201" y="2406"/>
                  </a:cubicBezTo>
                  <a:cubicBezTo>
                    <a:pt x="301" y="2607"/>
                    <a:pt x="402" y="2832"/>
                    <a:pt x="627" y="2932"/>
                  </a:cubicBezTo>
                  <a:cubicBezTo>
                    <a:pt x="828" y="3133"/>
                    <a:pt x="1028" y="3233"/>
                    <a:pt x="1254" y="3233"/>
                  </a:cubicBezTo>
                  <a:cubicBezTo>
                    <a:pt x="1404" y="3283"/>
                    <a:pt x="1529" y="3308"/>
                    <a:pt x="1645" y="3308"/>
                  </a:cubicBezTo>
                  <a:cubicBezTo>
                    <a:pt x="1761" y="3308"/>
                    <a:pt x="1868" y="3283"/>
                    <a:pt x="1981" y="3233"/>
                  </a:cubicBezTo>
                  <a:cubicBezTo>
                    <a:pt x="2507" y="3133"/>
                    <a:pt x="2908" y="2707"/>
                    <a:pt x="3134" y="2206"/>
                  </a:cubicBezTo>
                  <a:lnTo>
                    <a:pt x="3134" y="1353"/>
                  </a:lnTo>
                  <a:cubicBezTo>
                    <a:pt x="3134" y="1253"/>
                    <a:pt x="3008" y="1153"/>
                    <a:pt x="3008" y="1053"/>
                  </a:cubicBezTo>
                  <a:cubicBezTo>
                    <a:pt x="3008" y="952"/>
                    <a:pt x="2908" y="827"/>
                    <a:pt x="2808" y="727"/>
                  </a:cubicBezTo>
                  <a:cubicBezTo>
                    <a:pt x="2707" y="526"/>
                    <a:pt x="2507" y="326"/>
                    <a:pt x="2281" y="201"/>
                  </a:cubicBezTo>
                  <a:cubicBezTo>
                    <a:pt x="1981" y="100"/>
                    <a:pt x="1655" y="0"/>
                    <a:pt x="145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1" name="Google Shape;4521;p28"/>
            <p:cNvSpPr/>
            <p:nvPr/>
          </p:nvSpPr>
          <p:spPr>
            <a:xfrm>
              <a:off x="-3900150" y="1686900"/>
              <a:ext cx="57650" cy="57675"/>
            </a:xfrm>
            <a:custGeom>
              <a:avLst/>
              <a:gdLst/>
              <a:ahLst/>
              <a:cxnLst/>
              <a:rect l="l" t="t" r="r" b="b"/>
              <a:pathLst>
                <a:path w="2306" h="2307" extrusionOk="0">
                  <a:moveTo>
                    <a:pt x="852" y="1"/>
                  </a:moveTo>
                  <a:cubicBezTo>
                    <a:pt x="752" y="101"/>
                    <a:pt x="752" y="101"/>
                    <a:pt x="627" y="101"/>
                  </a:cubicBezTo>
                  <a:cubicBezTo>
                    <a:pt x="526" y="201"/>
                    <a:pt x="426" y="201"/>
                    <a:pt x="426" y="301"/>
                  </a:cubicBezTo>
                  <a:lnTo>
                    <a:pt x="326" y="427"/>
                  </a:lnTo>
                  <a:cubicBezTo>
                    <a:pt x="226" y="527"/>
                    <a:pt x="226" y="527"/>
                    <a:pt x="125" y="727"/>
                  </a:cubicBezTo>
                  <a:cubicBezTo>
                    <a:pt x="125" y="828"/>
                    <a:pt x="0" y="928"/>
                    <a:pt x="0" y="928"/>
                  </a:cubicBezTo>
                  <a:lnTo>
                    <a:pt x="0" y="1153"/>
                  </a:lnTo>
                  <a:lnTo>
                    <a:pt x="0" y="1254"/>
                  </a:lnTo>
                  <a:lnTo>
                    <a:pt x="0" y="1454"/>
                  </a:lnTo>
                  <a:cubicBezTo>
                    <a:pt x="125" y="1554"/>
                    <a:pt x="125" y="1680"/>
                    <a:pt x="125" y="1680"/>
                  </a:cubicBezTo>
                  <a:lnTo>
                    <a:pt x="125" y="1780"/>
                  </a:lnTo>
                  <a:lnTo>
                    <a:pt x="226" y="1880"/>
                  </a:lnTo>
                  <a:lnTo>
                    <a:pt x="326" y="1880"/>
                  </a:lnTo>
                  <a:cubicBezTo>
                    <a:pt x="326" y="1980"/>
                    <a:pt x="426" y="2081"/>
                    <a:pt x="526" y="2081"/>
                  </a:cubicBezTo>
                  <a:cubicBezTo>
                    <a:pt x="627" y="2181"/>
                    <a:pt x="752" y="2181"/>
                    <a:pt x="852" y="2181"/>
                  </a:cubicBezTo>
                  <a:cubicBezTo>
                    <a:pt x="952" y="2306"/>
                    <a:pt x="1053" y="2306"/>
                    <a:pt x="1053" y="2306"/>
                  </a:cubicBezTo>
                  <a:lnTo>
                    <a:pt x="1153" y="2306"/>
                  </a:lnTo>
                  <a:cubicBezTo>
                    <a:pt x="1379" y="2306"/>
                    <a:pt x="1479" y="2181"/>
                    <a:pt x="1679" y="2181"/>
                  </a:cubicBezTo>
                  <a:lnTo>
                    <a:pt x="1780" y="2081"/>
                  </a:lnTo>
                  <a:lnTo>
                    <a:pt x="2005" y="1880"/>
                  </a:lnTo>
                  <a:cubicBezTo>
                    <a:pt x="2005" y="1880"/>
                    <a:pt x="2105" y="1780"/>
                    <a:pt x="2105" y="1680"/>
                  </a:cubicBezTo>
                  <a:cubicBezTo>
                    <a:pt x="2206" y="1680"/>
                    <a:pt x="2206" y="1554"/>
                    <a:pt x="2206" y="1454"/>
                  </a:cubicBezTo>
                  <a:cubicBezTo>
                    <a:pt x="2306" y="1354"/>
                    <a:pt x="2306" y="1254"/>
                    <a:pt x="2306" y="1153"/>
                  </a:cubicBezTo>
                  <a:lnTo>
                    <a:pt x="2306" y="828"/>
                  </a:lnTo>
                  <a:lnTo>
                    <a:pt x="2206" y="727"/>
                  </a:lnTo>
                  <a:cubicBezTo>
                    <a:pt x="2206" y="627"/>
                    <a:pt x="2105" y="427"/>
                    <a:pt x="2005" y="301"/>
                  </a:cubicBezTo>
                  <a:cubicBezTo>
                    <a:pt x="1880" y="201"/>
                    <a:pt x="1679" y="101"/>
                    <a:pt x="147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2" name="Google Shape;4522;p28"/>
            <p:cNvSpPr/>
            <p:nvPr/>
          </p:nvSpPr>
          <p:spPr>
            <a:xfrm>
              <a:off x="-4129475" y="2436325"/>
              <a:ext cx="280200" cy="1177725"/>
            </a:xfrm>
            <a:custGeom>
              <a:avLst/>
              <a:gdLst/>
              <a:ahLst/>
              <a:cxnLst/>
              <a:rect l="l" t="t" r="r" b="b"/>
              <a:pathLst>
                <a:path w="11208" h="47109" extrusionOk="0">
                  <a:moveTo>
                    <a:pt x="8829" y="1"/>
                  </a:moveTo>
                  <a:cubicBezTo>
                    <a:pt x="8458" y="1"/>
                    <a:pt x="7993" y="203"/>
                    <a:pt x="7419" y="625"/>
                  </a:cubicBezTo>
                  <a:cubicBezTo>
                    <a:pt x="2181" y="4485"/>
                    <a:pt x="0" y="29974"/>
                    <a:pt x="9800" y="46991"/>
                  </a:cubicBezTo>
                  <a:cubicBezTo>
                    <a:pt x="9846" y="47070"/>
                    <a:pt x="9877" y="47109"/>
                    <a:pt x="9894" y="47109"/>
                  </a:cubicBezTo>
                  <a:cubicBezTo>
                    <a:pt x="10194" y="47109"/>
                    <a:pt x="6373" y="35377"/>
                    <a:pt x="8246" y="20350"/>
                  </a:cubicBezTo>
                  <a:cubicBezTo>
                    <a:pt x="9699" y="8336"/>
                    <a:pt x="11208" y="1"/>
                    <a:pt x="88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3" name="Google Shape;4523;p28"/>
            <p:cNvSpPr/>
            <p:nvPr/>
          </p:nvSpPr>
          <p:spPr>
            <a:xfrm>
              <a:off x="-3994150" y="2616100"/>
              <a:ext cx="167325" cy="1121375"/>
            </a:xfrm>
            <a:custGeom>
              <a:avLst/>
              <a:gdLst/>
              <a:ahLst/>
              <a:cxnLst/>
              <a:rect l="l" t="t" r="r" b="b"/>
              <a:pathLst>
                <a:path w="6693" h="44855" extrusionOk="0">
                  <a:moveTo>
                    <a:pt x="1479" y="1"/>
                  </a:moveTo>
                  <a:cubicBezTo>
                    <a:pt x="1379" y="1"/>
                    <a:pt x="1254" y="101"/>
                    <a:pt x="1254" y="226"/>
                  </a:cubicBezTo>
                  <a:cubicBezTo>
                    <a:pt x="627" y="3986"/>
                    <a:pt x="326" y="7745"/>
                    <a:pt x="226" y="11504"/>
                  </a:cubicBezTo>
                  <a:cubicBezTo>
                    <a:pt x="1" y="15364"/>
                    <a:pt x="126" y="19124"/>
                    <a:pt x="326" y="22883"/>
                  </a:cubicBezTo>
                  <a:cubicBezTo>
                    <a:pt x="427" y="24863"/>
                    <a:pt x="627" y="26743"/>
                    <a:pt x="953" y="28622"/>
                  </a:cubicBezTo>
                  <a:cubicBezTo>
                    <a:pt x="1254" y="30502"/>
                    <a:pt x="1580" y="32382"/>
                    <a:pt x="2106" y="34161"/>
                  </a:cubicBezTo>
                  <a:cubicBezTo>
                    <a:pt x="2933" y="37921"/>
                    <a:pt x="4286" y="41454"/>
                    <a:pt x="6392" y="44713"/>
                  </a:cubicBezTo>
                  <a:cubicBezTo>
                    <a:pt x="6392" y="44784"/>
                    <a:pt x="6442" y="44854"/>
                    <a:pt x="6507" y="44854"/>
                  </a:cubicBezTo>
                  <a:cubicBezTo>
                    <a:pt x="6533" y="44854"/>
                    <a:pt x="6563" y="44842"/>
                    <a:pt x="6592" y="44813"/>
                  </a:cubicBezTo>
                  <a:cubicBezTo>
                    <a:pt x="6692" y="44713"/>
                    <a:pt x="6692" y="44587"/>
                    <a:pt x="6692" y="44487"/>
                  </a:cubicBezTo>
                  <a:cubicBezTo>
                    <a:pt x="5765" y="42933"/>
                    <a:pt x="5013" y="41154"/>
                    <a:pt x="4387" y="39374"/>
                  </a:cubicBezTo>
                  <a:cubicBezTo>
                    <a:pt x="3660" y="37695"/>
                    <a:pt x="3133" y="35815"/>
                    <a:pt x="2732" y="34061"/>
                  </a:cubicBezTo>
                  <a:cubicBezTo>
                    <a:pt x="2306" y="32181"/>
                    <a:pt x="2006" y="30302"/>
                    <a:pt x="1780" y="28522"/>
                  </a:cubicBezTo>
                  <a:cubicBezTo>
                    <a:pt x="1479" y="26642"/>
                    <a:pt x="1254" y="24763"/>
                    <a:pt x="1154" y="22883"/>
                  </a:cubicBezTo>
                  <a:cubicBezTo>
                    <a:pt x="853" y="19124"/>
                    <a:pt x="853" y="15364"/>
                    <a:pt x="953" y="11605"/>
                  </a:cubicBezTo>
                  <a:cubicBezTo>
                    <a:pt x="953" y="9725"/>
                    <a:pt x="1053" y="7845"/>
                    <a:pt x="1154" y="5966"/>
                  </a:cubicBezTo>
                  <a:cubicBezTo>
                    <a:pt x="1254" y="4086"/>
                    <a:pt x="1479" y="2206"/>
                    <a:pt x="1680" y="326"/>
                  </a:cubicBezTo>
                  <a:cubicBezTo>
                    <a:pt x="1680" y="226"/>
                    <a:pt x="1580" y="101"/>
                    <a:pt x="1479" y="1"/>
                  </a:cubicBezTo>
                  <a:close/>
                </a:path>
              </a:pathLst>
            </a:custGeom>
            <a:solidFill>
              <a:srgbClr val="4927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4" name="Google Shape;4524;p28"/>
            <p:cNvSpPr/>
            <p:nvPr/>
          </p:nvSpPr>
          <p:spPr>
            <a:xfrm>
              <a:off x="-3800525" y="4245175"/>
              <a:ext cx="203650" cy="268825"/>
            </a:xfrm>
            <a:custGeom>
              <a:avLst/>
              <a:gdLst/>
              <a:ahLst/>
              <a:cxnLst/>
              <a:rect l="l" t="t" r="r" b="b"/>
              <a:pathLst>
                <a:path w="8146" h="10753" extrusionOk="0">
                  <a:moveTo>
                    <a:pt x="2406" y="1"/>
                  </a:moveTo>
                  <a:cubicBezTo>
                    <a:pt x="1654" y="527"/>
                    <a:pt x="827" y="953"/>
                    <a:pt x="0" y="1254"/>
                  </a:cubicBezTo>
                  <a:cubicBezTo>
                    <a:pt x="401" y="5339"/>
                    <a:pt x="1654" y="10352"/>
                    <a:pt x="2406" y="10653"/>
                  </a:cubicBezTo>
                  <a:cubicBezTo>
                    <a:pt x="2530" y="10717"/>
                    <a:pt x="2798" y="10752"/>
                    <a:pt x="3151" y="10752"/>
                  </a:cubicBezTo>
                  <a:cubicBezTo>
                    <a:pt x="4580" y="10752"/>
                    <a:pt x="7418" y="10180"/>
                    <a:pt x="7920" y="8673"/>
                  </a:cubicBezTo>
                  <a:cubicBezTo>
                    <a:pt x="8145" y="8146"/>
                    <a:pt x="4587" y="7520"/>
                    <a:pt x="2406" y="1"/>
                  </a:cubicBezTo>
                  <a:close/>
                </a:path>
              </a:pathLst>
            </a:custGeom>
            <a:solidFill>
              <a:srgbClr val="AF79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5" name="Google Shape;4525;p28"/>
            <p:cNvSpPr/>
            <p:nvPr/>
          </p:nvSpPr>
          <p:spPr>
            <a:xfrm>
              <a:off x="-3984400" y="3895775"/>
              <a:ext cx="358700" cy="389375"/>
            </a:xfrm>
            <a:custGeom>
              <a:avLst/>
              <a:gdLst/>
              <a:ahLst/>
              <a:cxnLst/>
              <a:rect l="l" t="t" r="r" b="b"/>
              <a:pathLst>
                <a:path w="14348" h="15575" extrusionOk="0">
                  <a:moveTo>
                    <a:pt x="5592" y="1"/>
                  </a:moveTo>
                  <a:cubicBezTo>
                    <a:pt x="5127" y="1"/>
                    <a:pt x="4601" y="91"/>
                    <a:pt x="3997" y="293"/>
                  </a:cubicBezTo>
                  <a:cubicBezTo>
                    <a:pt x="1616" y="1044"/>
                    <a:pt x="1089" y="3325"/>
                    <a:pt x="864" y="5430"/>
                  </a:cubicBezTo>
                  <a:cubicBezTo>
                    <a:pt x="663" y="7511"/>
                    <a:pt x="1716" y="12197"/>
                    <a:pt x="237" y="13977"/>
                  </a:cubicBezTo>
                  <a:cubicBezTo>
                    <a:pt x="1" y="14233"/>
                    <a:pt x="2276" y="15575"/>
                    <a:pt x="5039" y="15575"/>
                  </a:cubicBezTo>
                  <a:cubicBezTo>
                    <a:pt x="5789" y="15575"/>
                    <a:pt x="6574" y="15476"/>
                    <a:pt x="7355" y="15230"/>
                  </a:cubicBezTo>
                  <a:cubicBezTo>
                    <a:pt x="8182" y="14929"/>
                    <a:pt x="9009" y="14503"/>
                    <a:pt x="9761" y="13977"/>
                  </a:cubicBezTo>
                  <a:cubicBezTo>
                    <a:pt x="13921" y="10543"/>
                    <a:pt x="14348" y="7711"/>
                    <a:pt x="14147" y="7310"/>
                  </a:cubicBezTo>
                  <a:cubicBezTo>
                    <a:pt x="13821" y="6984"/>
                    <a:pt x="11641" y="6984"/>
                    <a:pt x="10062" y="4578"/>
                  </a:cubicBezTo>
                  <a:cubicBezTo>
                    <a:pt x="8758" y="2475"/>
                    <a:pt x="8018" y="1"/>
                    <a:pt x="559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6" name="Google Shape;4526;p28"/>
            <p:cNvSpPr/>
            <p:nvPr/>
          </p:nvSpPr>
          <p:spPr>
            <a:xfrm>
              <a:off x="-3931500" y="3906200"/>
              <a:ext cx="37000" cy="367825"/>
            </a:xfrm>
            <a:custGeom>
              <a:avLst/>
              <a:gdLst/>
              <a:ahLst/>
              <a:cxnLst/>
              <a:rect l="l" t="t" r="r" b="b"/>
              <a:pathLst>
                <a:path w="1480" h="14713" extrusionOk="0">
                  <a:moveTo>
                    <a:pt x="1379" y="1"/>
                  </a:moveTo>
                  <a:cubicBezTo>
                    <a:pt x="853" y="402"/>
                    <a:pt x="527" y="1028"/>
                    <a:pt x="427" y="1655"/>
                  </a:cubicBezTo>
                  <a:cubicBezTo>
                    <a:pt x="226" y="2282"/>
                    <a:pt x="126" y="2908"/>
                    <a:pt x="126" y="3535"/>
                  </a:cubicBezTo>
                  <a:cubicBezTo>
                    <a:pt x="126" y="4888"/>
                    <a:pt x="327" y="6141"/>
                    <a:pt x="627" y="7394"/>
                  </a:cubicBezTo>
                  <a:cubicBezTo>
                    <a:pt x="953" y="8648"/>
                    <a:pt x="1254" y="9901"/>
                    <a:pt x="1254" y="11154"/>
                  </a:cubicBezTo>
                  <a:cubicBezTo>
                    <a:pt x="1254" y="11780"/>
                    <a:pt x="1154" y="12407"/>
                    <a:pt x="953" y="12933"/>
                  </a:cubicBezTo>
                  <a:cubicBezTo>
                    <a:pt x="753" y="13560"/>
                    <a:pt x="527" y="14186"/>
                    <a:pt x="1" y="14613"/>
                  </a:cubicBezTo>
                  <a:lnTo>
                    <a:pt x="1" y="14713"/>
                  </a:lnTo>
                  <a:lnTo>
                    <a:pt x="126" y="14713"/>
                  </a:lnTo>
                  <a:cubicBezTo>
                    <a:pt x="753" y="14287"/>
                    <a:pt x="953" y="13660"/>
                    <a:pt x="1154" y="13034"/>
                  </a:cubicBezTo>
                  <a:cubicBezTo>
                    <a:pt x="1379" y="12407"/>
                    <a:pt x="1480" y="11780"/>
                    <a:pt x="1480" y="11154"/>
                  </a:cubicBezTo>
                  <a:cubicBezTo>
                    <a:pt x="1480" y="9800"/>
                    <a:pt x="1254" y="8547"/>
                    <a:pt x="953" y="7294"/>
                  </a:cubicBezTo>
                  <a:cubicBezTo>
                    <a:pt x="627" y="6041"/>
                    <a:pt x="327" y="4888"/>
                    <a:pt x="427" y="3635"/>
                  </a:cubicBezTo>
                  <a:cubicBezTo>
                    <a:pt x="427" y="2908"/>
                    <a:pt x="527" y="2382"/>
                    <a:pt x="627" y="1755"/>
                  </a:cubicBezTo>
                  <a:cubicBezTo>
                    <a:pt x="753" y="1129"/>
                    <a:pt x="1054" y="502"/>
                    <a:pt x="1480" y="101"/>
                  </a:cubicBezTo>
                  <a:lnTo>
                    <a:pt x="14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7" name="Google Shape;4527;p28"/>
            <p:cNvSpPr/>
            <p:nvPr/>
          </p:nvSpPr>
          <p:spPr>
            <a:xfrm>
              <a:off x="-3905175" y="3900575"/>
              <a:ext cx="44525" cy="386625"/>
            </a:xfrm>
            <a:custGeom>
              <a:avLst/>
              <a:gdLst/>
              <a:ahLst/>
              <a:cxnLst/>
              <a:rect l="l" t="t" r="r" b="b"/>
              <a:pathLst>
                <a:path w="1781" h="15465" extrusionOk="0">
                  <a:moveTo>
                    <a:pt x="953" y="0"/>
                  </a:moveTo>
                  <a:cubicBezTo>
                    <a:pt x="527" y="527"/>
                    <a:pt x="326" y="1253"/>
                    <a:pt x="201" y="1880"/>
                  </a:cubicBezTo>
                  <a:cubicBezTo>
                    <a:pt x="1" y="2507"/>
                    <a:pt x="1" y="3233"/>
                    <a:pt x="101" y="3860"/>
                  </a:cubicBezTo>
                  <a:cubicBezTo>
                    <a:pt x="201" y="5238"/>
                    <a:pt x="627" y="6492"/>
                    <a:pt x="953" y="7745"/>
                  </a:cubicBezTo>
                  <a:cubicBezTo>
                    <a:pt x="1254" y="8998"/>
                    <a:pt x="1580" y="10251"/>
                    <a:pt x="1580" y="11604"/>
                  </a:cubicBezTo>
                  <a:cubicBezTo>
                    <a:pt x="1580" y="12231"/>
                    <a:pt x="1454" y="12858"/>
                    <a:pt x="1454" y="13584"/>
                  </a:cubicBezTo>
                  <a:cubicBezTo>
                    <a:pt x="1354" y="14211"/>
                    <a:pt x="1254" y="14838"/>
                    <a:pt x="828" y="15364"/>
                  </a:cubicBezTo>
                  <a:lnTo>
                    <a:pt x="828" y="15464"/>
                  </a:lnTo>
                  <a:lnTo>
                    <a:pt x="953" y="15464"/>
                  </a:lnTo>
                  <a:cubicBezTo>
                    <a:pt x="1454" y="14938"/>
                    <a:pt x="1580" y="14211"/>
                    <a:pt x="1680" y="13584"/>
                  </a:cubicBezTo>
                  <a:cubicBezTo>
                    <a:pt x="1780" y="12958"/>
                    <a:pt x="1780" y="12231"/>
                    <a:pt x="1780" y="11604"/>
                  </a:cubicBezTo>
                  <a:cubicBezTo>
                    <a:pt x="1780" y="10251"/>
                    <a:pt x="1580" y="8998"/>
                    <a:pt x="1254" y="7619"/>
                  </a:cubicBezTo>
                  <a:cubicBezTo>
                    <a:pt x="953" y="6366"/>
                    <a:pt x="427" y="5113"/>
                    <a:pt x="326" y="3860"/>
                  </a:cubicBezTo>
                  <a:cubicBezTo>
                    <a:pt x="201" y="2607"/>
                    <a:pt x="427" y="1253"/>
                    <a:pt x="1053" y="101"/>
                  </a:cubicBezTo>
                  <a:lnTo>
                    <a:pt x="105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8" name="Google Shape;4528;p28"/>
            <p:cNvSpPr/>
            <p:nvPr/>
          </p:nvSpPr>
          <p:spPr>
            <a:xfrm>
              <a:off x="-3865700" y="3893050"/>
              <a:ext cx="70200" cy="391625"/>
            </a:xfrm>
            <a:custGeom>
              <a:avLst/>
              <a:gdLst/>
              <a:ahLst/>
              <a:cxnLst/>
              <a:rect l="l" t="t" r="r" b="b"/>
              <a:pathLst>
                <a:path w="2808" h="15665" extrusionOk="0">
                  <a:moveTo>
                    <a:pt x="828" y="1"/>
                  </a:moveTo>
                  <a:cubicBezTo>
                    <a:pt x="727" y="1"/>
                    <a:pt x="727" y="1"/>
                    <a:pt x="727" y="101"/>
                  </a:cubicBezTo>
                  <a:cubicBezTo>
                    <a:pt x="201" y="1354"/>
                    <a:pt x="1" y="2707"/>
                    <a:pt x="101" y="4061"/>
                  </a:cubicBezTo>
                  <a:cubicBezTo>
                    <a:pt x="201" y="5414"/>
                    <a:pt x="627" y="6667"/>
                    <a:pt x="1028" y="7920"/>
                  </a:cubicBezTo>
                  <a:cubicBezTo>
                    <a:pt x="1454" y="9174"/>
                    <a:pt x="1980" y="10427"/>
                    <a:pt x="2281" y="11680"/>
                  </a:cubicBezTo>
                  <a:cubicBezTo>
                    <a:pt x="2381" y="12306"/>
                    <a:pt x="2507" y="12933"/>
                    <a:pt x="2507" y="13685"/>
                  </a:cubicBezTo>
                  <a:cubicBezTo>
                    <a:pt x="2607" y="13986"/>
                    <a:pt x="2607" y="14311"/>
                    <a:pt x="2507" y="14612"/>
                  </a:cubicBezTo>
                  <a:lnTo>
                    <a:pt x="2507" y="15139"/>
                  </a:lnTo>
                  <a:cubicBezTo>
                    <a:pt x="2507" y="15239"/>
                    <a:pt x="2507" y="15439"/>
                    <a:pt x="2381" y="15439"/>
                  </a:cubicBezTo>
                  <a:lnTo>
                    <a:pt x="2381" y="15565"/>
                  </a:lnTo>
                  <a:cubicBezTo>
                    <a:pt x="2381" y="15665"/>
                    <a:pt x="2381" y="15665"/>
                    <a:pt x="2507" y="15665"/>
                  </a:cubicBezTo>
                  <a:cubicBezTo>
                    <a:pt x="2607" y="15565"/>
                    <a:pt x="2607" y="15439"/>
                    <a:pt x="2707" y="15339"/>
                  </a:cubicBezTo>
                  <a:lnTo>
                    <a:pt x="2707" y="15139"/>
                  </a:lnTo>
                  <a:cubicBezTo>
                    <a:pt x="2707" y="14938"/>
                    <a:pt x="2707" y="14813"/>
                    <a:pt x="2808" y="14612"/>
                  </a:cubicBezTo>
                  <a:lnTo>
                    <a:pt x="2808" y="13560"/>
                  </a:lnTo>
                  <a:cubicBezTo>
                    <a:pt x="2808" y="12933"/>
                    <a:pt x="2607" y="12306"/>
                    <a:pt x="2507" y="11580"/>
                  </a:cubicBezTo>
                  <a:cubicBezTo>
                    <a:pt x="2181" y="10326"/>
                    <a:pt x="1755" y="9073"/>
                    <a:pt x="1354" y="7820"/>
                  </a:cubicBezTo>
                  <a:cubicBezTo>
                    <a:pt x="928" y="6567"/>
                    <a:pt x="402" y="5314"/>
                    <a:pt x="301" y="3961"/>
                  </a:cubicBezTo>
                  <a:cubicBezTo>
                    <a:pt x="301" y="2707"/>
                    <a:pt x="502" y="1354"/>
                    <a:pt x="828" y="101"/>
                  </a:cubicBezTo>
                  <a:lnTo>
                    <a:pt x="82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9" name="Google Shape;4529;p28"/>
            <p:cNvSpPr/>
            <p:nvPr/>
          </p:nvSpPr>
          <p:spPr>
            <a:xfrm>
              <a:off x="-3818700" y="3908725"/>
              <a:ext cx="172325" cy="234975"/>
            </a:xfrm>
            <a:custGeom>
              <a:avLst/>
              <a:gdLst/>
              <a:ahLst/>
              <a:cxnLst/>
              <a:rect l="l" t="t" r="r" b="b"/>
              <a:pathLst>
                <a:path w="6893" h="9399" extrusionOk="0">
                  <a:moveTo>
                    <a:pt x="100" y="0"/>
                  </a:moveTo>
                  <a:cubicBezTo>
                    <a:pt x="100" y="0"/>
                    <a:pt x="0" y="0"/>
                    <a:pt x="0" y="100"/>
                  </a:cubicBezTo>
                  <a:cubicBezTo>
                    <a:pt x="201" y="1028"/>
                    <a:pt x="401" y="1980"/>
                    <a:pt x="827" y="2907"/>
                  </a:cubicBezTo>
                  <a:cubicBezTo>
                    <a:pt x="1253" y="3860"/>
                    <a:pt x="1654" y="4687"/>
                    <a:pt x="2281" y="5539"/>
                  </a:cubicBezTo>
                  <a:cubicBezTo>
                    <a:pt x="2506" y="5940"/>
                    <a:pt x="2907" y="6366"/>
                    <a:pt x="3233" y="6667"/>
                  </a:cubicBezTo>
                  <a:cubicBezTo>
                    <a:pt x="3534" y="7093"/>
                    <a:pt x="3860" y="7419"/>
                    <a:pt x="4261" y="7720"/>
                  </a:cubicBezTo>
                  <a:cubicBezTo>
                    <a:pt x="4486" y="7920"/>
                    <a:pt x="4587" y="8045"/>
                    <a:pt x="4787" y="8246"/>
                  </a:cubicBezTo>
                  <a:lnTo>
                    <a:pt x="5414" y="8672"/>
                  </a:lnTo>
                  <a:cubicBezTo>
                    <a:pt x="5639" y="8772"/>
                    <a:pt x="5840" y="8973"/>
                    <a:pt x="6040" y="9073"/>
                  </a:cubicBezTo>
                  <a:cubicBezTo>
                    <a:pt x="6266" y="9173"/>
                    <a:pt x="6466" y="9298"/>
                    <a:pt x="6667" y="9399"/>
                  </a:cubicBezTo>
                  <a:lnTo>
                    <a:pt x="6892" y="9399"/>
                  </a:lnTo>
                  <a:cubicBezTo>
                    <a:pt x="6892" y="9298"/>
                    <a:pt x="6892" y="9298"/>
                    <a:pt x="6767" y="9298"/>
                  </a:cubicBezTo>
                  <a:cubicBezTo>
                    <a:pt x="5940" y="8772"/>
                    <a:pt x="5113" y="8246"/>
                    <a:pt x="4386" y="7619"/>
                  </a:cubicBezTo>
                  <a:cubicBezTo>
                    <a:pt x="4060" y="7293"/>
                    <a:pt x="3760" y="6892"/>
                    <a:pt x="3434" y="6567"/>
                  </a:cubicBezTo>
                  <a:cubicBezTo>
                    <a:pt x="3133" y="6166"/>
                    <a:pt x="2807" y="5740"/>
                    <a:pt x="2506" y="5414"/>
                  </a:cubicBezTo>
                  <a:cubicBezTo>
                    <a:pt x="1980" y="4587"/>
                    <a:pt x="1454" y="3760"/>
                    <a:pt x="1028" y="2807"/>
                  </a:cubicBezTo>
                  <a:lnTo>
                    <a:pt x="827" y="2181"/>
                  </a:lnTo>
                  <a:lnTo>
                    <a:pt x="627" y="1454"/>
                  </a:lnTo>
                  <a:cubicBezTo>
                    <a:pt x="401" y="1028"/>
                    <a:pt x="301" y="526"/>
                    <a:pt x="201" y="100"/>
                  </a:cubicBezTo>
                  <a:cubicBezTo>
                    <a:pt x="201" y="0"/>
                    <a:pt x="201" y="0"/>
                    <a:pt x="10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0" name="Google Shape;4530;p28"/>
            <p:cNvSpPr/>
            <p:nvPr/>
          </p:nvSpPr>
          <p:spPr>
            <a:xfrm>
              <a:off x="-3837500" y="3895550"/>
              <a:ext cx="138500" cy="318325"/>
            </a:xfrm>
            <a:custGeom>
              <a:avLst/>
              <a:gdLst/>
              <a:ahLst/>
              <a:cxnLst/>
              <a:rect l="l" t="t" r="r" b="b"/>
              <a:pathLst>
                <a:path w="5540" h="12733" extrusionOk="0">
                  <a:moveTo>
                    <a:pt x="426" y="1"/>
                  </a:moveTo>
                  <a:cubicBezTo>
                    <a:pt x="0" y="1254"/>
                    <a:pt x="0" y="2407"/>
                    <a:pt x="226" y="3560"/>
                  </a:cubicBezTo>
                  <a:cubicBezTo>
                    <a:pt x="426" y="4813"/>
                    <a:pt x="752" y="5941"/>
                    <a:pt x="1253" y="6993"/>
                  </a:cubicBezTo>
                  <a:cubicBezTo>
                    <a:pt x="1780" y="8046"/>
                    <a:pt x="2406" y="9074"/>
                    <a:pt x="3133" y="10026"/>
                  </a:cubicBezTo>
                  <a:cubicBezTo>
                    <a:pt x="3459" y="10552"/>
                    <a:pt x="3885" y="10953"/>
                    <a:pt x="4186" y="11379"/>
                  </a:cubicBezTo>
                  <a:cubicBezTo>
                    <a:pt x="4612" y="11906"/>
                    <a:pt x="5013" y="12332"/>
                    <a:pt x="5439" y="12733"/>
                  </a:cubicBezTo>
                  <a:lnTo>
                    <a:pt x="5539" y="12733"/>
                  </a:lnTo>
                  <a:lnTo>
                    <a:pt x="5539" y="12633"/>
                  </a:lnTo>
                  <a:lnTo>
                    <a:pt x="5539" y="12532"/>
                  </a:lnTo>
                  <a:cubicBezTo>
                    <a:pt x="5138" y="12106"/>
                    <a:pt x="4812" y="11705"/>
                    <a:pt x="4386" y="11279"/>
                  </a:cubicBezTo>
                  <a:cubicBezTo>
                    <a:pt x="3985" y="10753"/>
                    <a:pt x="3659" y="10327"/>
                    <a:pt x="3258" y="9926"/>
                  </a:cubicBezTo>
                  <a:cubicBezTo>
                    <a:pt x="2933" y="9399"/>
                    <a:pt x="2632" y="8973"/>
                    <a:pt x="2306" y="8447"/>
                  </a:cubicBezTo>
                  <a:cubicBezTo>
                    <a:pt x="2206" y="8146"/>
                    <a:pt x="2106" y="7946"/>
                    <a:pt x="1880" y="7620"/>
                  </a:cubicBezTo>
                  <a:cubicBezTo>
                    <a:pt x="1780" y="7419"/>
                    <a:pt x="1680" y="7094"/>
                    <a:pt x="1579" y="6893"/>
                  </a:cubicBezTo>
                  <a:cubicBezTo>
                    <a:pt x="1053" y="5840"/>
                    <a:pt x="627" y="4688"/>
                    <a:pt x="527" y="3560"/>
                  </a:cubicBezTo>
                  <a:cubicBezTo>
                    <a:pt x="426" y="2933"/>
                    <a:pt x="326" y="2407"/>
                    <a:pt x="326" y="1780"/>
                  </a:cubicBezTo>
                  <a:cubicBezTo>
                    <a:pt x="326" y="1254"/>
                    <a:pt x="426" y="627"/>
                    <a:pt x="527" y="101"/>
                  </a:cubicBezTo>
                  <a:cubicBezTo>
                    <a:pt x="527" y="1"/>
                    <a:pt x="527" y="1"/>
                    <a:pt x="42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1" name="Google Shape;4531;p28"/>
            <p:cNvSpPr/>
            <p:nvPr/>
          </p:nvSpPr>
          <p:spPr>
            <a:xfrm>
              <a:off x="-3756050" y="3754575"/>
              <a:ext cx="70200" cy="73350"/>
            </a:xfrm>
            <a:custGeom>
              <a:avLst/>
              <a:gdLst/>
              <a:ahLst/>
              <a:cxnLst/>
              <a:rect l="l" t="t" r="r" b="b"/>
              <a:pathLst>
                <a:path w="2808" h="2934" extrusionOk="0">
                  <a:moveTo>
                    <a:pt x="1254" y="1"/>
                  </a:moveTo>
                  <a:cubicBezTo>
                    <a:pt x="928" y="1"/>
                    <a:pt x="727" y="101"/>
                    <a:pt x="627" y="201"/>
                  </a:cubicBezTo>
                  <a:cubicBezTo>
                    <a:pt x="502" y="301"/>
                    <a:pt x="401" y="427"/>
                    <a:pt x="401" y="527"/>
                  </a:cubicBezTo>
                  <a:cubicBezTo>
                    <a:pt x="401" y="527"/>
                    <a:pt x="301" y="527"/>
                    <a:pt x="301" y="627"/>
                  </a:cubicBezTo>
                  <a:cubicBezTo>
                    <a:pt x="301" y="728"/>
                    <a:pt x="201" y="728"/>
                    <a:pt x="201" y="828"/>
                  </a:cubicBezTo>
                  <a:lnTo>
                    <a:pt x="201" y="1254"/>
                  </a:lnTo>
                  <a:lnTo>
                    <a:pt x="201" y="1454"/>
                  </a:lnTo>
                  <a:cubicBezTo>
                    <a:pt x="101" y="1555"/>
                    <a:pt x="0" y="1680"/>
                    <a:pt x="0" y="1780"/>
                  </a:cubicBezTo>
                  <a:cubicBezTo>
                    <a:pt x="0" y="1981"/>
                    <a:pt x="0" y="2181"/>
                    <a:pt x="101" y="2307"/>
                  </a:cubicBezTo>
                  <a:cubicBezTo>
                    <a:pt x="101" y="2407"/>
                    <a:pt x="201" y="2507"/>
                    <a:pt x="301" y="2607"/>
                  </a:cubicBezTo>
                  <a:cubicBezTo>
                    <a:pt x="401" y="2708"/>
                    <a:pt x="502" y="2808"/>
                    <a:pt x="727" y="2808"/>
                  </a:cubicBezTo>
                  <a:cubicBezTo>
                    <a:pt x="828" y="2933"/>
                    <a:pt x="828" y="2933"/>
                    <a:pt x="928" y="2933"/>
                  </a:cubicBezTo>
                  <a:lnTo>
                    <a:pt x="1254" y="2933"/>
                  </a:lnTo>
                  <a:cubicBezTo>
                    <a:pt x="1554" y="2933"/>
                    <a:pt x="1755" y="2808"/>
                    <a:pt x="1980" y="2708"/>
                  </a:cubicBezTo>
                  <a:cubicBezTo>
                    <a:pt x="2181" y="2607"/>
                    <a:pt x="2381" y="2407"/>
                    <a:pt x="2507" y="2181"/>
                  </a:cubicBezTo>
                  <a:cubicBezTo>
                    <a:pt x="2808" y="1780"/>
                    <a:pt x="2707" y="1254"/>
                    <a:pt x="2507" y="728"/>
                  </a:cubicBezTo>
                  <a:cubicBezTo>
                    <a:pt x="2381" y="527"/>
                    <a:pt x="2181" y="301"/>
                    <a:pt x="1980" y="201"/>
                  </a:cubicBezTo>
                  <a:cubicBezTo>
                    <a:pt x="1880" y="101"/>
                    <a:pt x="1755" y="101"/>
                    <a:pt x="15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2" name="Google Shape;4532;p28"/>
            <p:cNvSpPr/>
            <p:nvPr/>
          </p:nvSpPr>
          <p:spPr>
            <a:xfrm>
              <a:off x="-3693400" y="3866725"/>
              <a:ext cx="75225" cy="75225"/>
            </a:xfrm>
            <a:custGeom>
              <a:avLst/>
              <a:gdLst/>
              <a:ahLst/>
              <a:cxnLst/>
              <a:rect l="l" t="t" r="r" b="b"/>
              <a:pathLst>
                <a:path w="3009" h="3009" extrusionOk="0">
                  <a:moveTo>
                    <a:pt x="1354" y="1"/>
                  </a:moveTo>
                  <a:cubicBezTo>
                    <a:pt x="1254" y="1"/>
                    <a:pt x="1028" y="1"/>
                    <a:pt x="928" y="101"/>
                  </a:cubicBezTo>
                  <a:cubicBezTo>
                    <a:pt x="828" y="101"/>
                    <a:pt x="728" y="101"/>
                    <a:pt x="627" y="201"/>
                  </a:cubicBezTo>
                  <a:cubicBezTo>
                    <a:pt x="402" y="327"/>
                    <a:pt x="302" y="527"/>
                    <a:pt x="201" y="728"/>
                  </a:cubicBezTo>
                  <a:cubicBezTo>
                    <a:pt x="1" y="953"/>
                    <a:pt x="1" y="1154"/>
                    <a:pt x="1" y="1354"/>
                  </a:cubicBezTo>
                  <a:cubicBezTo>
                    <a:pt x="1" y="1680"/>
                    <a:pt x="1" y="1881"/>
                    <a:pt x="201" y="2081"/>
                  </a:cubicBezTo>
                  <a:cubicBezTo>
                    <a:pt x="201" y="2206"/>
                    <a:pt x="302" y="2307"/>
                    <a:pt x="402" y="2407"/>
                  </a:cubicBezTo>
                  <a:cubicBezTo>
                    <a:pt x="502" y="2507"/>
                    <a:pt x="627" y="2507"/>
                    <a:pt x="728" y="2607"/>
                  </a:cubicBezTo>
                  <a:cubicBezTo>
                    <a:pt x="828" y="2607"/>
                    <a:pt x="928" y="2708"/>
                    <a:pt x="1028" y="2708"/>
                  </a:cubicBezTo>
                  <a:cubicBezTo>
                    <a:pt x="1129" y="2833"/>
                    <a:pt x="1254" y="2933"/>
                    <a:pt x="1454" y="2933"/>
                  </a:cubicBezTo>
                  <a:cubicBezTo>
                    <a:pt x="1555" y="2983"/>
                    <a:pt x="1661" y="3009"/>
                    <a:pt x="1768" y="3009"/>
                  </a:cubicBezTo>
                  <a:cubicBezTo>
                    <a:pt x="1874" y="3009"/>
                    <a:pt x="1981" y="2983"/>
                    <a:pt x="2081" y="2933"/>
                  </a:cubicBezTo>
                  <a:cubicBezTo>
                    <a:pt x="2507" y="2833"/>
                    <a:pt x="2808" y="2407"/>
                    <a:pt x="2908" y="1981"/>
                  </a:cubicBezTo>
                  <a:cubicBezTo>
                    <a:pt x="3008" y="1580"/>
                    <a:pt x="3008" y="1254"/>
                    <a:pt x="2808" y="828"/>
                  </a:cubicBezTo>
                  <a:cubicBezTo>
                    <a:pt x="2808" y="728"/>
                    <a:pt x="2708" y="728"/>
                    <a:pt x="2708" y="628"/>
                  </a:cubicBezTo>
                  <a:cubicBezTo>
                    <a:pt x="2607" y="527"/>
                    <a:pt x="2607" y="527"/>
                    <a:pt x="2507" y="427"/>
                  </a:cubicBezTo>
                  <a:cubicBezTo>
                    <a:pt x="2281" y="201"/>
                    <a:pt x="2081" y="101"/>
                    <a:pt x="1880" y="101"/>
                  </a:cubicBezTo>
                  <a:cubicBezTo>
                    <a:pt x="1655" y="1"/>
                    <a:pt x="1555" y="1"/>
                    <a:pt x="1354" y="1"/>
                  </a:cubicBezTo>
                  <a:close/>
                </a:path>
              </a:pathLst>
            </a:custGeom>
            <a:solidFill>
              <a:srgbClr val="1F81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3" name="Google Shape;4533;p28"/>
            <p:cNvSpPr/>
            <p:nvPr/>
          </p:nvSpPr>
          <p:spPr>
            <a:xfrm>
              <a:off x="-3458425" y="4219525"/>
              <a:ext cx="597775" cy="285300"/>
            </a:xfrm>
            <a:custGeom>
              <a:avLst/>
              <a:gdLst/>
              <a:ahLst/>
              <a:cxnLst/>
              <a:rect l="l" t="t" r="r" b="b"/>
              <a:pathLst>
                <a:path w="23911" h="11412" extrusionOk="0">
                  <a:moveTo>
                    <a:pt x="3210" y="1"/>
                  </a:moveTo>
                  <a:cubicBezTo>
                    <a:pt x="2976" y="1"/>
                    <a:pt x="2741" y="32"/>
                    <a:pt x="2507" y="100"/>
                  </a:cubicBezTo>
                  <a:cubicBezTo>
                    <a:pt x="1354" y="400"/>
                    <a:pt x="627" y="1453"/>
                    <a:pt x="301" y="2506"/>
                  </a:cubicBezTo>
                  <a:cubicBezTo>
                    <a:pt x="0" y="3633"/>
                    <a:pt x="101" y="4786"/>
                    <a:pt x="401" y="5839"/>
                  </a:cubicBezTo>
                  <a:cubicBezTo>
                    <a:pt x="502" y="6265"/>
                    <a:pt x="627" y="6566"/>
                    <a:pt x="727" y="6992"/>
                  </a:cubicBezTo>
                  <a:cubicBezTo>
                    <a:pt x="1454" y="9072"/>
                    <a:pt x="3434" y="9899"/>
                    <a:pt x="5514" y="10325"/>
                  </a:cubicBezTo>
                  <a:cubicBezTo>
                    <a:pt x="8020" y="10952"/>
                    <a:pt x="10527" y="11278"/>
                    <a:pt x="13033" y="11378"/>
                  </a:cubicBezTo>
                  <a:cubicBezTo>
                    <a:pt x="13546" y="11399"/>
                    <a:pt x="14063" y="11411"/>
                    <a:pt x="14583" y="11411"/>
                  </a:cubicBezTo>
                  <a:cubicBezTo>
                    <a:pt x="16503" y="11411"/>
                    <a:pt x="18458" y="11244"/>
                    <a:pt x="20351" y="10751"/>
                  </a:cubicBezTo>
                  <a:cubicBezTo>
                    <a:pt x="21404" y="10526"/>
                    <a:pt x="22657" y="10024"/>
                    <a:pt x="23384" y="9273"/>
                  </a:cubicBezTo>
                  <a:cubicBezTo>
                    <a:pt x="23810" y="8872"/>
                    <a:pt x="23910" y="8245"/>
                    <a:pt x="23685" y="7719"/>
                  </a:cubicBezTo>
                  <a:cubicBezTo>
                    <a:pt x="23384" y="7192"/>
                    <a:pt x="22858" y="6892"/>
                    <a:pt x="22331" y="6766"/>
                  </a:cubicBezTo>
                  <a:cubicBezTo>
                    <a:pt x="21178" y="6265"/>
                    <a:pt x="20051" y="6265"/>
                    <a:pt x="18898" y="6265"/>
                  </a:cubicBezTo>
                  <a:cubicBezTo>
                    <a:pt x="17845" y="6140"/>
                    <a:pt x="16792" y="6140"/>
                    <a:pt x="15765" y="6039"/>
                  </a:cubicBezTo>
                  <a:cubicBezTo>
                    <a:pt x="13785" y="5839"/>
                    <a:pt x="11780" y="5513"/>
                    <a:pt x="10025" y="4686"/>
                  </a:cubicBezTo>
                  <a:cubicBezTo>
                    <a:pt x="9173" y="4260"/>
                    <a:pt x="8346" y="3859"/>
                    <a:pt x="7720" y="3232"/>
                  </a:cubicBezTo>
                  <a:cubicBezTo>
                    <a:pt x="6993" y="2506"/>
                    <a:pt x="6366" y="1653"/>
                    <a:pt x="5639" y="1027"/>
                  </a:cubicBezTo>
                  <a:cubicBezTo>
                    <a:pt x="4964" y="451"/>
                    <a:pt x="4100" y="1"/>
                    <a:pt x="321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4" name="Google Shape;4534;p28"/>
            <p:cNvSpPr/>
            <p:nvPr/>
          </p:nvSpPr>
          <p:spPr>
            <a:xfrm>
              <a:off x="-2719700" y="4385300"/>
              <a:ext cx="107175" cy="85825"/>
            </a:xfrm>
            <a:custGeom>
              <a:avLst/>
              <a:gdLst/>
              <a:ahLst/>
              <a:cxnLst/>
              <a:rect l="l" t="t" r="r" b="b"/>
              <a:pathLst>
                <a:path w="4287" h="3433" extrusionOk="0">
                  <a:moveTo>
                    <a:pt x="2150" y="0"/>
                  </a:moveTo>
                  <a:cubicBezTo>
                    <a:pt x="1987" y="0"/>
                    <a:pt x="1822" y="13"/>
                    <a:pt x="1654" y="35"/>
                  </a:cubicBezTo>
                  <a:cubicBezTo>
                    <a:pt x="1554" y="135"/>
                    <a:pt x="1454" y="135"/>
                    <a:pt x="1354" y="135"/>
                  </a:cubicBezTo>
                  <a:cubicBezTo>
                    <a:pt x="1028" y="261"/>
                    <a:pt x="627" y="461"/>
                    <a:pt x="401" y="762"/>
                  </a:cubicBezTo>
                  <a:cubicBezTo>
                    <a:pt x="201" y="1088"/>
                    <a:pt x="101" y="1288"/>
                    <a:pt x="0" y="1614"/>
                  </a:cubicBezTo>
                  <a:cubicBezTo>
                    <a:pt x="0" y="1714"/>
                    <a:pt x="0" y="1814"/>
                    <a:pt x="101" y="1915"/>
                  </a:cubicBezTo>
                  <a:cubicBezTo>
                    <a:pt x="101" y="2441"/>
                    <a:pt x="527" y="2967"/>
                    <a:pt x="1028" y="3168"/>
                  </a:cubicBezTo>
                  <a:cubicBezTo>
                    <a:pt x="1416" y="3334"/>
                    <a:pt x="1804" y="3432"/>
                    <a:pt x="2232" y="3432"/>
                  </a:cubicBezTo>
                  <a:cubicBezTo>
                    <a:pt x="2385" y="3432"/>
                    <a:pt x="2542" y="3420"/>
                    <a:pt x="2707" y="3393"/>
                  </a:cubicBezTo>
                  <a:cubicBezTo>
                    <a:pt x="3133" y="3393"/>
                    <a:pt x="3434" y="3268"/>
                    <a:pt x="3760" y="2967"/>
                  </a:cubicBezTo>
                  <a:cubicBezTo>
                    <a:pt x="3960" y="2767"/>
                    <a:pt x="4161" y="2441"/>
                    <a:pt x="4161" y="2241"/>
                  </a:cubicBezTo>
                  <a:cubicBezTo>
                    <a:pt x="4286" y="1614"/>
                    <a:pt x="4161" y="987"/>
                    <a:pt x="3660" y="561"/>
                  </a:cubicBezTo>
                  <a:cubicBezTo>
                    <a:pt x="3250" y="152"/>
                    <a:pt x="2720" y="0"/>
                    <a:pt x="2150" y="0"/>
                  </a:cubicBezTo>
                  <a:close/>
                </a:path>
              </a:pathLst>
            </a:custGeom>
            <a:solidFill>
              <a:srgbClr val="71A3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5" name="Google Shape;4535;p28"/>
            <p:cNvSpPr/>
            <p:nvPr/>
          </p:nvSpPr>
          <p:spPr>
            <a:xfrm>
              <a:off x="-2544900" y="4386175"/>
              <a:ext cx="62700" cy="60175"/>
            </a:xfrm>
            <a:custGeom>
              <a:avLst/>
              <a:gdLst/>
              <a:ahLst/>
              <a:cxnLst/>
              <a:rect l="l" t="t" r="r" b="b"/>
              <a:pathLst>
                <a:path w="2508" h="2407" extrusionOk="0">
                  <a:moveTo>
                    <a:pt x="1354" y="0"/>
                  </a:moveTo>
                  <a:cubicBezTo>
                    <a:pt x="1154" y="0"/>
                    <a:pt x="928" y="100"/>
                    <a:pt x="728" y="226"/>
                  </a:cubicBezTo>
                  <a:cubicBezTo>
                    <a:pt x="627" y="226"/>
                    <a:pt x="527" y="326"/>
                    <a:pt x="427" y="426"/>
                  </a:cubicBezTo>
                  <a:cubicBezTo>
                    <a:pt x="201" y="627"/>
                    <a:pt x="101" y="852"/>
                    <a:pt x="101" y="1053"/>
                  </a:cubicBezTo>
                  <a:cubicBezTo>
                    <a:pt x="1" y="1053"/>
                    <a:pt x="1" y="1253"/>
                    <a:pt x="1" y="1353"/>
                  </a:cubicBezTo>
                  <a:lnTo>
                    <a:pt x="1" y="1679"/>
                  </a:lnTo>
                  <a:cubicBezTo>
                    <a:pt x="101" y="1880"/>
                    <a:pt x="302" y="1980"/>
                    <a:pt x="527" y="2105"/>
                  </a:cubicBezTo>
                  <a:cubicBezTo>
                    <a:pt x="627" y="2206"/>
                    <a:pt x="828" y="2306"/>
                    <a:pt x="928" y="2306"/>
                  </a:cubicBezTo>
                  <a:cubicBezTo>
                    <a:pt x="1054" y="2406"/>
                    <a:pt x="1254" y="2406"/>
                    <a:pt x="1354" y="2406"/>
                  </a:cubicBezTo>
                  <a:cubicBezTo>
                    <a:pt x="1680" y="2406"/>
                    <a:pt x="1981" y="2306"/>
                    <a:pt x="2181" y="2105"/>
                  </a:cubicBezTo>
                  <a:cubicBezTo>
                    <a:pt x="2307" y="1980"/>
                    <a:pt x="2407" y="1779"/>
                    <a:pt x="2407" y="1679"/>
                  </a:cubicBezTo>
                  <a:cubicBezTo>
                    <a:pt x="2507" y="1579"/>
                    <a:pt x="2507" y="1353"/>
                    <a:pt x="2507" y="1253"/>
                  </a:cubicBezTo>
                  <a:cubicBezTo>
                    <a:pt x="2507" y="1153"/>
                    <a:pt x="2507" y="1053"/>
                    <a:pt x="2407" y="852"/>
                  </a:cubicBezTo>
                  <a:cubicBezTo>
                    <a:pt x="2407" y="727"/>
                    <a:pt x="2307" y="526"/>
                    <a:pt x="2181" y="426"/>
                  </a:cubicBezTo>
                  <a:cubicBezTo>
                    <a:pt x="1981" y="226"/>
                    <a:pt x="1680" y="0"/>
                    <a:pt x="135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6" name="Google Shape;4536;p28"/>
            <p:cNvSpPr/>
            <p:nvPr/>
          </p:nvSpPr>
          <p:spPr>
            <a:xfrm>
              <a:off x="-2215950" y="4257625"/>
              <a:ext cx="336500" cy="229300"/>
            </a:xfrm>
            <a:custGeom>
              <a:avLst/>
              <a:gdLst/>
              <a:ahLst/>
              <a:cxnLst/>
              <a:rect l="l" t="t" r="r" b="b"/>
              <a:pathLst>
                <a:path w="13460" h="9172" extrusionOk="0">
                  <a:moveTo>
                    <a:pt x="11465" y="1"/>
                  </a:moveTo>
                  <a:cubicBezTo>
                    <a:pt x="10925" y="1"/>
                    <a:pt x="10365" y="193"/>
                    <a:pt x="9926" y="556"/>
                  </a:cubicBezTo>
                  <a:cubicBezTo>
                    <a:pt x="9399" y="1082"/>
                    <a:pt x="9074" y="1608"/>
                    <a:pt x="8673" y="2109"/>
                  </a:cubicBezTo>
                  <a:cubicBezTo>
                    <a:pt x="8046" y="2535"/>
                    <a:pt x="7520" y="2861"/>
                    <a:pt x="6893" y="3162"/>
                  </a:cubicBezTo>
                  <a:cubicBezTo>
                    <a:pt x="5540" y="3789"/>
                    <a:pt x="4061" y="4315"/>
                    <a:pt x="2808" y="5142"/>
                  </a:cubicBezTo>
                  <a:cubicBezTo>
                    <a:pt x="1780" y="5769"/>
                    <a:pt x="1" y="7348"/>
                    <a:pt x="1354" y="8601"/>
                  </a:cubicBezTo>
                  <a:cubicBezTo>
                    <a:pt x="1881" y="9002"/>
                    <a:pt x="2708" y="9002"/>
                    <a:pt x="3334" y="9127"/>
                  </a:cubicBezTo>
                  <a:cubicBezTo>
                    <a:pt x="3543" y="9160"/>
                    <a:pt x="3752" y="9172"/>
                    <a:pt x="3961" y="9172"/>
                  </a:cubicBezTo>
                  <a:cubicBezTo>
                    <a:pt x="4378" y="9172"/>
                    <a:pt x="4796" y="9127"/>
                    <a:pt x="5214" y="9127"/>
                  </a:cubicBezTo>
                  <a:cubicBezTo>
                    <a:pt x="7820" y="8701"/>
                    <a:pt x="10327" y="7348"/>
                    <a:pt x="11906" y="5242"/>
                  </a:cubicBezTo>
                  <a:cubicBezTo>
                    <a:pt x="12733" y="4215"/>
                    <a:pt x="13460" y="2861"/>
                    <a:pt x="13359" y="1608"/>
                  </a:cubicBezTo>
                  <a:cubicBezTo>
                    <a:pt x="13173" y="507"/>
                    <a:pt x="12344" y="1"/>
                    <a:pt x="114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37" name="Google Shape;4537;p28"/>
          <p:cNvSpPr txBox="1">
            <a:spLocks noGrp="1"/>
          </p:cNvSpPr>
          <p:nvPr>
            <p:ph type="title"/>
          </p:nvPr>
        </p:nvSpPr>
        <p:spPr>
          <a:xfrm>
            <a:off x="2661771" y="1318550"/>
            <a:ext cx="4099200" cy="8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 sz="5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9_1_1">
    <p:spTree>
      <p:nvGrpSpPr>
        <p:cNvPr id="1" name="Shape 5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41" name="Google Shape;5041;p31"/>
          <p:cNvGrpSpPr/>
          <p:nvPr/>
        </p:nvGrpSpPr>
        <p:grpSpPr>
          <a:xfrm>
            <a:off x="307951" y="646175"/>
            <a:ext cx="8340971" cy="4261144"/>
            <a:chOff x="307951" y="646175"/>
            <a:chExt cx="8340971" cy="4261144"/>
          </a:xfrm>
        </p:grpSpPr>
        <p:sp>
          <p:nvSpPr>
            <p:cNvPr id="5042" name="Google Shape;5042;p31"/>
            <p:cNvSpPr/>
            <p:nvPr/>
          </p:nvSpPr>
          <p:spPr>
            <a:xfrm>
              <a:off x="7242621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5" y="144"/>
                    <a:pt x="120" y="219"/>
                  </a:cubicBezTo>
                  <a:cubicBezTo>
                    <a:pt x="61" y="338"/>
                    <a:pt x="61" y="397"/>
                    <a:pt x="61" y="457"/>
                  </a:cubicBezTo>
                  <a:cubicBezTo>
                    <a:pt x="1" y="651"/>
                    <a:pt x="61" y="830"/>
                    <a:pt x="195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3" y="1062"/>
                    <a:pt x="398" y="1033"/>
                    <a:pt x="433" y="964"/>
                  </a:cubicBezTo>
                  <a:cubicBezTo>
                    <a:pt x="567" y="830"/>
                    <a:pt x="627" y="710"/>
                    <a:pt x="627" y="591"/>
                  </a:cubicBezTo>
                  <a:lnTo>
                    <a:pt x="627" y="397"/>
                  </a:lnTo>
                  <a:cubicBezTo>
                    <a:pt x="627" y="278"/>
                    <a:pt x="627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3" name="Google Shape;5043;p31"/>
            <p:cNvSpPr/>
            <p:nvPr/>
          </p:nvSpPr>
          <p:spPr>
            <a:xfrm>
              <a:off x="7283518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6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8" y="1173"/>
                    <a:pt x="493" y="1103"/>
                  </a:cubicBez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4" name="Google Shape;5044;p31"/>
            <p:cNvSpPr/>
            <p:nvPr/>
          </p:nvSpPr>
          <p:spPr>
            <a:xfrm>
              <a:off x="7337454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5" name="Google Shape;5045;p31"/>
            <p:cNvSpPr/>
            <p:nvPr/>
          </p:nvSpPr>
          <p:spPr>
            <a:xfrm>
              <a:off x="7333711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6" name="Google Shape;5046;p31"/>
            <p:cNvSpPr/>
            <p:nvPr/>
          </p:nvSpPr>
          <p:spPr>
            <a:xfrm>
              <a:off x="7385775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9" y="1"/>
                    <a:pt x="177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7" name="Google Shape;5047;p31"/>
            <p:cNvSpPr/>
            <p:nvPr/>
          </p:nvSpPr>
          <p:spPr>
            <a:xfrm>
              <a:off x="7434564" y="695034"/>
              <a:ext cx="17220" cy="40772"/>
            </a:xfrm>
            <a:custGeom>
              <a:avLst/>
              <a:gdLst/>
              <a:ahLst/>
              <a:cxnLst/>
              <a:rect l="l" t="t" r="r" b="b"/>
              <a:pathLst>
                <a:path w="552" h="1307" extrusionOk="0">
                  <a:moveTo>
                    <a:pt x="300" y="0"/>
                  </a:moveTo>
                  <a:cubicBezTo>
                    <a:pt x="239" y="0"/>
                    <a:pt x="179" y="42"/>
                    <a:pt x="179" y="84"/>
                  </a:cubicBezTo>
                  <a:lnTo>
                    <a:pt x="120" y="84"/>
                  </a:lnTo>
                  <a:cubicBezTo>
                    <a:pt x="60" y="204"/>
                    <a:pt x="60" y="263"/>
                    <a:pt x="1" y="338"/>
                  </a:cubicBezTo>
                  <a:lnTo>
                    <a:pt x="1" y="636"/>
                  </a:lnTo>
                  <a:cubicBezTo>
                    <a:pt x="1" y="829"/>
                    <a:pt x="1" y="949"/>
                    <a:pt x="60" y="1202"/>
                  </a:cubicBezTo>
                  <a:lnTo>
                    <a:pt x="120" y="1261"/>
                  </a:lnTo>
                  <a:cubicBezTo>
                    <a:pt x="150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lnTo>
                    <a:pt x="552" y="397"/>
                  </a:lnTo>
                  <a:cubicBezTo>
                    <a:pt x="552" y="263"/>
                    <a:pt x="492" y="204"/>
                    <a:pt x="433" y="84"/>
                  </a:cubicBezTo>
                  <a:lnTo>
                    <a:pt x="373" y="25"/>
                  </a:lnTo>
                  <a:cubicBezTo>
                    <a:pt x="351" y="7"/>
                    <a:pt x="326" y="0"/>
                    <a:pt x="30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8" name="Google Shape;5048;p31"/>
            <p:cNvSpPr/>
            <p:nvPr/>
          </p:nvSpPr>
          <p:spPr>
            <a:xfrm>
              <a:off x="7453624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9" name="Google Shape;5049;p31"/>
            <p:cNvSpPr/>
            <p:nvPr/>
          </p:nvSpPr>
          <p:spPr>
            <a:xfrm>
              <a:off x="7389955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0" name="Google Shape;5050;p31"/>
            <p:cNvSpPr/>
            <p:nvPr/>
          </p:nvSpPr>
          <p:spPr>
            <a:xfrm>
              <a:off x="7279338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4" y="0"/>
                  </a:moveTo>
                  <a:cubicBezTo>
                    <a:pt x="269" y="0"/>
                    <a:pt x="224" y="19"/>
                    <a:pt x="195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5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4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1" name="Google Shape;5051;p31"/>
            <p:cNvSpPr/>
            <p:nvPr/>
          </p:nvSpPr>
          <p:spPr>
            <a:xfrm>
              <a:off x="4676405" y="698746"/>
              <a:ext cx="19091" cy="33160"/>
            </a:xfrm>
            <a:custGeom>
              <a:avLst/>
              <a:gdLst/>
              <a:ahLst/>
              <a:cxnLst/>
              <a:rect l="l" t="t" r="r" b="b"/>
              <a:pathLst>
                <a:path w="612" h="1063" extrusionOk="0">
                  <a:moveTo>
                    <a:pt x="378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180" y="85"/>
                    <a:pt x="180" y="144"/>
                    <a:pt x="120" y="219"/>
                  </a:cubicBezTo>
                  <a:cubicBezTo>
                    <a:pt x="60" y="338"/>
                    <a:pt x="60" y="397"/>
                    <a:pt x="1" y="457"/>
                  </a:cubicBezTo>
                  <a:cubicBezTo>
                    <a:pt x="1" y="651"/>
                    <a:pt x="1" y="830"/>
                    <a:pt x="120" y="1023"/>
                  </a:cubicBezTo>
                  <a:lnTo>
                    <a:pt x="180" y="1023"/>
                  </a:lnTo>
                  <a:cubicBezTo>
                    <a:pt x="204" y="1048"/>
                    <a:pt x="242" y="1062"/>
                    <a:pt x="281" y="1062"/>
                  </a:cubicBezTo>
                  <a:cubicBezTo>
                    <a:pt x="338" y="1062"/>
                    <a:pt x="398" y="1033"/>
                    <a:pt x="433" y="964"/>
                  </a:cubicBezTo>
                  <a:cubicBezTo>
                    <a:pt x="552" y="830"/>
                    <a:pt x="612" y="710"/>
                    <a:pt x="612" y="591"/>
                  </a:cubicBezTo>
                  <a:lnTo>
                    <a:pt x="612" y="397"/>
                  </a:lnTo>
                  <a:cubicBezTo>
                    <a:pt x="612" y="278"/>
                    <a:pt x="612" y="219"/>
                    <a:pt x="552" y="144"/>
                  </a:cubicBezTo>
                  <a:lnTo>
                    <a:pt x="552" y="85"/>
                  </a:lnTo>
                  <a:cubicBezTo>
                    <a:pt x="510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2" name="Google Shape;5052;p31"/>
            <p:cNvSpPr/>
            <p:nvPr/>
          </p:nvSpPr>
          <p:spPr>
            <a:xfrm>
              <a:off x="4716834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5" y="1"/>
                  </a:moveTo>
                  <a:cubicBezTo>
                    <a:pt x="329" y="1"/>
                    <a:pt x="284" y="16"/>
                    <a:pt x="254" y="45"/>
                  </a:cubicBezTo>
                  <a:cubicBezTo>
                    <a:pt x="195" y="105"/>
                    <a:pt x="135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95" y="1103"/>
                  </a:cubicBezTo>
                  <a:lnTo>
                    <a:pt x="254" y="1163"/>
                  </a:lnTo>
                  <a:cubicBezTo>
                    <a:pt x="279" y="1187"/>
                    <a:pt x="314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67" y="924"/>
                    <a:pt x="627" y="790"/>
                    <a:pt x="627" y="611"/>
                  </a:cubicBezTo>
                  <a:lnTo>
                    <a:pt x="627" y="358"/>
                  </a:lnTo>
                  <a:cubicBezTo>
                    <a:pt x="627" y="299"/>
                    <a:pt x="567" y="179"/>
                    <a:pt x="567" y="105"/>
                  </a:cubicBezTo>
                  <a:lnTo>
                    <a:pt x="507" y="105"/>
                  </a:lnTo>
                  <a:lnTo>
                    <a:pt x="507" y="45"/>
                  </a:lnTo>
                  <a:cubicBezTo>
                    <a:pt x="470" y="16"/>
                    <a:pt x="422" y="1"/>
                    <a:pt x="37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3" name="Google Shape;5053;p31"/>
            <p:cNvSpPr/>
            <p:nvPr/>
          </p:nvSpPr>
          <p:spPr>
            <a:xfrm>
              <a:off x="4769366" y="701835"/>
              <a:ext cx="19091" cy="37247"/>
            </a:xfrm>
            <a:custGeom>
              <a:avLst/>
              <a:gdLst/>
              <a:ahLst/>
              <a:cxnLst/>
              <a:rect l="l" t="t" r="r" b="b"/>
              <a:pathLst>
                <a:path w="612" h="1194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20" y="179"/>
                    <a:pt x="60" y="239"/>
                    <a:pt x="60" y="358"/>
                  </a:cubicBezTo>
                  <a:cubicBezTo>
                    <a:pt x="0" y="418"/>
                    <a:pt x="0" y="492"/>
                    <a:pt x="0" y="611"/>
                  </a:cubicBezTo>
                  <a:cubicBezTo>
                    <a:pt x="60" y="790"/>
                    <a:pt x="60" y="924"/>
                    <a:pt x="179" y="1103"/>
                  </a:cubicBezTo>
                  <a:lnTo>
                    <a:pt x="239" y="1163"/>
                  </a:lnTo>
                  <a:cubicBezTo>
                    <a:pt x="261" y="1185"/>
                    <a:pt x="287" y="1194"/>
                    <a:pt x="315" y="1194"/>
                  </a:cubicBezTo>
                  <a:cubicBezTo>
                    <a:pt x="379" y="1194"/>
                    <a:pt x="450" y="1145"/>
                    <a:pt x="492" y="1103"/>
                  </a:cubicBezTo>
                  <a:cubicBezTo>
                    <a:pt x="611" y="924"/>
                    <a:pt x="611" y="731"/>
                    <a:pt x="611" y="611"/>
                  </a:cubicBezTo>
                  <a:cubicBezTo>
                    <a:pt x="611" y="492"/>
                    <a:pt x="611" y="418"/>
                    <a:pt x="552" y="298"/>
                  </a:cubicBezTo>
                  <a:cubicBezTo>
                    <a:pt x="552" y="239"/>
                    <a:pt x="492" y="179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4" name="Google Shape;5054;p31"/>
            <p:cNvSpPr/>
            <p:nvPr/>
          </p:nvSpPr>
          <p:spPr>
            <a:xfrm>
              <a:off x="4767495" y="808366"/>
              <a:ext cx="19091" cy="31351"/>
            </a:xfrm>
            <a:custGeom>
              <a:avLst/>
              <a:gdLst/>
              <a:ahLst/>
              <a:cxnLst/>
              <a:rect l="l" t="t" r="r" b="b"/>
              <a:pathLst>
                <a:path w="612" h="1005" extrusionOk="0">
                  <a:moveTo>
                    <a:pt x="358" y="1"/>
                  </a:moveTo>
                  <a:cubicBezTo>
                    <a:pt x="302" y="1"/>
                    <a:pt x="239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20" y="921"/>
                  </a:cubicBezTo>
                  <a:lnTo>
                    <a:pt x="180" y="980"/>
                  </a:lnTo>
                  <a:cubicBezTo>
                    <a:pt x="197" y="998"/>
                    <a:pt x="221" y="1005"/>
                    <a:pt x="247" y="1005"/>
                  </a:cubicBezTo>
                  <a:cubicBezTo>
                    <a:pt x="311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552" y="489"/>
                  </a:cubicBezTo>
                  <a:cubicBezTo>
                    <a:pt x="612" y="429"/>
                    <a:pt x="612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3" y="19"/>
                    <a:pt x="414" y="1"/>
                    <a:pt x="35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5" name="Google Shape;5055;p31"/>
            <p:cNvSpPr/>
            <p:nvPr/>
          </p:nvSpPr>
          <p:spPr>
            <a:xfrm>
              <a:off x="4817687" y="754960"/>
              <a:ext cx="19559" cy="48071"/>
            </a:xfrm>
            <a:custGeom>
              <a:avLst/>
              <a:gdLst/>
              <a:ahLst/>
              <a:cxnLst/>
              <a:rect l="l" t="t" r="r" b="b"/>
              <a:pathLst>
                <a:path w="627" h="1541" extrusionOk="0">
                  <a:moveTo>
                    <a:pt x="341" y="1"/>
                  </a:moveTo>
                  <a:cubicBezTo>
                    <a:pt x="277" y="1"/>
                    <a:pt x="232" y="43"/>
                    <a:pt x="179" y="85"/>
                  </a:cubicBezTo>
                  <a:cubicBezTo>
                    <a:pt x="120" y="204"/>
                    <a:pt x="60" y="338"/>
                    <a:pt x="60" y="398"/>
                  </a:cubicBezTo>
                  <a:cubicBezTo>
                    <a:pt x="60" y="517"/>
                    <a:pt x="60" y="651"/>
                    <a:pt x="1" y="771"/>
                  </a:cubicBezTo>
                  <a:cubicBezTo>
                    <a:pt x="60" y="1024"/>
                    <a:pt x="60" y="1203"/>
                    <a:pt x="179" y="1456"/>
                  </a:cubicBezTo>
                  <a:lnTo>
                    <a:pt x="254" y="1515"/>
                  </a:lnTo>
                  <a:cubicBezTo>
                    <a:pt x="271" y="1533"/>
                    <a:pt x="294" y="1540"/>
                    <a:pt x="319" y="1540"/>
                  </a:cubicBezTo>
                  <a:cubicBezTo>
                    <a:pt x="378" y="1540"/>
                    <a:pt x="450" y="1498"/>
                    <a:pt x="492" y="1456"/>
                  </a:cubicBezTo>
                  <a:cubicBezTo>
                    <a:pt x="626" y="1203"/>
                    <a:pt x="626" y="1024"/>
                    <a:pt x="626" y="771"/>
                  </a:cubicBezTo>
                  <a:lnTo>
                    <a:pt x="626" y="398"/>
                  </a:lnTo>
                  <a:cubicBezTo>
                    <a:pt x="552" y="338"/>
                    <a:pt x="552" y="204"/>
                    <a:pt x="492" y="85"/>
                  </a:cubicBezTo>
                  <a:cubicBezTo>
                    <a:pt x="433" y="85"/>
                    <a:pt x="433" y="26"/>
                    <a:pt x="433" y="26"/>
                  </a:cubicBezTo>
                  <a:cubicBezTo>
                    <a:pt x="398" y="8"/>
                    <a:pt x="368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6" name="Google Shape;5056;p31"/>
            <p:cNvSpPr/>
            <p:nvPr/>
          </p:nvSpPr>
          <p:spPr>
            <a:xfrm>
              <a:off x="4866040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67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19" y="204"/>
                    <a:pt x="119" y="263"/>
                    <a:pt x="60" y="338"/>
                  </a:cubicBezTo>
                  <a:lnTo>
                    <a:pt x="60" y="636"/>
                  </a:lnTo>
                  <a:cubicBezTo>
                    <a:pt x="0" y="829"/>
                    <a:pt x="0" y="949"/>
                    <a:pt x="119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83" y="1306"/>
                  </a:cubicBezTo>
                  <a:cubicBezTo>
                    <a:pt x="313" y="1306"/>
                    <a:pt x="343" y="1291"/>
                    <a:pt x="373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492" y="84"/>
                  </a:cubicBezTo>
                  <a:lnTo>
                    <a:pt x="432" y="25"/>
                  </a:lnTo>
                  <a:cubicBezTo>
                    <a:pt x="415" y="7"/>
                    <a:pt x="392" y="0"/>
                    <a:pt x="36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7" name="Google Shape;5057;p31"/>
            <p:cNvSpPr/>
            <p:nvPr/>
          </p:nvSpPr>
          <p:spPr>
            <a:xfrm>
              <a:off x="4887408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3" y="0"/>
                  </a:moveTo>
                  <a:cubicBezTo>
                    <a:pt x="328" y="0"/>
                    <a:pt x="283" y="15"/>
                    <a:pt x="254" y="45"/>
                  </a:cubicBezTo>
                  <a:cubicBezTo>
                    <a:pt x="179" y="105"/>
                    <a:pt x="120" y="224"/>
                    <a:pt x="60" y="283"/>
                  </a:cubicBezTo>
                  <a:cubicBezTo>
                    <a:pt x="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79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8" y="1247"/>
                  </a:cubicBezTo>
                  <a:cubicBezTo>
                    <a:pt x="378" y="1247"/>
                    <a:pt x="450" y="1204"/>
                    <a:pt x="492" y="1162"/>
                  </a:cubicBezTo>
                  <a:cubicBezTo>
                    <a:pt x="552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55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2" y="15"/>
                    <a:pt x="417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8" name="Google Shape;5058;p31"/>
            <p:cNvSpPr/>
            <p:nvPr/>
          </p:nvSpPr>
          <p:spPr>
            <a:xfrm>
              <a:off x="4823271" y="859089"/>
              <a:ext cx="19559" cy="24020"/>
            </a:xfrm>
            <a:custGeom>
              <a:avLst/>
              <a:gdLst/>
              <a:ahLst/>
              <a:cxnLst/>
              <a:rect l="l" t="t" r="r" b="b"/>
              <a:pathLst>
                <a:path w="627" h="770" extrusionOk="0">
                  <a:moveTo>
                    <a:pt x="344" y="0"/>
                  </a:moveTo>
                  <a:cubicBezTo>
                    <a:pt x="295" y="0"/>
                    <a:pt x="244" y="15"/>
                    <a:pt x="194" y="40"/>
                  </a:cubicBezTo>
                  <a:cubicBezTo>
                    <a:pt x="135" y="99"/>
                    <a:pt x="135" y="99"/>
                    <a:pt x="75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75" y="665"/>
                    <a:pt x="194" y="725"/>
                  </a:cubicBezTo>
                  <a:cubicBezTo>
                    <a:pt x="224" y="755"/>
                    <a:pt x="269" y="770"/>
                    <a:pt x="315" y="770"/>
                  </a:cubicBezTo>
                  <a:cubicBezTo>
                    <a:pt x="362" y="770"/>
                    <a:pt x="410" y="755"/>
                    <a:pt x="447" y="725"/>
                  </a:cubicBezTo>
                  <a:cubicBezTo>
                    <a:pt x="567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7" y="218"/>
                    <a:pt x="567" y="159"/>
                    <a:pt x="507" y="99"/>
                  </a:cubicBezTo>
                  <a:cubicBezTo>
                    <a:pt x="472" y="29"/>
                    <a:pt x="412" y="0"/>
                    <a:pt x="34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9" name="Google Shape;5059;p31"/>
            <p:cNvSpPr/>
            <p:nvPr/>
          </p:nvSpPr>
          <p:spPr>
            <a:xfrm>
              <a:off x="471312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4" y="0"/>
                  </a:moveTo>
                  <a:cubicBezTo>
                    <a:pt x="250" y="0"/>
                    <a:pt x="187" y="19"/>
                    <a:pt x="120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1" y="428"/>
                    <a:pt x="60" y="488"/>
                    <a:pt x="180" y="607"/>
                  </a:cubicBezTo>
                  <a:cubicBezTo>
                    <a:pt x="210" y="632"/>
                    <a:pt x="249" y="646"/>
                    <a:pt x="292" y="646"/>
                  </a:cubicBezTo>
                  <a:cubicBezTo>
                    <a:pt x="353" y="646"/>
                    <a:pt x="423" y="617"/>
                    <a:pt x="492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52" y="175"/>
                  </a:cubicBezTo>
                  <a:cubicBezTo>
                    <a:pt x="552" y="116"/>
                    <a:pt x="492" y="56"/>
                    <a:pt x="433" y="56"/>
                  </a:cubicBezTo>
                  <a:cubicBezTo>
                    <a:pt x="403" y="19"/>
                    <a:pt x="358" y="0"/>
                    <a:pt x="30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0" name="Google Shape;5060;p31"/>
            <p:cNvSpPr/>
            <p:nvPr/>
          </p:nvSpPr>
          <p:spPr>
            <a:xfrm>
              <a:off x="5299619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81" y="0"/>
                  </a:moveTo>
                  <a:cubicBezTo>
                    <a:pt x="355" y="0"/>
                    <a:pt x="331" y="8"/>
                    <a:pt x="313" y="25"/>
                  </a:cubicBezTo>
                  <a:cubicBezTo>
                    <a:pt x="194" y="85"/>
                    <a:pt x="194" y="144"/>
                    <a:pt x="135" y="219"/>
                  </a:cubicBezTo>
                  <a:cubicBezTo>
                    <a:pt x="75" y="338"/>
                    <a:pt x="75" y="397"/>
                    <a:pt x="0" y="457"/>
                  </a:cubicBezTo>
                  <a:cubicBezTo>
                    <a:pt x="0" y="651"/>
                    <a:pt x="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5" y="1062"/>
                    <a:pt x="404" y="1033"/>
                    <a:pt x="447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24" y="42"/>
                    <a:pt x="445" y="0"/>
                    <a:pt x="38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1" name="Google Shape;5061;p31"/>
            <p:cNvSpPr/>
            <p:nvPr/>
          </p:nvSpPr>
          <p:spPr>
            <a:xfrm>
              <a:off x="5340516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3" y="1"/>
                  </a:moveTo>
                  <a:cubicBezTo>
                    <a:pt x="328" y="1"/>
                    <a:pt x="284" y="16"/>
                    <a:pt x="254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0" y="477"/>
                    <a:pt x="0" y="552"/>
                  </a:cubicBezTo>
                  <a:cubicBezTo>
                    <a:pt x="0" y="790"/>
                    <a:pt x="60" y="984"/>
                    <a:pt x="179" y="1103"/>
                  </a:cubicBezTo>
                  <a:lnTo>
                    <a:pt x="254" y="1163"/>
                  </a:lnTo>
                  <a:cubicBezTo>
                    <a:pt x="278" y="1187"/>
                    <a:pt x="313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52" y="924"/>
                    <a:pt x="626" y="790"/>
                    <a:pt x="626" y="611"/>
                  </a:cubicBezTo>
                  <a:lnTo>
                    <a:pt x="626" y="358"/>
                  </a:lnTo>
                  <a:cubicBezTo>
                    <a:pt x="626" y="299"/>
                    <a:pt x="552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2" name="Google Shape;5062;p31"/>
            <p:cNvSpPr/>
            <p:nvPr/>
          </p:nvSpPr>
          <p:spPr>
            <a:xfrm>
              <a:off x="5392549" y="701835"/>
              <a:ext cx="19559" cy="37247"/>
            </a:xfrm>
            <a:custGeom>
              <a:avLst/>
              <a:gdLst/>
              <a:ahLst/>
              <a:cxnLst/>
              <a:rect l="l" t="t" r="r" b="b"/>
              <a:pathLst>
                <a:path w="627" h="1194" extrusionOk="0">
                  <a:moveTo>
                    <a:pt x="316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79"/>
                    <a:pt x="75" y="239"/>
                    <a:pt x="75" y="358"/>
                  </a:cubicBezTo>
                  <a:cubicBezTo>
                    <a:pt x="75" y="418"/>
                    <a:pt x="1" y="492"/>
                    <a:pt x="1" y="611"/>
                  </a:cubicBezTo>
                  <a:cubicBezTo>
                    <a:pt x="75" y="790"/>
                    <a:pt x="75" y="924"/>
                    <a:pt x="195" y="1103"/>
                  </a:cubicBezTo>
                  <a:lnTo>
                    <a:pt x="254" y="1163"/>
                  </a:lnTo>
                  <a:cubicBezTo>
                    <a:pt x="272" y="1185"/>
                    <a:pt x="297" y="1194"/>
                    <a:pt x="324" y="1194"/>
                  </a:cubicBezTo>
                  <a:cubicBezTo>
                    <a:pt x="387" y="1194"/>
                    <a:pt x="466" y="1145"/>
                    <a:pt x="508" y="1103"/>
                  </a:cubicBezTo>
                  <a:cubicBezTo>
                    <a:pt x="627" y="924"/>
                    <a:pt x="627" y="731"/>
                    <a:pt x="627" y="611"/>
                  </a:cubicBezTo>
                  <a:lnTo>
                    <a:pt x="627" y="298"/>
                  </a:lnTo>
                  <a:cubicBezTo>
                    <a:pt x="567" y="239"/>
                    <a:pt x="567" y="179"/>
                    <a:pt x="448" y="45"/>
                  </a:cubicBezTo>
                  <a:cubicBezTo>
                    <a:pt x="411" y="15"/>
                    <a:pt x="362" y="1"/>
                    <a:pt x="31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3" name="Google Shape;5063;p31"/>
            <p:cNvSpPr/>
            <p:nvPr/>
          </p:nvSpPr>
          <p:spPr>
            <a:xfrm>
              <a:off x="5390708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7" y="1"/>
                  </a:moveTo>
                  <a:cubicBezTo>
                    <a:pt x="313" y="1"/>
                    <a:pt x="254" y="19"/>
                    <a:pt x="194" y="57"/>
                  </a:cubicBezTo>
                  <a:cubicBezTo>
                    <a:pt x="134" y="116"/>
                    <a:pt x="60" y="176"/>
                    <a:pt x="60" y="235"/>
                  </a:cubicBezTo>
                  <a:cubicBezTo>
                    <a:pt x="0" y="295"/>
                    <a:pt x="0" y="429"/>
                    <a:pt x="0" y="489"/>
                  </a:cubicBezTo>
                  <a:cubicBezTo>
                    <a:pt x="0" y="608"/>
                    <a:pt x="0" y="802"/>
                    <a:pt x="134" y="921"/>
                  </a:cubicBezTo>
                  <a:lnTo>
                    <a:pt x="194" y="980"/>
                  </a:lnTo>
                  <a:cubicBezTo>
                    <a:pt x="212" y="998"/>
                    <a:pt x="234" y="1005"/>
                    <a:pt x="259" y="1005"/>
                  </a:cubicBezTo>
                  <a:cubicBezTo>
                    <a:pt x="318" y="1005"/>
                    <a:pt x="390" y="963"/>
                    <a:pt x="432" y="921"/>
                  </a:cubicBezTo>
                  <a:cubicBezTo>
                    <a:pt x="567" y="802"/>
                    <a:pt x="567" y="667"/>
                    <a:pt x="626" y="489"/>
                  </a:cubicBezTo>
                  <a:cubicBezTo>
                    <a:pt x="626" y="429"/>
                    <a:pt x="626" y="355"/>
                    <a:pt x="567" y="295"/>
                  </a:cubicBezTo>
                  <a:cubicBezTo>
                    <a:pt x="567" y="235"/>
                    <a:pt x="567" y="176"/>
                    <a:pt x="507" y="116"/>
                  </a:cubicBezTo>
                  <a:lnTo>
                    <a:pt x="507" y="57"/>
                  </a:lnTo>
                  <a:cubicBezTo>
                    <a:pt x="470" y="19"/>
                    <a:pt x="421" y="1"/>
                    <a:pt x="36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4" name="Google Shape;5064;p31"/>
            <p:cNvSpPr/>
            <p:nvPr/>
          </p:nvSpPr>
          <p:spPr>
            <a:xfrm>
              <a:off x="5443210" y="754960"/>
              <a:ext cx="17251" cy="48071"/>
            </a:xfrm>
            <a:custGeom>
              <a:avLst/>
              <a:gdLst/>
              <a:ahLst/>
              <a:cxnLst/>
              <a:rect l="l" t="t" r="r" b="b"/>
              <a:pathLst>
                <a:path w="553" h="1541" extrusionOk="0">
                  <a:moveTo>
                    <a:pt x="273" y="1"/>
                  </a:moveTo>
                  <a:cubicBezTo>
                    <a:pt x="204" y="1"/>
                    <a:pt x="162" y="43"/>
                    <a:pt x="120" y="85"/>
                  </a:cubicBezTo>
                  <a:cubicBezTo>
                    <a:pt x="60" y="204"/>
                    <a:pt x="1" y="338"/>
                    <a:pt x="1" y="398"/>
                  </a:cubicBezTo>
                  <a:lnTo>
                    <a:pt x="1" y="771"/>
                  </a:lnTo>
                  <a:cubicBezTo>
                    <a:pt x="1" y="1024"/>
                    <a:pt x="1" y="1203"/>
                    <a:pt x="120" y="1456"/>
                  </a:cubicBezTo>
                  <a:lnTo>
                    <a:pt x="180" y="1515"/>
                  </a:lnTo>
                  <a:cubicBezTo>
                    <a:pt x="197" y="1533"/>
                    <a:pt x="221" y="1540"/>
                    <a:pt x="247" y="1540"/>
                  </a:cubicBezTo>
                  <a:cubicBezTo>
                    <a:pt x="311" y="1540"/>
                    <a:pt x="391" y="1498"/>
                    <a:pt x="433" y="1456"/>
                  </a:cubicBezTo>
                  <a:cubicBezTo>
                    <a:pt x="552" y="1203"/>
                    <a:pt x="552" y="1024"/>
                    <a:pt x="552" y="771"/>
                  </a:cubicBezTo>
                  <a:lnTo>
                    <a:pt x="552" y="398"/>
                  </a:lnTo>
                  <a:cubicBezTo>
                    <a:pt x="492" y="338"/>
                    <a:pt x="492" y="204"/>
                    <a:pt x="433" y="85"/>
                  </a:cubicBezTo>
                  <a:cubicBezTo>
                    <a:pt x="373" y="85"/>
                    <a:pt x="373" y="26"/>
                    <a:pt x="373" y="26"/>
                  </a:cubicBezTo>
                  <a:cubicBezTo>
                    <a:pt x="334" y="8"/>
                    <a:pt x="301" y="1"/>
                    <a:pt x="2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5" name="Google Shape;5065;p31"/>
            <p:cNvSpPr/>
            <p:nvPr/>
          </p:nvSpPr>
          <p:spPr>
            <a:xfrm>
              <a:off x="5489690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65" y="0"/>
                  </a:moveTo>
                  <a:cubicBezTo>
                    <a:pt x="301" y="0"/>
                    <a:pt x="221" y="42"/>
                    <a:pt x="179" y="84"/>
                  </a:cubicBezTo>
                  <a:cubicBezTo>
                    <a:pt x="120" y="204"/>
                    <a:pt x="120" y="263"/>
                    <a:pt x="60" y="338"/>
                  </a:cubicBezTo>
                  <a:lnTo>
                    <a:pt x="60" y="636"/>
                  </a:lnTo>
                  <a:cubicBezTo>
                    <a:pt x="1" y="829"/>
                    <a:pt x="60" y="949"/>
                    <a:pt x="120" y="1202"/>
                  </a:cubicBezTo>
                  <a:lnTo>
                    <a:pt x="179" y="1261"/>
                  </a:lnTo>
                  <a:cubicBezTo>
                    <a:pt x="209" y="1291"/>
                    <a:pt x="243" y="1306"/>
                    <a:pt x="276" y="1306"/>
                  </a:cubicBezTo>
                  <a:cubicBezTo>
                    <a:pt x="310" y="1306"/>
                    <a:pt x="343" y="1291"/>
                    <a:pt x="373" y="1261"/>
                  </a:cubicBezTo>
                  <a:cubicBezTo>
                    <a:pt x="552" y="1083"/>
                    <a:pt x="611" y="889"/>
                    <a:pt x="611" y="710"/>
                  </a:cubicBezTo>
                  <a:lnTo>
                    <a:pt x="611" y="397"/>
                  </a:lnTo>
                  <a:cubicBezTo>
                    <a:pt x="611" y="263"/>
                    <a:pt x="552" y="204"/>
                    <a:pt x="492" y="84"/>
                  </a:cubicBezTo>
                  <a:lnTo>
                    <a:pt x="433" y="25"/>
                  </a:lnTo>
                  <a:cubicBezTo>
                    <a:pt x="415" y="7"/>
                    <a:pt x="391" y="0"/>
                    <a:pt x="3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6" name="Google Shape;5066;p31"/>
            <p:cNvSpPr/>
            <p:nvPr/>
          </p:nvSpPr>
          <p:spPr>
            <a:xfrm>
              <a:off x="5511059" y="775736"/>
              <a:ext cx="19091" cy="38900"/>
            </a:xfrm>
            <a:custGeom>
              <a:avLst/>
              <a:gdLst/>
              <a:ahLst/>
              <a:cxnLst/>
              <a:rect l="l" t="t" r="r" b="b"/>
              <a:pathLst>
                <a:path w="612" h="1247" extrusionOk="0">
                  <a:moveTo>
                    <a:pt x="366" y="0"/>
                  </a:moveTo>
                  <a:cubicBezTo>
                    <a:pt x="317" y="0"/>
                    <a:pt x="269" y="15"/>
                    <a:pt x="239" y="45"/>
                  </a:cubicBezTo>
                  <a:cubicBezTo>
                    <a:pt x="180" y="105"/>
                    <a:pt x="120" y="224"/>
                    <a:pt x="60" y="283"/>
                  </a:cubicBezTo>
                  <a:cubicBezTo>
                    <a:pt x="60" y="417"/>
                    <a:pt x="1" y="477"/>
                    <a:pt x="1" y="596"/>
                  </a:cubicBezTo>
                  <a:cubicBezTo>
                    <a:pt x="1" y="790"/>
                    <a:pt x="60" y="1028"/>
                    <a:pt x="180" y="1222"/>
                  </a:cubicBezTo>
                  <a:lnTo>
                    <a:pt x="239" y="1222"/>
                  </a:lnTo>
                  <a:cubicBezTo>
                    <a:pt x="257" y="1239"/>
                    <a:pt x="281" y="1247"/>
                    <a:pt x="307" y="1247"/>
                  </a:cubicBezTo>
                  <a:cubicBezTo>
                    <a:pt x="371" y="1247"/>
                    <a:pt x="450" y="1204"/>
                    <a:pt x="492" y="1162"/>
                  </a:cubicBezTo>
                  <a:cubicBezTo>
                    <a:pt x="552" y="969"/>
                    <a:pt x="612" y="790"/>
                    <a:pt x="612" y="656"/>
                  </a:cubicBezTo>
                  <a:lnTo>
                    <a:pt x="612" y="417"/>
                  </a:lnTo>
                  <a:cubicBezTo>
                    <a:pt x="61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3" y="15"/>
                    <a:pt x="414" y="0"/>
                    <a:pt x="36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7" name="Google Shape;5067;p31"/>
            <p:cNvSpPr/>
            <p:nvPr/>
          </p:nvSpPr>
          <p:spPr>
            <a:xfrm>
              <a:off x="5446953" y="859089"/>
              <a:ext cx="19528" cy="24020"/>
            </a:xfrm>
            <a:custGeom>
              <a:avLst/>
              <a:gdLst/>
              <a:ahLst/>
              <a:cxnLst/>
              <a:rect l="l" t="t" r="r" b="b"/>
              <a:pathLst>
                <a:path w="626" h="770" extrusionOk="0">
                  <a:moveTo>
                    <a:pt x="350" y="0"/>
                  </a:moveTo>
                  <a:cubicBezTo>
                    <a:pt x="313" y="0"/>
                    <a:pt x="278" y="15"/>
                    <a:pt x="253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60" y="665"/>
                    <a:pt x="194" y="725"/>
                  </a:cubicBezTo>
                  <a:cubicBezTo>
                    <a:pt x="223" y="755"/>
                    <a:pt x="268" y="770"/>
                    <a:pt x="313" y="770"/>
                  </a:cubicBezTo>
                  <a:cubicBezTo>
                    <a:pt x="358" y="770"/>
                    <a:pt x="402" y="755"/>
                    <a:pt x="432" y="725"/>
                  </a:cubicBezTo>
                  <a:lnTo>
                    <a:pt x="492" y="725"/>
                  </a:lnTo>
                  <a:cubicBezTo>
                    <a:pt x="566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6" y="218"/>
                    <a:pt x="566" y="159"/>
                    <a:pt x="492" y="99"/>
                  </a:cubicBezTo>
                  <a:cubicBezTo>
                    <a:pt x="457" y="29"/>
                    <a:pt x="401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8" name="Google Shape;5068;p31"/>
            <p:cNvSpPr/>
            <p:nvPr/>
          </p:nvSpPr>
          <p:spPr>
            <a:xfrm>
              <a:off x="5336803" y="843242"/>
              <a:ext cx="19091" cy="20183"/>
            </a:xfrm>
            <a:custGeom>
              <a:avLst/>
              <a:gdLst/>
              <a:ahLst/>
              <a:cxnLst/>
              <a:rect l="l" t="t" r="r" b="b"/>
              <a:pathLst>
                <a:path w="612" h="647" extrusionOk="0">
                  <a:moveTo>
                    <a:pt x="298" y="0"/>
                  </a:moveTo>
                  <a:cubicBezTo>
                    <a:pt x="242" y="0"/>
                    <a:pt x="179" y="19"/>
                    <a:pt x="119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0" y="235"/>
                    <a:pt x="0" y="294"/>
                    <a:pt x="0" y="354"/>
                  </a:cubicBezTo>
                  <a:cubicBezTo>
                    <a:pt x="0" y="428"/>
                    <a:pt x="60" y="488"/>
                    <a:pt x="179" y="607"/>
                  </a:cubicBezTo>
                  <a:cubicBezTo>
                    <a:pt x="228" y="632"/>
                    <a:pt x="270" y="646"/>
                    <a:pt x="311" y="646"/>
                  </a:cubicBezTo>
                  <a:cubicBezTo>
                    <a:pt x="368" y="646"/>
                    <a:pt x="422" y="617"/>
                    <a:pt x="492" y="548"/>
                  </a:cubicBezTo>
                  <a:cubicBezTo>
                    <a:pt x="611" y="488"/>
                    <a:pt x="611" y="354"/>
                    <a:pt x="611" y="294"/>
                  </a:cubicBezTo>
                  <a:cubicBezTo>
                    <a:pt x="611" y="235"/>
                    <a:pt x="611" y="175"/>
                    <a:pt x="552" y="175"/>
                  </a:cubicBezTo>
                  <a:cubicBezTo>
                    <a:pt x="552" y="116"/>
                    <a:pt x="492" y="56"/>
                    <a:pt x="432" y="56"/>
                  </a:cubicBezTo>
                  <a:cubicBezTo>
                    <a:pt x="403" y="19"/>
                    <a:pt x="354" y="0"/>
                    <a:pt x="29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9" name="Google Shape;5069;p31"/>
            <p:cNvSpPr/>
            <p:nvPr/>
          </p:nvSpPr>
          <p:spPr>
            <a:xfrm>
              <a:off x="5999501" y="698746"/>
              <a:ext cx="19528" cy="33160"/>
            </a:xfrm>
            <a:custGeom>
              <a:avLst/>
              <a:gdLst/>
              <a:ahLst/>
              <a:cxnLst/>
              <a:rect l="l" t="t" r="r" b="b"/>
              <a:pathLst>
                <a:path w="626" h="1063" extrusionOk="0">
                  <a:moveTo>
                    <a:pt x="378" y="0"/>
                  </a:moveTo>
                  <a:cubicBezTo>
                    <a:pt x="353" y="0"/>
                    <a:pt x="330" y="8"/>
                    <a:pt x="313" y="25"/>
                  </a:cubicBezTo>
                  <a:cubicBezTo>
                    <a:pt x="194" y="85"/>
                    <a:pt x="194" y="144"/>
                    <a:pt x="119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0" y="651"/>
                    <a:pt x="60" y="830"/>
                    <a:pt x="194" y="1023"/>
                  </a:cubicBezTo>
                  <a:cubicBezTo>
                    <a:pt x="218" y="1048"/>
                    <a:pt x="253" y="1062"/>
                    <a:pt x="290" y="1062"/>
                  </a:cubicBezTo>
                  <a:cubicBezTo>
                    <a:pt x="342" y="1062"/>
                    <a:pt x="397" y="1033"/>
                    <a:pt x="432" y="964"/>
                  </a:cubicBezTo>
                  <a:cubicBezTo>
                    <a:pt x="566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6" y="144"/>
                  </a:cubicBezTo>
                  <a:lnTo>
                    <a:pt x="566" y="85"/>
                  </a:lnTo>
                  <a:cubicBezTo>
                    <a:pt x="513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0" name="Google Shape;5070;p31"/>
            <p:cNvSpPr/>
            <p:nvPr/>
          </p:nvSpPr>
          <p:spPr>
            <a:xfrm>
              <a:off x="6040366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37" y="1202"/>
                  </a:cubicBezTo>
                  <a:cubicBezTo>
                    <a:pt x="387" y="1202"/>
                    <a:pt x="433" y="1173"/>
                    <a:pt x="433" y="1103"/>
                  </a:cubicBezTo>
                  <a:lnTo>
                    <a:pt x="493" y="1103"/>
                  </a:ln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1" name="Google Shape;5071;p31"/>
            <p:cNvSpPr/>
            <p:nvPr/>
          </p:nvSpPr>
          <p:spPr>
            <a:xfrm>
              <a:off x="6094302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2" name="Google Shape;5072;p31"/>
            <p:cNvSpPr/>
            <p:nvPr/>
          </p:nvSpPr>
          <p:spPr>
            <a:xfrm>
              <a:off x="6090559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1" y="176"/>
                    <a:pt x="61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2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3" name="Google Shape;5073;p31"/>
            <p:cNvSpPr/>
            <p:nvPr/>
          </p:nvSpPr>
          <p:spPr>
            <a:xfrm>
              <a:off x="6142623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282" y="1"/>
                  </a:moveTo>
                  <a:cubicBezTo>
                    <a:pt x="219" y="1"/>
                    <a:pt x="177" y="43"/>
                    <a:pt x="135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5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38" y="8"/>
                    <a:pt x="308" y="1"/>
                    <a:pt x="28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4" name="Google Shape;5074;p31"/>
            <p:cNvSpPr/>
            <p:nvPr/>
          </p:nvSpPr>
          <p:spPr>
            <a:xfrm>
              <a:off x="6189104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73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34" y="204"/>
                    <a:pt x="134" y="263"/>
                    <a:pt x="75" y="338"/>
                  </a:cubicBezTo>
                  <a:lnTo>
                    <a:pt x="75" y="636"/>
                  </a:lnTo>
                  <a:cubicBezTo>
                    <a:pt x="0" y="829"/>
                    <a:pt x="75" y="949"/>
                    <a:pt x="134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93" y="1306"/>
                  </a:cubicBezTo>
                  <a:cubicBezTo>
                    <a:pt x="332" y="1306"/>
                    <a:pt x="380" y="1291"/>
                    <a:pt x="447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507" y="84"/>
                  </a:cubicBezTo>
                  <a:lnTo>
                    <a:pt x="447" y="25"/>
                  </a:lnTo>
                  <a:cubicBezTo>
                    <a:pt x="425" y="7"/>
                    <a:pt x="400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5" name="Google Shape;5075;p31"/>
            <p:cNvSpPr/>
            <p:nvPr/>
          </p:nvSpPr>
          <p:spPr>
            <a:xfrm>
              <a:off x="6210472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6" name="Google Shape;5076;p31"/>
            <p:cNvSpPr/>
            <p:nvPr/>
          </p:nvSpPr>
          <p:spPr>
            <a:xfrm>
              <a:off x="6146803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1" y="293"/>
                    <a:pt x="1" y="352"/>
                  </a:cubicBezTo>
                  <a:cubicBezTo>
                    <a:pt x="1" y="531"/>
                    <a:pt x="60" y="665"/>
                    <a:pt x="179" y="725"/>
                  </a:cubicBezTo>
                  <a:cubicBezTo>
                    <a:pt x="209" y="755"/>
                    <a:pt x="258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7" name="Google Shape;5077;p31"/>
            <p:cNvSpPr/>
            <p:nvPr/>
          </p:nvSpPr>
          <p:spPr>
            <a:xfrm>
              <a:off x="6036186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6" y="0"/>
                  </a:moveTo>
                  <a:cubicBezTo>
                    <a:pt x="254" y="0"/>
                    <a:pt x="195" y="19"/>
                    <a:pt x="135" y="56"/>
                  </a:cubicBezTo>
                  <a:cubicBezTo>
                    <a:pt x="61" y="116"/>
                    <a:pt x="61" y="116"/>
                    <a:pt x="61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1" y="428"/>
                    <a:pt x="61" y="488"/>
                    <a:pt x="195" y="607"/>
                  </a:cubicBezTo>
                  <a:cubicBezTo>
                    <a:pt x="244" y="632"/>
                    <a:pt x="283" y="646"/>
                    <a:pt x="322" y="646"/>
                  </a:cubicBezTo>
                  <a:cubicBezTo>
                    <a:pt x="376" y="646"/>
                    <a:pt x="429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0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8" name="Google Shape;5078;p31"/>
            <p:cNvSpPr/>
            <p:nvPr/>
          </p:nvSpPr>
          <p:spPr>
            <a:xfrm>
              <a:off x="6626863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9" name="Google Shape;5079;p31"/>
            <p:cNvSpPr/>
            <p:nvPr/>
          </p:nvSpPr>
          <p:spPr>
            <a:xfrm>
              <a:off x="6667760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0" name="Google Shape;5080;p31"/>
            <p:cNvSpPr/>
            <p:nvPr/>
          </p:nvSpPr>
          <p:spPr>
            <a:xfrm>
              <a:off x="6721665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1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1" name="Google Shape;5081;p31"/>
            <p:cNvSpPr/>
            <p:nvPr/>
          </p:nvSpPr>
          <p:spPr>
            <a:xfrm>
              <a:off x="6717953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6" y="19"/>
                    <a:pt x="179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2" name="Google Shape;5082;p31"/>
            <p:cNvSpPr/>
            <p:nvPr/>
          </p:nvSpPr>
          <p:spPr>
            <a:xfrm>
              <a:off x="6770017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3" name="Google Shape;5083;p31"/>
            <p:cNvSpPr/>
            <p:nvPr/>
          </p:nvSpPr>
          <p:spPr>
            <a:xfrm>
              <a:off x="6818806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21" y="0"/>
                  </a:moveTo>
                  <a:cubicBezTo>
                    <a:pt x="239" y="0"/>
                    <a:pt x="179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55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4" name="Google Shape;5084;p31"/>
            <p:cNvSpPr/>
            <p:nvPr/>
          </p:nvSpPr>
          <p:spPr>
            <a:xfrm>
              <a:off x="6837866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74" y="0"/>
                  </a:moveTo>
                  <a:cubicBezTo>
                    <a:pt x="328" y="0"/>
                    <a:pt x="28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21" y="0"/>
                    <a:pt x="37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5" name="Google Shape;5085;p31"/>
            <p:cNvSpPr/>
            <p:nvPr/>
          </p:nvSpPr>
          <p:spPr>
            <a:xfrm>
              <a:off x="6774197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55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6" name="Google Shape;5086;p31"/>
            <p:cNvSpPr/>
            <p:nvPr/>
          </p:nvSpPr>
          <p:spPr>
            <a:xfrm>
              <a:off x="6663580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7" name="Google Shape;5087;p31"/>
            <p:cNvSpPr/>
            <p:nvPr/>
          </p:nvSpPr>
          <p:spPr>
            <a:xfrm>
              <a:off x="7870015" y="6987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8" name="Google Shape;5088;p31"/>
            <p:cNvSpPr/>
            <p:nvPr/>
          </p:nvSpPr>
          <p:spPr>
            <a:xfrm>
              <a:off x="7910912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9" name="Google Shape;5089;p31"/>
            <p:cNvSpPr/>
            <p:nvPr/>
          </p:nvSpPr>
          <p:spPr>
            <a:xfrm>
              <a:off x="7964817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0" name="Google Shape;5090;p31"/>
            <p:cNvSpPr/>
            <p:nvPr/>
          </p:nvSpPr>
          <p:spPr>
            <a:xfrm>
              <a:off x="7961105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1" name="Google Shape;5091;p31"/>
            <p:cNvSpPr/>
            <p:nvPr/>
          </p:nvSpPr>
          <p:spPr>
            <a:xfrm>
              <a:off x="8013169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2" name="Google Shape;5092;p31"/>
            <p:cNvSpPr/>
            <p:nvPr/>
          </p:nvSpPr>
          <p:spPr>
            <a:xfrm>
              <a:off x="8061958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3" name="Google Shape;5093;p31"/>
            <p:cNvSpPr/>
            <p:nvPr/>
          </p:nvSpPr>
          <p:spPr>
            <a:xfrm>
              <a:off x="8081018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4" name="Google Shape;5094;p31"/>
            <p:cNvSpPr/>
            <p:nvPr/>
          </p:nvSpPr>
          <p:spPr>
            <a:xfrm>
              <a:off x="8017349" y="8590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5" name="Google Shape;5095;p31"/>
            <p:cNvSpPr/>
            <p:nvPr/>
          </p:nvSpPr>
          <p:spPr>
            <a:xfrm>
              <a:off x="790673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6" name="Google Shape;5096;p31"/>
            <p:cNvSpPr/>
            <p:nvPr/>
          </p:nvSpPr>
          <p:spPr>
            <a:xfrm>
              <a:off x="3421649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0" y="651"/>
                    <a:pt x="60" y="844"/>
                    <a:pt x="179" y="964"/>
                  </a:cubicBezTo>
                  <a:cubicBezTo>
                    <a:pt x="246" y="993"/>
                    <a:pt x="295" y="1008"/>
                    <a:pt x="334" y="1008"/>
                  </a:cubicBezTo>
                  <a:cubicBezTo>
                    <a:pt x="373" y="1008"/>
                    <a:pt x="403" y="993"/>
                    <a:pt x="432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86" y="472"/>
                    <a:pt x="686" y="412"/>
                    <a:pt x="611" y="353"/>
                  </a:cubicBezTo>
                  <a:lnTo>
                    <a:pt x="611" y="99"/>
                  </a:lnTo>
                  <a:lnTo>
                    <a:pt x="552" y="99"/>
                  </a:ln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7" name="Google Shape;5097;p31"/>
            <p:cNvSpPr/>
            <p:nvPr/>
          </p:nvSpPr>
          <p:spPr>
            <a:xfrm>
              <a:off x="3462077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626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8" name="Google Shape;5098;p31"/>
            <p:cNvSpPr/>
            <p:nvPr/>
          </p:nvSpPr>
          <p:spPr>
            <a:xfrm>
              <a:off x="3516450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9" name="Google Shape;5099;p31"/>
            <p:cNvSpPr/>
            <p:nvPr/>
          </p:nvSpPr>
          <p:spPr>
            <a:xfrm>
              <a:off x="3512738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9" y="1008"/>
                    <a:pt x="287" y="1023"/>
                    <a:pt x="328" y="1023"/>
                  </a:cubicBezTo>
                  <a:cubicBezTo>
                    <a:pt x="369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0" name="Google Shape;5100;p31"/>
            <p:cNvSpPr/>
            <p:nvPr/>
          </p:nvSpPr>
          <p:spPr>
            <a:xfrm>
              <a:off x="3564771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254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62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1" name="Google Shape;5101;p31"/>
            <p:cNvSpPr/>
            <p:nvPr/>
          </p:nvSpPr>
          <p:spPr>
            <a:xfrm>
              <a:off x="3613124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6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2" name="Google Shape;5102;p31"/>
            <p:cNvSpPr/>
            <p:nvPr/>
          </p:nvSpPr>
          <p:spPr>
            <a:xfrm>
              <a:off x="3632621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120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627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3" name="Google Shape;5103;p31"/>
            <p:cNvSpPr/>
            <p:nvPr/>
          </p:nvSpPr>
          <p:spPr>
            <a:xfrm>
              <a:off x="3570823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20" y="75"/>
                    <a:pt x="60" y="135"/>
                    <a:pt x="1" y="195"/>
                  </a:cubicBezTo>
                  <a:lnTo>
                    <a:pt x="1" y="373"/>
                  </a:lnTo>
                  <a:cubicBezTo>
                    <a:pt x="1" y="507"/>
                    <a:pt x="1" y="627"/>
                    <a:pt x="120" y="746"/>
                  </a:cubicBezTo>
                  <a:cubicBezTo>
                    <a:pt x="179" y="783"/>
                    <a:pt x="224" y="802"/>
                    <a:pt x="271" y="802"/>
                  </a:cubicBezTo>
                  <a:cubicBezTo>
                    <a:pt x="317" y="802"/>
                    <a:pt x="366" y="783"/>
                    <a:pt x="433" y="746"/>
                  </a:cubicBezTo>
                  <a:lnTo>
                    <a:pt x="433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3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4" name="Google Shape;5104;p31"/>
            <p:cNvSpPr/>
            <p:nvPr/>
          </p:nvSpPr>
          <p:spPr>
            <a:xfrm>
              <a:off x="3460206" y="837533"/>
              <a:ext cx="17719" cy="20495"/>
            </a:xfrm>
            <a:custGeom>
              <a:avLst/>
              <a:gdLst/>
              <a:ahLst/>
              <a:cxnLst/>
              <a:rect l="l" t="t" r="r" b="b"/>
              <a:pathLst>
                <a:path w="568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1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9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3" y="105"/>
                    <a:pt x="433" y="105"/>
                    <a:pt x="373" y="45"/>
                  </a:cubicBezTo>
                  <a:cubicBezTo>
                    <a:pt x="344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5" name="Google Shape;5105;p31"/>
            <p:cNvSpPr/>
            <p:nvPr/>
          </p:nvSpPr>
          <p:spPr>
            <a:xfrm>
              <a:off x="912115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415" y="1"/>
                  </a:moveTo>
                  <a:cubicBezTo>
                    <a:pt x="375" y="1"/>
                    <a:pt x="338" y="15"/>
                    <a:pt x="313" y="40"/>
                  </a:cubicBezTo>
                  <a:cubicBezTo>
                    <a:pt x="254" y="99"/>
                    <a:pt x="194" y="159"/>
                    <a:pt x="135" y="219"/>
                  </a:cubicBezTo>
                  <a:cubicBezTo>
                    <a:pt x="75" y="278"/>
                    <a:pt x="75" y="412"/>
                    <a:pt x="75" y="472"/>
                  </a:cubicBezTo>
                  <a:cubicBezTo>
                    <a:pt x="0" y="651"/>
                    <a:pt x="75" y="844"/>
                    <a:pt x="194" y="964"/>
                  </a:cubicBezTo>
                  <a:cubicBezTo>
                    <a:pt x="224" y="993"/>
                    <a:pt x="269" y="1008"/>
                    <a:pt x="315" y="1008"/>
                  </a:cubicBezTo>
                  <a:cubicBezTo>
                    <a:pt x="362" y="1008"/>
                    <a:pt x="410" y="993"/>
                    <a:pt x="447" y="964"/>
                  </a:cubicBezTo>
                  <a:cubicBezTo>
                    <a:pt x="567" y="844"/>
                    <a:pt x="626" y="651"/>
                    <a:pt x="626" y="531"/>
                  </a:cubicBezTo>
                  <a:lnTo>
                    <a:pt x="626" y="353"/>
                  </a:lnTo>
                  <a:cubicBezTo>
                    <a:pt x="626" y="278"/>
                    <a:pt x="626" y="219"/>
                    <a:pt x="567" y="99"/>
                  </a:cubicBezTo>
                  <a:cubicBezTo>
                    <a:pt x="532" y="30"/>
                    <a:pt x="471" y="1"/>
                    <a:pt x="4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6" name="Google Shape;5106;p31"/>
            <p:cNvSpPr/>
            <p:nvPr/>
          </p:nvSpPr>
          <p:spPr>
            <a:xfrm>
              <a:off x="953011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7" name="Google Shape;5107;p31"/>
            <p:cNvSpPr/>
            <p:nvPr/>
          </p:nvSpPr>
          <p:spPr>
            <a:xfrm>
              <a:off x="1007384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65" y="0"/>
                  </a:moveTo>
                  <a:cubicBezTo>
                    <a:pt x="210" y="0"/>
                    <a:pt x="155" y="29"/>
                    <a:pt x="120" y="99"/>
                  </a:cubicBezTo>
                  <a:cubicBezTo>
                    <a:pt x="60" y="159"/>
                    <a:pt x="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20" y="1157"/>
                  </a:cubicBezTo>
                  <a:lnTo>
                    <a:pt x="179" y="1157"/>
                  </a:lnTo>
                  <a:cubicBezTo>
                    <a:pt x="209" y="1187"/>
                    <a:pt x="257" y="1201"/>
                    <a:pt x="306" y="1201"/>
                  </a:cubicBezTo>
                  <a:cubicBezTo>
                    <a:pt x="354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2" y="15"/>
                    <a:pt x="304" y="0"/>
                    <a:pt x="2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8" name="Google Shape;5108;p31"/>
            <p:cNvSpPr/>
            <p:nvPr/>
          </p:nvSpPr>
          <p:spPr>
            <a:xfrm>
              <a:off x="1046180" y="74968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9" name="Google Shape;5109;p31"/>
            <p:cNvSpPr/>
            <p:nvPr/>
          </p:nvSpPr>
          <p:spPr>
            <a:xfrm>
              <a:off x="1104058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292" y="1"/>
                  </a:moveTo>
                  <a:cubicBezTo>
                    <a:pt x="227" y="1"/>
                    <a:pt x="179" y="33"/>
                    <a:pt x="179" y="113"/>
                  </a:cubicBezTo>
                  <a:cubicBezTo>
                    <a:pt x="60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19" y="1231"/>
                  </a:lnTo>
                  <a:cubicBezTo>
                    <a:pt x="149" y="1260"/>
                    <a:pt x="198" y="1275"/>
                    <a:pt x="246" y="1275"/>
                  </a:cubicBezTo>
                  <a:cubicBezTo>
                    <a:pt x="294" y="1275"/>
                    <a:pt x="343" y="1260"/>
                    <a:pt x="373" y="1231"/>
                  </a:cubicBezTo>
                  <a:cubicBezTo>
                    <a:pt x="492" y="1037"/>
                    <a:pt x="551" y="858"/>
                    <a:pt x="551" y="664"/>
                  </a:cubicBezTo>
                  <a:cubicBezTo>
                    <a:pt x="551" y="545"/>
                    <a:pt x="626" y="486"/>
                    <a:pt x="551" y="352"/>
                  </a:cubicBezTo>
                  <a:cubicBezTo>
                    <a:pt x="551" y="292"/>
                    <a:pt x="492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34" y="1"/>
                    <a:pt x="29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0" name="Google Shape;5110;p31"/>
            <p:cNvSpPr/>
            <p:nvPr/>
          </p:nvSpPr>
          <p:spPr>
            <a:xfrm>
              <a:off x="1114029" y="770308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1" name="Google Shape;5111;p31"/>
            <p:cNvSpPr/>
            <p:nvPr/>
          </p:nvSpPr>
          <p:spPr>
            <a:xfrm>
              <a:off x="949299" y="837533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2" name="Google Shape;5112;p31"/>
            <p:cNvSpPr/>
            <p:nvPr/>
          </p:nvSpPr>
          <p:spPr>
            <a:xfrm>
              <a:off x="1535765" y="694566"/>
              <a:ext cx="21431" cy="31476"/>
            </a:xfrm>
            <a:custGeom>
              <a:avLst/>
              <a:gdLst/>
              <a:ahLst/>
              <a:cxnLst/>
              <a:rect l="l" t="t" r="r" b="b"/>
              <a:pathLst>
                <a:path w="687" h="1009" extrusionOk="0">
                  <a:moveTo>
                    <a:pt x="411" y="1"/>
                  </a:moveTo>
                  <a:cubicBezTo>
                    <a:pt x="373" y="1"/>
                    <a:pt x="339" y="15"/>
                    <a:pt x="314" y="40"/>
                  </a:cubicBezTo>
                  <a:lnTo>
                    <a:pt x="120" y="219"/>
                  </a:lnTo>
                  <a:cubicBezTo>
                    <a:pt x="61" y="278"/>
                    <a:pt x="61" y="412"/>
                    <a:pt x="61" y="472"/>
                  </a:cubicBezTo>
                  <a:cubicBezTo>
                    <a:pt x="1" y="651"/>
                    <a:pt x="61" y="844"/>
                    <a:pt x="195" y="964"/>
                  </a:cubicBezTo>
                  <a:cubicBezTo>
                    <a:pt x="224" y="993"/>
                    <a:pt x="269" y="1008"/>
                    <a:pt x="314" y="1008"/>
                  </a:cubicBezTo>
                  <a:cubicBezTo>
                    <a:pt x="359" y="1008"/>
                    <a:pt x="403" y="993"/>
                    <a:pt x="433" y="964"/>
                  </a:cubicBezTo>
                  <a:cubicBezTo>
                    <a:pt x="567" y="844"/>
                    <a:pt x="627" y="651"/>
                    <a:pt x="627" y="531"/>
                  </a:cubicBezTo>
                  <a:cubicBezTo>
                    <a:pt x="627" y="472"/>
                    <a:pt x="686" y="412"/>
                    <a:pt x="627" y="353"/>
                  </a:cubicBezTo>
                  <a:cubicBezTo>
                    <a:pt x="627" y="278"/>
                    <a:pt x="627" y="219"/>
                    <a:pt x="567" y="99"/>
                  </a:cubicBezTo>
                  <a:cubicBezTo>
                    <a:pt x="523" y="30"/>
                    <a:pt x="464" y="1"/>
                    <a:pt x="4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3" name="Google Shape;5113;p31"/>
            <p:cNvSpPr/>
            <p:nvPr/>
          </p:nvSpPr>
          <p:spPr>
            <a:xfrm>
              <a:off x="1576662" y="741047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4" name="Google Shape;5114;p31"/>
            <p:cNvSpPr/>
            <p:nvPr/>
          </p:nvSpPr>
          <p:spPr>
            <a:xfrm>
              <a:off x="1630598" y="696438"/>
              <a:ext cx="17688" cy="37496"/>
            </a:xfrm>
            <a:custGeom>
              <a:avLst/>
              <a:gdLst/>
              <a:ahLst/>
              <a:cxnLst/>
              <a:rect l="l" t="t" r="r" b="b"/>
              <a:pathLst>
                <a:path w="567" h="1202" extrusionOk="0">
                  <a:moveTo>
                    <a:pt x="276" y="0"/>
                  </a:moveTo>
                  <a:cubicBezTo>
                    <a:pt x="224" y="0"/>
                    <a:pt x="169" y="29"/>
                    <a:pt x="134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34" y="1157"/>
                  </a:cubicBezTo>
                  <a:lnTo>
                    <a:pt x="194" y="1157"/>
                  </a:lnTo>
                  <a:cubicBezTo>
                    <a:pt x="224" y="1187"/>
                    <a:pt x="268" y="1201"/>
                    <a:pt x="313" y="1201"/>
                  </a:cubicBezTo>
                  <a:cubicBezTo>
                    <a:pt x="358" y="1201"/>
                    <a:pt x="402" y="1187"/>
                    <a:pt x="432" y="1157"/>
                  </a:cubicBezTo>
                  <a:cubicBezTo>
                    <a:pt x="566" y="963"/>
                    <a:pt x="566" y="784"/>
                    <a:pt x="566" y="591"/>
                  </a:cubicBezTo>
                  <a:lnTo>
                    <a:pt x="566" y="352"/>
                  </a:lnTo>
                  <a:cubicBezTo>
                    <a:pt x="507" y="218"/>
                    <a:pt x="507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3" y="0"/>
                    <a:pt x="27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5" name="Google Shape;5115;p31"/>
            <p:cNvSpPr/>
            <p:nvPr/>
          </p:nvSpPr>
          <p:spPr>
            <a:xfrm>
              <a:off x="1626855" y="802844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6" name="Google Shape;5116;p31"/>
            <p:cNvSpPr/>
            <p:nvPr/>
          </p:nvSpPr>
          <p:spPr>
            <a:xfrm>
              <a:off x="1678919" y="74968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7" name="Google Shape;5117;p31"/>
            <p:cNvSpPr/>
            <p:nvPr/>
          </p:nvSpPr>
          <p:spPr>
            <a:xfrm>
              <a:off x="1727708" y="690417"/>
              <a:ext cx="19091" cy="39805"/>
            </a:xfrm>
            <a:custGeom>
              <a:avLst/>
              <a:gdLst/>
              <a:ahLst/>
              <a:cxnLst/>
              <a:rect l="l" t="t" r="r" b="b"/>
              <a:pathLst>
                <a:path w="612" h="1276" extrusionOk="0">
                  <a:moveTo>
                    <a:pt x="303" y="1"/>
                  </a:moveTo>
                  <a:cubicBezTo>
                    <a:pt x="251" y="1"/>
                    <a:pt x="215" y="33"/>
                    <a:pt x="179" y="113"/>
                  </a:cubicBezTo>
                  <a:cubicBezTo>
                    <a:pt x="120" y="173"/>
                    <a:pt x="60" y="292"/>
                    <a:pt x="60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0" y="1156"/>
                  </a:cubicBezTo>
                  <a:lnTo>
                    <a:pt x="120" y="1231"/>
                  </a:lnTo>
                  <a:cubicBezTo>
                    <a:pt x="150" y="1260"/>
                    <a:pt x="194" y="1275"/>
                    <a:pt x="241" y="1275"/>
                  </a:cubicBezTo>
                  <a:cubicBezTo>
                    <a:pt x="287" y="1275"/>
                    <a:pt x="336" y="1260"/>
                    <a:pt x="373" y="1231"/>
                  </a:cubicBezTo>
                  <a:cubicBezTo>
                    <a:pt x="492" y="1037"/>
                    <a:pt x="552" y="858"/>
                    <a:pt x="552" y="664"/>
                  </a:cubicBezTo>
                  <a:cubicBezTo>
                    <a:pt x="611" y="545"/>
                    <a:pt x="611" y="486"/>
                    <a:pt x="552" y="352"/>
                  </a:cubicBezTo>
                  <a:cubicBezTo>
                    <a:pt x="552" y="292"/>
                    <a:pt x="492" y="173"/>
                    <a:pt x="433" y="113"/>
                  </a:cubicBezTo>
                  <a:lnTo>
                    <a:pt x="433" y="39"/>
                  </a:lnTo>
                  <a:cubicBezTo>
                    <a:pt x="379" y="15"/>
                    <a:pt x="337" y="1"/>
                    <a:pt x="30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8" name="Google Shape;5118;p31"/>
            <p:cNvSpPr/>
            <p:nvPr/>
          </p:nvSpPr>
          <p:spPr>
            <a:xfrm>
              <a:off x="1746768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9" name="Google Shape;5119;p31"/>
            <p:cNvSpPr/>
            <p:nvPr/>
          </p:nvSpPr>
          <p:spPr>
            <a:xfrm>
              <a:off x="1683099" y="854253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0" name="Google Shape;5120;p31"/>
            <p:cNvSpPr/>
            <p:nvPr/>
          </p:nvSpPr>
          <p:spPr>
            <a:xfrm>
              <a:off x="1572482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1" name="Google Shape;5121;p31"/>
            <p:cNvSpPr/>
            <p:nvPr/>
          </p:nvSpPr>
          <p:spPr>
            <a:xfrm>
              <a:off x="2178497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1" y="651"/>
                    <a:pt x="60" y="844"/>
                    <a:pt x="179" y="964"/>
                  </a:cubicBezTo>
                  <a:cubicBezTo>
                    <a:pt x="209" y="993"/>
                    <a:pt x="257" y="1008"/>
                    <a:pt x="306" y="1008"/>
                  </a:cubicBezTo>
                  <a:cubicBezTo>
                    <a:pt x="354" y="1008"/>
                    <a:pt x="403" y="993"/>
                    <a:pt x="433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11" y="472"/>
                    <a:pt x="686" y="412"/>
                    <a:pt x="611" y="353"/>
                  </a:cubicBezTo>
                  <a:cubicBezTo>
                    <a:pt x="611" y="278"/>
                    <a:pt x="611" y="219"/>
                    <a:pt x="552" y="99"/>
                  </a:cubicBez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2" name="Google Shape;5122;p31"/>
            <p:cNvSpPr/>
            <p:nvPr/>
          </p:nvSpPr>
          <p:spPr>
            <a:xfrm>
              <a:off x="2218925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567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3" name="Google Shape;5123;p31"/>
            <p:cNvSpPr/>
            <p:nvPr/>
          </p:nvSpPr>
          <p:spPr>
            <a:xfrm>
              <a:off x="2273298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20" y="1157"/>
                  </a:cubicBezTo>
                  <a:lnTo>
                    <a:pt x="179" y="1157"/>
                  </a:lnTo>
                  <a:cubicBezTo>
                    <a:pt x="217" y="1187"/>
                    <a:pt x="265" y="1201"/>
                    <a:pt x="312" y="1201"/>
                  </a:cubicBezTo>
                  <a:cubicBezTo>
                    <a:pt x="358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4" name="Google Shape;5124;p31"/>
            <p:cNvSpPr/>
            <p:nvPr/>
          </p:nvSpPr>
          <p:spPr>
            <a:xfrm>
              <a:off x="2269586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09" y="1008"/>
                    <a:pt x="257" y="1023"/>
                    <a:pt x="306" y="1023"/>
                  </a:cubicBezTo>
                  <a:cubicBezTo>
                    <a:pt x="354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5" name="Google Shape;5125;p31"/>
            <p:cNvSpPr/>
            <p:nvPr/>
          </p:nvSpPr>
          <p:spPr>
            <a:xfrm>
              <a:off x="2321619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195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56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6" name="Google Shape;5126;p31"/>
            <p:cNvSpPr/>
            <p:nvPr/>
          </p:nvSpPr>
          <p:spPr>
            <a:xfrm>
              <a:off x="2369972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7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7" name="Google Shape;5127;p31"/>
            <p:cNvSpPr/>
            <p:nvPr/>
          </p:nvSpPr>
          <p:spPr>
            <a:xfrm>
              <a:off x="2389469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61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552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8" name="Google Shape;5128;p31"/>
            <p:cNvSpPr/>
            <p:nvPr/>
          </p:nvSpPr>
          <p:spPr>
            <a:xfrm>
              <a:off x="2325363" y="854253"/>
              <a:ext cx="19528" cy="25018"/>
            </a:xfrm>
            <a:custGeom>
              <a:avLst/>
              <a:gdLst/>
              <a:ahLst/>
              <a:cxnLst/>
              <a:rect l="l" t="t" r="r" b="b"/>
              <a:pathLst>
                <a:path w="626" h="802" extrusionOk="0">
                  <a:moveTo>
                    <a:pt x="253" y="1"/>
                  </a:moveTo>
                  <a:cubicBezTo>
                    <a:pt x="194" y="75"/>
                    <a:pt x="134" y="135"/>
                    <a:pt x="75" y="195"/>
                  </a:cubicBezTo>
                  <a:cubicBezTo>
                    <a:pt x="75" y="254"/>
                    <a:pt x="75" y="314"/>
                    <a:pt x="0" y="373"/>
                  </a:cubicBezTo>
                  <a:cubicBezTo>
                    <a:pt x="0" y="507"/>
                    <a:pt x="75" y="627"/>
                    <a:pt x="194" y="746"/>
                  </a:cubicBezTo>
                  <a:cubicBezTo>
                    <a:pt x="224" y="783"/>
                    <a:pt x="268" y="802"/>
                    <a:pt x="322" y="802"/>
                  </a:cubicBezTo>
                  <a:cubicBezTo>
                    <a:pt x="376" y="802"/>
                    <a:pt x="440" y="783"/>
                    <a:pt x="507" y="746"/>
                  </a:cubicBezTo>
                  <a:lnTo>
                    <a:pt x="507" y="686"/>
                  </a:lnTo>
                  <a:cubicBezTo>
                    <a:pt x="626" y="627"/>
                    <a:pt x="626" y="507"/>
                    <a:pt x="626" y="448"/>
                  </a:cubicBezTo>
                  <a:lnTo>
                    <a:pt x="626" y="254"/>
                  </a:lnTo>
                  <a:cubicBezTo>
                    <a:pt x="626" y="195"/>
                    <a:pt x="566" y="135"/>
                    <a:pt x="507" y="75"/>
                  </a:cubicBezTo>
                  <a:cubicBezTo>
                    <a:pt x="447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9" name="Google Shape;5129;p31"/>
            <p:cNvSpPr/>
            <p:nvPr/>
          </p:nvSpPr>
          <p:spPr>
            <a:xfrm>
              <a:off x="2215213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1" y="1"/>
                  </a:moveTo>
                  <a:cubicBezTo>
                    <a:pt x="265" y="1"/>
                    <a:pt x="216" y="15"/>
                    <a:pt x="179" y="45"/>
                  </a:cubicBezTo>
                  <a:cubicBezTo>
                    <a:pt x="120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46" y="641"/>
                    <a:pt x="310" y="656"/>
                    <a:pt x="364" y="656"/>
                  </a:cubicBezTo>
                  <a:cubicBezTo>
                    <a:pt x="418" y="656"/>
                    <a:pt x="462" y="641"/>
                    <a:pt x="492" y="611"/>
                  </a:cubicBezTo>
                  <a:cubicBezTo>
                    <a:pt x="626" y="477"/>
                    <a:pt x="626" y="418"/>
                    <a:pt x="626" y="299"/>
                  </a:cubicBezTo>
                  <a:cubicBezTo>
                    <a:pt x="626" y="299"/>
                    <a:pt x="626" y="239"/>
                    <a:pt x="552" y="164"/>
                  </a:cubicBezTo>
                  <a:cubicBezTo>
                    <a:pt x="552" y="105"/>
                    <a:pt x="492" y="105"/>
                    <a:pt x="432" y="45"/>
                  </a:cubicBezTo>
                  <a:cubicBezTo>
                    <a:pt x="403" y="15"/>
                    <a:pt x="358" y="1"/>
                    <a:pt x="3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0" name="Google Shape;5130;p31"/>
            <p:cNvSpPr/>
            <p:nvPr/>
          </p:nvSpPr>
          <p:spPr>
            <a:xfrm>
              <a:off x="2807731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76" y="1"/>
                  </a:moveTo>
                  <a:cubicBezTo>
                    <a:pt x="34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5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58" y="30"/>
                    <a:pt x="423" y="1"/>
                    <a:pt x="37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1" name="Google Shape;5131;p31"/>
            <p:cNvSpPr/>
            <p:nvPr/>
          </p:nvSpPr>
          <p:spPr>
            <a:xfrm>
              <a:off x="2848160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17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lnTo>
                    <a:pt x="448" y="99"/>
                  </a:lnTo>
                  <a:cubicBezTo>
                    <a:pt x="404" y="29"/>
                    <a:pt x="366" y="0"/>
                    <a:pt x="31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2" name="Google Shape;5132;p31"/>
            <p:cNvSpPr/>
            <p:nvPr/>
          </p:nvSpPr>
          <p:spPr>
            <a:xfrm>
              <a:off x="2900692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626" y="591"/>
                  </a:cubicBezTo>
                  <a:cubicBezTo>
                    <a:pt x="552" y="531"/>
                    <a:pt x="552" y="412"/>
                    <a:pt x="552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3" name="Google Shape;5133;p31"/>
            <p:cNvSpPr/>
            <p:nvPr/>
          </p:nvSpPr>
          <p:spPr>
            <a:xfrm>
              <a:off x="2896980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4" name="Google Shape;5134;p31"/>
            <p:cNvSpPr/>
            <p:nvPr/>
          </p:nvSpPr>
          <p:spPr>
            <a:xfrm>
              <a:off x="2949013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4" y="1491"/>
                    <a:pt x="194" y="1491"/>
                    <a:pt x="254" y="1565"/>
                  </a:cubicBez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567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5" name="Google Shape;5135;p31"/>
            <p:cNvSpPr/>
            <p:nvPr/>
          </p:nvSpPr>
          <p:spPr>
            <a:xfrm>
              <a:off x="2997334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15" y="1"/>
                  </a:moveTo>
                  <a:cubicBezTo>
                    <a:pt x="266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8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08" y="173"/>
                    <a:pt x="433" y="113"/>
                  </a:cubicBezTo>
                  <a:lnTo>
                    <a:pt x="433" y="39"/>
                  </a:lnTo>
                  <a:cubicBezTo>
                    <a:pt x="385" y="15"/>
                    <a:pt x="347" y="1"/>
                    <a:pt x="3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6" name="Google Shape;5136;p31"/>
            <p:cNvSpPr/>
            <p:nvPr/>
          </p:nvSpPr>
          <p:spPr>
            <a:xfrm>
              <a:off x="3016862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66" y="1"/>
                  </a:moveTo>
                  <a:cubicBezTo>
                    <a:pt x="348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408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7" name="Google Shape;5137;p31"/>
            <p:cNvSpPr/>
            <p:nvPr/>
          </p:nvSpPr>
          <p:spPr>
            <a:xfrm>
              <a:off x="2955065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8" name="Google Shape;5138;p31"/>
            <p:cNvSpPr/>
            <p:nvPr/>
          </p:nvSpPr>
          <p:spPr>
            <a:xfrm>
              <a:off x="2844448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9" name="Google Shape;5139;p31"/>
            <p:cNvSpPr/>
            <p:nvPr/>
          </p:nvSpPr>
          <p:spPr>
            <a:xfrm>
              <a:off x="4050883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94" y="1"/>
                  </a:moveTo>
                  <a:cubicBezTo>
                    <a:pt x="35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4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92" y="30"/>
                    <a:pt x="451" y="1"/>
                    <a:pt x="39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0" name="Google Shape;5140;p31"/>
            <p:cNvSpPr/>
            <p:nvPr/>
          </p:nvSpPr>
          <p:spPr>
            <a:xfrm>
              <a:off x="4091312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21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cubicBezTo>
                    <a:pt x="429" y="29"/>
                    <a:pt x="376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1" name="Google Shape;5141;p31"/>
            <p:cNvSpPr/>
            <p:nvPr/>
          </p:nvSpPr>
          <p:spPr>
            <a:xfrm>
              <a:off x="4143844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4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1" y="963"/>
                    <a:pt x="626" y="784"/>
                    <a:pt x="626" y="591"/>
                  </a:cubicBezTo>
                  <a:cubicBezTo>
                    <a:pt x="626" y="531"/>
                    <a:pt x="551" y="412"/>
                    <a:pt x="551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2" name="Google Shape;5142;p31"/>
            <p:cNvSpPr/>
            <p:nvPr/>
          </p:nvSpPr>
          <p:spPr>
            <a:xfrm>
              <a:off x="4140132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6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lnTo>
                    <a:pt x="492" y="979"/>
                  </a:ln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3" name="Google Shape;5143;p31"/>
            <p:cNvSpPr/>
            <p:nvPr/>
          </p:nvSpPr>
          <p:spPr>
            <a:xfrm>
              <a:off x="4192165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60" y="448"/>
                  </a:cubicBezTo>
                  <a:cubicBezTo>
                    <a:pt x="1" y="567"/>
                    <a:pt x="1" y="686"/>
                    <a:pt x="1" y="746"/>
                  </a:cubicBezTo>
                  <a:cubicBezTo>
                    <a:pt x="1" y="999"/>
                    <a:pt x="60" y="1252"/>
                    <a:pt x="194" y="1491"/>
                  </a:cubicBezTo>
                  <a:lnTo>
                    <a:pt x="254" y="1565"/>
                  </a:ln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626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4" name="Google Shape;5144;p31"/>
            <p:cNvSpPr/>
            <p:nvPr/>
          </p:nvSpPr>
          <p:spPr>
            <a:xfrm>
              <a:off x="4240486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41" y="1"/>
                  </a:moveTo>
                  <a:cubicBezTo>
                    <a:pt x="288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7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67" y="173"/>
                    <a:pt x="433" y="113"/>
                  </a:cubicBezTo>
                  <a:lnTo>
                    <a:pt x="433" y="39"/>
                  </a:lnTo>
                  <a:cubicBezTo>
                    <a:pt x="409" y="15"/>
                    <a:pt x="376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5" name="Google Shape;5145;p31"/>
            <p:cNvSpPr/>
            <p:nvPr/>
          </p:nvSpPr>
          <p:spPr>
            <a:xfrm>
              <a:off x="4260014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78" y="1"/>
                  </a:moveTo>
                  <a:cubicBezTo>
                    <a:pt x="354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552" y="85"/>
                  </a:lnTo>
                  <a:cubicBezTo>
                    <a:pt x="510" y="43"/>
                    <a:pt x="438" y="1"/>
                    <a:pt x="37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6" name="Google Shape;5146;p31"/>
            <p:cNvSpPr/>
            <p:nvPr/>
          </p:nvSpPr>
          <p:spPr>
            <a:xfrm>
              <a:off x="4198217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1" y="627"/>
                    <a:pt x="551" y="507"/>
                    <a:pt x="551" y="448"/>
                  </a:cubicBezTo>
                  <a:lnTo>
                    <a:pt x="551" y="254"/>
                  </a:lnTo>
                  <a:cubicBezTo>
                    <a:pt x="551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7" name="Google Shape;5147;p31"/>
            <p:cNvSpPr/>
            <p:nvPr/>
          </p:nvSpPr>
          <p:spPr>
            <a:xfrm>
              <a:off x="4087600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94" y="611"/>
                  </a:cubicBezTo>
                  <a:cubicBezTo>
                    <a:pt x="224" y="641"/>
                    <a:pt x="269" y="656"/>
                    <a:pt x="31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8" name="Google Shape;5148;p31"/>
            <p:cNvSpPr/>
            <p:nvPr/>
          </p:nvSpPr>
          <p:spPr>
            <a:xfrm>
              <a:off x="334903" y="316443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9" name="Google Shape;5149;p31"/>
            <p:cNvSpPr/>
            <p:nvPr/>
          </p:nvSpPr>
          <p:spPr>
            <a:xfrm>
              <a:off x="334903" y="2926475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10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10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0" name="Google Shape;5150;p31"/>
            <p:cNvSpPr/>
            <p:nvPr/>
          </p:nvSpPr>
          <p:spPr>
            <a:xfrm>
              <a:off x="334903" y="268808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1" name="Google Shape;5151;p31"/>
            <p:cNvSpPr/>
            <p:nvPr/>
          </p:nvSpPr>
          <p:spPr>
            <a:xfrm>
              <a:off x="334903" y="3881042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2" name="Google Shape;5152;p31"/>
            <p:cNvSpPr/>
            <p:nvPr/>
          </p:nvSpPr>
          <p:spPr>
            <a:xfrm>
              <a:off x="334903" y="364261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3" name="Google Shape;5153;p31"/>
            <p:cNvSpPr/>
            <p:nvPr/>
          </p:nvSpPr>
          <p:spPr>
            <a:xfrm>
              <a:off x="334903" y="3402823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69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69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4" name="Google Shape;5154;p31"/>
            <p:cNvSpPr/>
            <p:nvPr/>
          </p:nvSpPr>
          <p:spPr>
            <a:xfrm>
              <a:off x="334903" y="4595314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5" name="Google Shape;5155;p31"/>
            <p:cNvSpPr/>
            <p:nvPr/>
          </p:nvSpPr>
          <p:spPr>
            <a:xfrm>
              <a:off x="334903" y="4357390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6" name="Google Shape;5156;p31"/>
            <p:cNvSpPr/>
            <p:nvPr/>
          </p:nvSpPr>
          <p:spPr>
            <a:xfrm>
              <a:off x="334903" y="4118966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7" name="Google Shape;5157;p31"/>
            <p:cNvSpPr/>
            <p:nvPr/>
          </p:nvSpPr>
          <p:spPr>
            <a:xfrm>
              <a:off x="334903" y="125904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1"/>
                  </a:moveTo>
                  <a:cubicBezTo>
                    <a:pt x="9803" y="1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8" name="Google Shape;5158;p31"/>
            <p:cNvSpPr/>
            <p:nvPr/>
          </p:nvSpPr>
          <p:spPr>
            <a:xfrm>
              <a:off x="334903" y="1021116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548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9" name="Google Shape;5159;p31"/>
            <p:cNvSpPr/>
            <p:nvPr/>
          </p:nvSpPr>
          <p:spPr>
            <a:xfrm>
              <a:off x="334903" y="782692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0" name="Google Shape;5160;p31"/>
            <p:cNvSpPr/>
            <p:nvPr/>
          </p:nvSpPr>
          <p:spPr>
            <a:xfrm>
              <a:off x="334903" y="1975651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1" name="Google Shape;5161;p31"/>
            <p:cNvSpPr/>
            <p:nvPr/>
          </p:nvSpPr>
          <p:spPr>
            <a:xfrm>
              <a:off x="334903" y="1737259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2" name="Google Shape;5162;p31"/>
            <p:cNvSpPr/>
            <p:nvPr/>
          </p:nvSpPr>
          <p:spPr>
            <a:xfrm>
              <a:off x="334903" y="1497463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69"/>
                  </a:cubicBezTo>
                  <a:cubicBezTo>
                    <a:pt x="10429" y="2547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7"/>
                    <a:pt x="1" y="166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3" name="Google Shape;5163;p31"/>
            <p:cNvSpPr/>
            <p:nvPr/>
          </p:nvSpPr>
          <p:spPr>
            <a:xfrm>
              <a:off x="334903" y="268992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4" name="Google Shape;5164;p31"/>
            <p:cNvSpPr/>
            <p:nvPr/>
          </p:nvSpPr>
          <p:spPr>
            <a:xfrm>
              <a:off x="334903" y="245199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5" name="Google Shape;5165;p31"/>
            <p:cNvSpPr/>
            <p:nvPr/>
          </p:nvSpPr>
          <p:spPr>
            <a:xfrm>
              <a:off x="334903" y="2213607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6" name="Google Shape;5166;p31"/>
            <p:cNvSpPr/>
            <p:nvPr/>
          </p:nvSpPr>
          <p:spPr>
            <a:xfrm>
              <a:off x="495075" y="646175"/>
              <a:ext cx="8153847" cy="4261144"/>
            </a:xfrm>
            <a:custGeom>
              <a:avLst/>
              <a:gdLst/>
              <a:ahLst/>
              <a:cxnLst/>
              <a:rect l="l" t="t" r="r" b="b"/>
              <a:pathLst>
                <a:path w="254987" h="136313" extrusionOk="0">
                  <a:moveTo>
                    <a:pt x="0" y="1"/>
                  </a:moveTo>
                  <a:lnTo>
                    <a:pt x="0" y="136313"/>
                  </a:lnTo>
                  <a:lnTo>
                    <a:pt x="254987" y="136313"/>
                  </a:lnTo>
                  <a:lnTo>
                    <a:pt x="254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7" name="Google Shape;5167;p31"/>
            <p:cNvSpPr/>
            <p:nvPr/>
          </p:nvSpPr>
          <p:spPr>
            <a:xfrm>
              <a:off x="617468" y="819409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5"/>
                    <a:pt x="3114" y="3978"/>
                    <a:pt x="1997" y="3978"/>
                  </a:cubicBezTo>
                  <a:cubicBezTo>
                    <a:pt x="880" y="3978"/>
                    <a:pt x="1" y="3055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8" name="Google Shape;5168;p31"/>
            <p:cNvSpPr/>
            <p:nvPr/>
          </p:nvSpPr>
          <p:spPr>
            <a:xfrm>
              <a:off x="617468" y="105967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40"/>
                    <a:pt x="3114" y="3978"/>
                    <a:pt x="1997" y="3978"/>
                  </a:cubicBezTo>
                  <a:cubicBezTo>
                    <a:pt x="880" y="3978"/>
                    <a:pt x="1" y="3040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9" name="Google Shape;5169;p31"/>
            <p:cNvSpPr/>
            <p:nvPr/>
          </p:nvSpPr>
          <p:spPr>
            <a:xfrm>
              <a:off x="617468" y="1295756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0" name="Google Shape;5170;p31"/>
            <p:cNvSpPr/>
            <p:nvPr/>
          </p:nvSpPr>
          <p:spPr>
            <a:xfrm>
              <a:off x="617468" y="153602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1" name="Google Shape;5171;p31"/>
            <p:cNvSpPr/>
            <p:nvPr/>
          </p:nvSpPr>
          <p:spPr>
            <a:xfrm>
              <a:off x="617468" y="176839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2" name="Google Shape;5172;p31"/>
            <p:cNvSpPr/>
            <p:nvPr/>
          </p:nvSpPr>
          <p:spPr>
            <a:xfrm>
              <a:off x="617468" y="2008656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2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2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3" name="Google Shape;5173;p31"/>
            <p:cNvSpPr/>
            <p:nvPr/>
          </p:nvSpPr>
          <p:spPr>
            <a:xfrm>
              <a:off x="617468" y="224658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4" name="Google Shape;5174;p31"/>
            <p:cNvSpPr/>
            <p:nvPr/>
          </p:nvSpPr>
          <p:spPr>
            <a:xfrm>
              <a:off x="617468" y="248684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5" name="Google Shape;5175;p31"/>
            <p:cNvSpPr/>
            <p:nvPr/>
          </p:nvSpPr>
          <p:spPr>
            <a:xfrm>
              <a:off x="617468" y="2727108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99"/>
                    <a:pt x="3114" y="3964"/>
                    <a:pt x="1997" y="3964"/>
                  </a:cubicBezTo>
                  <a:cubicBezTo>
                    <a:pt x="880" y="3964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6" name="Google Shape;5176;p31"/>
            <p:cNvSpPr/>
            <p:nvPr/>
          </p:nvSpPr>
          <p:spPr>
            <a:xfrm>
              <a:off x="617468" y="296690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9"/>
                    <a:pt x="1997" y="3979"/>
                  </a:cubicBezTo>
                  <a:cubicBezTo>
                    <a:pt x="880" y="3979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7" name="Google Shape;5177;p31"/>
            <p:cNvSpPr/>
            <p:nvPr/>
          </p:nvSpPr>
          <p:spPr>
            <a:xfrm>
              <a:off x="617468" y="3205327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39"/>
                    <a:pt x="3114" y="3963"/>
                    <a:pt x="1997" y="3963"/>
                  </a:cubicBezTo>
                  <a:cubicBezTo>
                    <a:pt x="880" y="3963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8" name="Google Shape;5178;p31"/>
            <p:cNvSpPr/>
            <p:nvPr/>
          </p:nvSpPr>
          <p:spPr>
            <a:xfrm>
              <a:off x="617468" y="344512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7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9" name="Google Shape;5179;p31"/>
            <p:cNvSpPr/>
            <p:nvPr/>
          </p:nvSpPr>
          <p:spPr>
            <a:xfrm>
              <a:off x="617468" y="3677495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6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0" name="Google Shape;5180;p31"/>
            <p:cNvSpPr/>
            <p:nvPr/>
          </p:nvSpPr>
          <p:spPr>
            <a:xfrm>
              <a:off x="617468" y="3917758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39"/>
                    <a:pt x="3114" y="3978"/>
                    <a:pt x="1997" y="3978"/>
                  </a:cubicBezTo>
                  <a:cubicBezTo>
                    <a:pt x="880" y="3978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1" name="Google Shape;5181;p31"/>
            <p:cNvSpPr/>
            <p:nvPr/>
          </p:nvSpPr>
          <p:spPr>
            <a:xfrm>
              <a:off x="617468" y="415384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6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2" name="Google Shape;5182;p31"/>
            <p:cNvSpPr/>
            <p:nvPr/>
          </p:nvSpPr>
          <p:spPr>
            <a:xfrm>
              <a:off x="617468" y="4394106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1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1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3" name="Google Shape;5183;p31"/>
            <p:cNvSpPr/>
            <p:nvPr/>
          </p:nvSpPr>
          <p:spPr>
            <a:xfrm>
              <a:off x="617468" y="4634370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1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1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4" name="Google Shape;5184;p31"/>
            <p:cNvSpPr/>
            <p:nvPr/>
          </p:nvSpPr>
          <p:spPr>
            <a:xfrm>
              <a:off x="307951" y="1307361"/>
              <a:ext cx="410401" cy="102756"/>
            </a:xfrm>
            <a:custGeom>
              <a:avLst/>
              <a:gdLst/>
              <a:ahLst/>
              <a:cxnLst/>
              <a:rect l="l" t="t" r="r" b="b"/>
              <a:pathLst>
                <a:path w="13156" h="329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5" name="Google Shape;5185;p31"/>
            <p:cNvSpPr/>
            <p:nvPr/>
          </p:nvSpPr>
          <p:spPr>
            <a:xfrm>
              <a:off x="307951" y="106943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6" name="Google Shape;5186;p31"/>
            <p:cNvSpPr/>
            <p:nvPr/>
          </p:nvSpPr>
          <p:spPr>
            <a:xfrm>
              <a:off x="307951" y="831044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24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24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7" name="Google Shape;5187;p31"/>
            <p:cNvSpPr/>
            <p:nvPr/>
          </p:nvSpPr>
          <p:spPr>
            <a:xfrm>
              <a:off x="307951" y="2023972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8" name="Google Shape;5188;p31"/>
            <p:cNvSpPr/>
            <p:nvPr/>
          </p:nvSpPr>
          <p:spPr>
            <a:xfrm>
              <a:off x="307951" y="1786048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671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1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9" name="Google Shape;5189;p31"/>
            <p:cNvSpPr/>
            <p:nvPr/>
          </p:nvSpPr>
          <p:spPr>
            <a:xfrm>
              <a:off x="307951" y="154762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0" name="Google Shape;5190;p31"/>
            <p:cNvSpPr/>
            <p:nvPr/>
          </p:nvSpPr>
          <p:spPr>
            <a:xfrm>
              <a:off x="307951" y="273874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3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53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1" name="Google Shape;5191;p31"/>
            <p:cNvSpPr/>
            <p:nvPr/>
          </p:nvSpPr>
          <p:spPr>
            <a:xfrm>
              <a:off x="307951" y="2500320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48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548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2" name="Google Shape;5192;p31"/>
            <p:cNvSpPr/>
            <p:nvPr/>
          </p:nvSpPr>
          <p:spPr>
            <a:xfrm>
              <a:off x="307951" y="2262396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3" name="Google Shape;5193;p31"/>
            <p:cNvSpPr/>
            <p:nvPr/>
          </p:nvSpPr>
          <p:spPr>
            <a:xfrm>
              <a:off x="307951" y="3212751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4" name="Google Shape;5194;p31"/>
            <p:cNvSpPr/>
            <p:nvPr/>
          </p:nvSpPr>
          <p:spPr>
            <a:xfrm>
              <a:off x="307951" y="297482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5" name="Google Shape;5195;p31"/>
            <p:cNvSpPr/>
            <p:nvPr/>
          </p:nvSpPr>
          <p:spPr>
            <a:xfrm>
              <a:off x="307951" y="3929363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8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6" name="Google Shape;5196;p31"/>
            <p:cNvSpPr/>
            <p:nvPr/>
          </p:nvSpPr>
          <p:spPr>
            <a:xfrm>
              <a:off x="307951" y="3691439"/>
              <a:ext cx="410401" cy="100386"/>
            </a:xfrm>
            <a:custGeom>
              <a:avLst/>
              <a:gdLst/>
              <a:ahLst/>
              <a:cxnLst/>
              <a:rect l="l" t="t" r="r" b="b"/>
              <a:pathLst>
                <a:path w="13156" h="3218" extrusionOk="0">
                  <a:moveTo>
                    <a:pt x="11412" y="0"/>
                  </a:moveTo>
                  <a:cubicBezTo>
                    <a:pt x="12411" y="0"/>
                    <a:pt x="13155" y="670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0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7" name="Google Shape;5197;p31"/>
            <p:cNvSpPr/>
            <p:nvPr/>
          </p:nvSpPr>
          <p:spPr>
            <a:xfrm>
              <a:off x="307951" y="345301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8" name="Google Shape;5198;p31"/>
            <p:cNvSpPr/>
            <p:nvPr/>
          </p:nvSpPr>
          <p:spPr>
            <a:xfrm>
              <a:off x="307951" y="464410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33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533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9" name="Google Shape;5199;p31"/>
            <p:cNvSpPr/>
            <p:nvPr/>
          </p:nvSpPr>
          <p:spPr>
            <a:xfrm>
              <a:off x="307951" y="4405711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4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548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0" name="Google Shape;5200;p31"/>
            <p:cNvSpPr/>
            <p:nvPr/>
          </p:nvSpPr>
          <p:spPr>
            <a:xfrm>
              <a:off x="307951" y="4167755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474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474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01" name="Google Shape;5201;p31"/>
          <p:cNvGrpSpPr/>
          <p:nvPr/>
        </p:nvGrpSpPr>
        <p:grpSpPr>
          <a:xfrm>
            <a:off x="858034" y="2725284"/>
            <a:ext cx="683202" cy="2054815"/>
            <a:chOff x="848509" y="753609"/>
            <a:chExt cx="683202" cy="2054815"/>
          </a:xfrm>
        </p:grpSpPr>
        <p:sp>
          <p:nvSpPr>
            <p:cNvPr id="5202" name="Google Shape;5202;p31"/>
            <p:cNvSpPr/>
            <p:nvPr/>
          </p:nvSpPr>
          <p:spPr>
            <a:xfrm flipH="1">
              <a:off x="1342077" y="7749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3" name="Google Shape;5203;p31"/>
            <p:cNvSpPr/>
            <p:nvPr/>
          </p:nvSpPr>
          <p:spPr>
            <a:xfrm flipH="1">
              <a:off x="1303488" y="8226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4" name="Google Shape;5204;p31"/>
            <p:cNvSpPr/>
            <p:nvPr/>
          </p:nvSpPr>
          <p:spPr>
            <a:xfrm flipH="1">
              <a:off x="1250987" y="7780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5" name="Google Shape;5205;p31"/>
            <p:cNvSpPr/>
            <p:nvPr/>
          </p:nvSpPr>
          <p:spPr>
            <a:xfrm flipH="1">
              <a:off x="1252828" y="8845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6" name="Google Shape;5206;p31"/>
            <p:cNvSpPr/>
            <p:nvPr/>
          </p:nvSpPr>
          <p:spPr>
            <a:xfrm flipH="1">
              <a:off x="1202635" y="8311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7" name="Google Shape;5207;p31"/>
            <p:cNvSpPr/>
            <p:nvPr/>
          </p:nvSpPr>
          <p:spPr>
            <a:xfrm flipH="1">
              <a:off x="1152442" y="7712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8" name="Google Shape;5208;p31"/>
            <p:cNvSpPr/>
            <p:nvPr/>
          </p:nvSpPr>
          <p:spPr>
            <a:xfrm flipH="1">
              <a:off x="1080881" y="753609"/>
              <a:ext cx="19091" cy="40553"/>
            </a:xfrm>
            <a:custGeom>
              <a:avLst/>
              <a:gdLst/>
              <a:ahLst/>
              <a:cxnLst/>
              <a:rect l="l" t="t" r="r" b="b"/>
              <a:pathLst>
                <a:path w="612" h="1300" extrusionOk="0">
                  <a:moveTo>
                    <a:pt x="222" y="1"/>
                  </a:moveTo>
                  <a:cubicBezTo>
                    <a:pt x="148" y="1"/>
                    <a:pt x="104" y="59"/>
                    <a:pt x="60" y="158"/>
                  </a:cubicBezTo>
                  <a:cubicBezTo>
                    <a:pt x="1" y="217"/>
                    <a:pt x="1" y="337"/>
                    <a:pt x="1" y="396"/>
                  </a:cubicBezTo>
                  <a:lnTo>
                    <a:pt x="1" y="649"/>
                  </a:lnTo>
                  <a:cubicBezTo>
                    <a:pt x="60" y="828"/>
                    <a:pt x="60" y="1022"/>
                    <a:pt x="179" y="1201"/>
                  </a:cubicBezTo>
                  <a:lnTo>
                    <a:pt x="239" y="1275"/>
                  </a:lnTo>
                  <a:cubicBezTo>
                    <a:pt x="260" y="1292"/>
                    <a:pt x="285" y="1299"/>
                    <a:pt x="310" y="1299"/>
                  </a:cubicBezTo>
                  <a:cubicBezTo>
                    <a:pt x="372" y="1299"/>
                    <a:pt x="433" y="1254"/>
                    <a:pt x="433" y="1201"/>
                  </a:cubicBezTo>
                  <a:cubicBezTo>
                    <a:pt x="611" y="1022"/>
                    <a:pt x="611" y="828"/>
                    <a:pt x="611" y="649"/>
                  </a:cubicBezTo>
                  <a:cubicBezTo>
                    <a:pt x="611" y="530"/>
                    <a:pt x="552" y="396"/>
                    <a:pt x="552" y="337"/>
                  </a:cubicBezTo>
                  <a:cubicBezTo>
                    <a:pt x="492" y="217"/>
                    <a:pt x="433" y="158"/>
                    <a:pt x="373" y="24"/>
                  </a:cubicBezTo>
                  <a:lnTo>
                    <a:pt x="313" y="24"/>
                  </a:lnTo>
                  <a:cubicBezTo>
                    <a:pt x="278" y="8"/>
                    <a:pt x="248" y="1"/>
                    <a:pt x="22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9" name="Google Shape;5209;p31"/>
            <p:cNvSpPr/>
            <p:nvPr/>
          </p:nvSpPr>
          <p:spPr>
            <a:xfrm flipH="1">
              <a:off x="1132945" y="8519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0" name="Google Shape;5210;p31"/>
            <p:cNvSpPr/>
            <p:nvPr/>
          </p:nvSpPr>
          <p:spPr>
            <a:xfrm flipH="1">
              <a:off x="1197082" y="9352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1" name="Google Shape;5211;p31"/>
            <p:cNvSpPr/>
            <p:nvPr/>
          </p:nvSpPr>
          <p:spPr>
            <a:xfrm flipH="1">
              <a:off x="1307201" y="9194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2" name="Google Shape;5212;p31"/>
            <p:cNvSpPr/>
            <p:nvPr/>
          </p:nvSpPr>
          <p:spPr>
            <a:xfrm flipH="1">
              <a:off x="1197082" y="2270996"/>
              <a:ext cx="124406" cy="96829"/>
            </a:xfrm>
            <a:custGeom>
              <a:avLst/>
              <a:gdLst/>
              <a:ahLst/>
              <a:cxnLst/>
              <a:rect l="l" t="t" r="r" b="b"/>
              <a:pathLst>
                <a:path w="3988" h="3104" extrusionOk="0">
                  <a:moveTo>
                    <a:pt x="3165" y="0"/>
                  </a:moveTo>
                  <a:cubicBezTo>
                    <a:pt x="2616" y="0"/>
                    <a:pt x="2112" y="1000"/>
                    <a:pt x="2007" y="1661"/>
                  </a:cubicBezTo>
                  <a:cubicBezTo>
                    <a:pt x="2007" y="1661"/>
                    <a:pt x="1486" y="393"/>
                    <a:pt x="987" y="393"/>
                  </a:cubicBezTo>
                  <a:cubicBezTo>
                    <a:pt x="914" y="393"/>
                    <a:pt x="841" y="421"/>
                    <a:pt x="770" y="484"/>
                  </a:cubicBezTo>
                  <a:cubicBezTo>
                    <a:pt x="1" y="1139"/>
                    <a:pt x="1044" y="3103"/>
                    <a:pt x="1997" y="3103"/>
                  </a:cubicBezTo>
                  <a:cubicBezTo>
                    <a:pt x="2040" y="3103"/>
                    <a:pt x="2083" y="3099"/>
                    <a:pt x="2126" y="3091"/>
                  </a:cubicBezTo>
                  <a:cubicBezTo>
                    <a:pt x="3184" y="2838"/>
                    <a:pt x="3988" y="424"/>
                    <a:pt x="3377" y="52"/>
                  </a:cubicBezTo>
                  <a:cubicBezTo>
                    <a:pt x="3306" y="16"/>
                    <a:pt x="3235" y="0"/>
                    <a:pt x="3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3" name="Google Shape;5213;p31"/>
            <p:cNvSpPr/>
            <p:nvPr/>
          </p:nvSpPr>
          <p:spPr>
            <a:xfrm flipH="1">
              <a:off x="1192871" y="2415554"/>
              <a:ext cx="120132" cy="97391"/>
            </a:xfrm>
            <a:custGeom>
              <a:avLst/>
              <a:gdLst/>
              <a:ahLst/>
              <a:cxnLst/>
              <a:rect l="l" t="t" r="r" b="b"/>
              <a:pathLst>
                <a:path w="3851" h="3122" extrusionOk="0">
                  <a:moveTo>
                    <a:pt x="2951" y="1"/>
                  </a:moveTo>
                  <a:cubicBezTo>
                    <a:pt x="2454" y="1"/>
                    <a:pt x="2159" y="1101"/>
                    <a:pt x="2107" y="1809"/>
                  </a:cubicBezTo>
                  <a:cubicBezTo>
                    <a:pt x="2107" y="1809"/>
                    <a:pt x="1494" y="480"/>
                    <a:pt x="882" y="480"/>
                  </a:cubicBezTo>
                  <a:cubicBezTo>
                    <a:pt x="793" y="480"/>
                    <a:pt x="704" y="508"/>
                    <a:pt x="617" y="572"/>
                  </a:cubicBezTo>
                  <a:cubicBezTo>
                    <a:pt x="0" y="1057"/>
                    <a:pt x="1325" y="3121"/>
                    <a:pt x="2190" y="3121"/>
                  </a:cubicBezTo>
                  <a:cubicBezTo>
                    <a:pt x="2202" y="3121"/>
                    <a:pt x="2214" y="3121"/>
                    <a:pt x="2226" y="3120"/>
                  </a:cubicBezTo>
                  <a:cubicBezTo>
                    <a:pt x="3105" y="3120"/>
                    <a:pt x="3850" y="513"/>
                    <a:pt x="3165" y="66"/>
                  </a:cubicBezTo>
                  <a:cubicBezTo>
                    <a:pt x="3090" y="21"/>
                    <a:pt x="3018" y="1"/>
                    <a:pt x="29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4" name="Google Shape;5214;p31"/>
            <p:cNvSpPr/>
            <p:nvPr/>
          </p:nvSpPr>
          <p:spPr>
            <a:xfrm flipH="1">
              <a:off x="1198923" y="2559955"/>
              <a:ext cx="113862" cy="86504"/>
            </a:xfrm>
            <a:custGeom>
              <a:avLst/>
              <a:gdLst/>
              <a:ahLst/>
              <a:cxnLst/>
              <a:rect l="l" t="t" r="r" b="b"/>
              <a:pathLst>
                <a:path w="3650" h="2773" extrusionOk="0">
                  <a:moveTo>
                    <a:pt x="2999" y="0"/>
                  </a:moveTo>
                  <a:cubicBezTo>
                    <a:pt x="2612" y="0"/>
                    <a:pt x="2183" y="779"/>
                    <a:pt x="2040" y="1530"/>
                  </a:cubicBezTo>
                  <a:cubicBezTo>
                    <a:pt x="2040" y="1530"/>
                    <a:pt x="1288" y="333"/>
                    <a:pt x="758" y="333"/>
                  </a:cubicBezTo>
                  <a:cubicBezTo>
                    <a:pt x="659" y="333"/>
                    <a:pt x="568" y="374"/>
                    <a:pt x="491" y="472"/>
                  </a:cubicBezTo>
                  <a:cubicBezTo>
                    <a:pt x="1" y="1078"/>
                    <a:pt x="1506" y="2772"/>
                    <a:pt x="2157" y="2772"/>
                  </a:cubicBezTo>
                  <a:cubicBezTo>
                    <a:pt x="2179" y="2772"/>
                    <a:pt x="2200" y="2770"/>
                    <a:pt x="2219" y="2766"/>
                  </a:cubicBezTo>
                  <a:cubicBezTo>
                    <a:pt x="2845" y="2707"/>
                    <a:pt x="3649" y="651"/>
                    <a:pt x="3277" y="159"/>
                  </a:cubicBezTo>
                  <a:cubicBezTo>
                    <a:pt x="3190" y="49"/>
                    <a:pt x="3096" y="0"/>
                    <a:pt x="29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5" name="Google Shape;5215;p31"/>
            <p:cNvSpPr/>
            <p:nvPr/>
          </p:nvSpPr>
          <p:spPr>
            <a:xfrm flipH="1">
              <a:off x="1016744" y="1696852"/>
              <a:ext cx="73464" cy="149611"/>
            </a:xfrm>
            <a:custGeom>
              <a:avLst/>
              <a:gdLst/>
              <a:ahLst/>
              <a:cxnLst/>
              <a:rect l="l" t="t" r="r" b="b"/>
              <a:pathLst>
                <a:path w="2355" h="4796" extrusionOk="0">
                  <a:moveTo>
                    <a:pt x="1414" y="0"/>
                  </a:moveTo>
                  <a:cubicBezTo>
                    <a:pt x="1242" y="0"/>
                    <a:pt x="1084" y="90"/>
                    <a:pt x="984" y="267"/>
                  </a:cubicBezTo>
                  <a:cubicBezTo>
                    <a:pt x="0" y="2248"/>
                    <a:pt x="2041" y="4796"/>
                    <a:pt x="2041" y="4796"/>
                  </a:cubicBezTo>
                  <a:cubicBezTo>
                    <a:pt x="2235" y="3991"/>
                    <a:pt x="2354" y="2382"/>
                    <a:pt x="2295" y="1206"/>
                  </a:cubicBezTo>
                  <a:cubicBezTo>
                    <a:pt x="2204" y="397"/>
                    <a:pt x="1777" y="0"/>
                    <a:pt x="1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6" name="Google Shape;5216;p31"/>
            <p:cNvSpPr/>
            <p:nvPr/>
          </p:nvSpPr>
          <p:spPr>
            <a:xfrm flipH="1">
              <a:off x="898702" y="1727080"/>
              <a:ext cx="114891" cy="167736"/>
            </a:xfrm>
            <a:custGeom>
              <a:avLst/>
              <a:gdLst/>
              <a:ahLst/>
              <a:cxnLst/>
              <a:rect l="l" t="t" r="r" b="b"/>
              <a:pathLst>
                <a:path w="3683" h="5377" extrusionOk="0">
                  <a:moveTo>
                    <a:pt x="2485" y="1"/>
                  </a:moveTo>
                  <a:cubicBezTo>
                    <a:pt x="1818" y="1"/>
                    <a:pt x="1" y="2059"/>
                    <a:pt x="524" y="5376"/>
                  </a:cubicBezTo>
                  <a:cubicBezTo>
                    <a:pt x="524" y="5376"/>
                    <a:pt x="703" y="4140"/>
                    <a:pt x="1328" y="3454"/>
                  </a:cubicBezTo>
                  <a:cubicBezTo>
                    <a:pt x="1880" y="2769"/>
                    <a:pt x="3682" y="907"/>
                    <a:pt x="2624" y="43"/>
                  </a:cubicBezTo>
                  <a:cubicBezTo>
                    <a:pt x="2587" y="15"/>
                    <a:pt x="2540" y="1"/>
                    <a:pt x="2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7" name="Google Shape;5217;p31"/>
            <p:cNvSpPr/>
            <p:nvPr/>
          </p:nvSpPr>
          <p:spPr>
            <a:xfrm flipH="1">
              <a:off x="1053461" y="1970526"/>
              <a:ext cx="33036" cy="33316"/>
            </a:xfrm>
            <a:custGeom>
              <a:avLst/>
              <a:gdLst/>
              <a:ahLst/>
              <a:cxnLst/>
              <a:rect l="l" t="t" r="r" b="b"/>
              <a:pathLst>
                <a:path w="1059" h="1068" extrusionOk="0">
                  <a:moveTo>
                    <a:pt x="433" y="0"/>
                  </a:moveTo>
                  <a:cubicBezTo>
                    <a:pt x="313" y="60"/>
                    <a:pt x="179" y="120"/>
                    <a:pt x="60" y="254"/>
                  </a:cubicBezTo>
                  <a:cubicBezTo>
                    <a:pt x="1" y="313"/>
                    <a:pt x="1" y="433"/>
                    <a:pt x="1" y="626"/>
                  </a:cubicBezTo>
                  <a:cubicBezTo>
                    <a:pt x="1" y="841"/>
                    <a:pt x="254" y="1067"/>
                    <a:pt x="478" y="1067"/>
                  </a:cubicBezTo>
                  <a:cubicBezTo>
                    <a:pt x="503" y="1067"/>
                    <a:pt x="528" y="1064"/>
                    <a:pt x="552" y="1058"/>
                  </a:cubicBezTo>
                  <a:cubicBezTo>
                    <a:pt x="686" y="1058"/>
                    <a:pt x="865" y="999"/>
                    <a:pt x="924" y="865"/>
                  </a:cubicBezTo>
                  <a:cubicBezTo>
                    <a:pt x="999" y="745"/>
                    <a:pt x="1058" y="626"/>
                    <a:pt x="1058" y="492"/>
                  </a:cubicBezTo>
                  <a:cubicBezTo>
                    <a:pt x="1058" y="179"/>
                    <a:pt x="686" y="0"/>
                    <a:pt x="4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8" name="Google Shape;5218;p31"/>
            <p:cNvSpPr/>
            <p:nvPr/>
          </p:nvSpPr>
          <p:spPr>
            <a:xfrm flipH="1">
              <a:off x="1123181" y="2069040"/>
              <a:ext cx="36592" cy="31413"/>
            </a:xfrm>
            <a:custGeom>
              <a:avLst/>
              <a:gdLst/>
              <a:ahLst/>
              <a:cxnLst/>
              <a:rect l="l" t="t" r="r" b="b"/>
              <a:pathLst>
                <a:path w="1173" h="1007" extrusionOk="0">
                  <a:moveTo>
                    <a:pt x="607" y="1"/>
                  </a:moveTo>
                  <a:cubicBezTo>
                    <a:pt x="368" y="1"/>
                    <a:pt x="115" y="194"/>
                    <a:pt x="55" y="448"/>
                  </a:cubicBezTo>
                  <a:cubicBezTo>
                    <a:pt x="1" y="721"/>
                    <a:pt x="246" y="1006"/>
                    <a:pt x="529" y="1006"/>
                  </a:cubicBezTo>
                  <a:cubicBezTo>
                    <a:pt x="554" y="1006"/>
                    <a:pt x="580" y="1004"/>
                    <a:pt x="607" y="999"/>
                  </a:cubicBezTo>
                  <a:cubicBezTo>
                    <a:pt x="666" y="999"/>
                    <a:pt x="741" y="999"/>
                    <a:pt x="741" y="939"/>
                  </a:cubicBezTo>
                  <a:cubicBezTo>
                    <a:pt x="860" y="939"/>
                    <a:pt x="979" y="880"/>
                    <a:pt x="1039" y="820"/>
                  </a:cubicBezTo>
                  <a:cubicBezTo>
                    <a:pt x="1113" y="746"/>
                    <a:pt x="1173" y="626"/>
                    <a:pt x="1173" y="567"/>
                  </a:cubicBezTo>
                  <a:cubicBezTo>
                    <a:pt x="1173" y="448"/>
                    <a:pt x="1173" y="314"/>
                    <a:pt x="1039" y="254"/>
                  </a:cubicBezTo>
                  <a:cubicBezTo>
                    <a:pt x="979" y="135"/>
                    <a:pt x="919" y="75"/>
                    <a:pt x="800" y="75"/>
                  </a:cubicBezTo>
                  <a:cubicBezTo>
                    <a:pt x="741" y="75"/>
                    <a:pt x="666" y="75"/>
                    <a:pt x="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9" name="Google Shape;5219;p31"/>
            <p:cNvSpPr/>
            <p:nvPr/>
          </p:nvSpPr>
          <p:spPr>
            <a:xfrm flipH="1">
              <a:off x="863857" y="2176382"/>
              <a:ext cx="151077" cy="264471"/>
            </a:xfrm>
            <a:custGeom>
              <a:avLst/>
              <a:gdLst/>
              <a:ahLst/>
              <a:cxnLst/>
              <a:rect l="l" t="t" r="r" b="b"/>
              <a:pathLst>
                <a:path w="4843" h="8478" extrusionOk="0">
                  <a:moveTo>
                    <a:pt x="4190" y="1"/>
                  </a:moveTo>
                  <a:cubicBezTo>
                    <a:pt x="3999" y="1"/>
                    <a:pt x="3787" y="128"/>
                    <a:pt x="3725" y="359"/>
                  </a:cubicBezTo>
                  <a:cubicBezTo>
                    <a:pt x="3666" y="597"/>
                    <a:pt x="3606" y="850"/>
                    <a:pt x="3546" y="1163"/>
                  </a:cubicBezTo>
                  <a:lnTo>
                    <a:pt x="3472" y="1163"/>
                  </a:lnTo>
                  <a:cubicBezTo>
                    <a:pt x="2727" y="3204"/>
                    <a:pt x="254" y="5066"/>
                    <a:pt x="120" y="7301"/>
                  </a:cubicBezTo>
                  <a:cubicBezTo>
                    <a:pt x="1" y="7495"/>
                    <a:pt x="60" y="7673"/>
                    <a:pt x="195" y="7807"/>
                  </a:cubicBezTo>
                  <a:lnTo>
                    <a:pt x="195" y="8046"/>
                  </a:lnTo>
                  <a:cubicBezTo>
                    <a:pt x="254" y="8299"/>
                    <a:pt x="433" y="8478"/>
                    <a:pt x="746" y="8478"/>
                  </a:cubicBezTo>
                  <a:cubicBezTo>
                    <a:pt x="4411" y="7927"/>
                    <a:pt x="4843" y="3264"/>
                    <a:pt x="4530" y="359"/>
                  </a:cubicBezTo>
                  <a:cubicBezTo>
                    <a:pt x="4530" y="113"/>
                    <a:pt x="4369" y="1"/>
                    <a:pt x="41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0" name="Google Shape;5220;p31"/>
            <p:cNvSpPr/>
            <p:nvPr/>
          </p:nvSpPr>
          <p:spPr>
            <a:xfrm flipH="1">
              <a:off x="879205" y="2063456"/>
              <a:ext cx="27452" cy="21431"/>
            </a:xfrm>
            <a:custGeom>
              <a:avLst/>
              <a:gdLst/>
              <a:ahLst/>
              <a:cxnLst/>
              <a:rect l="l" t="t" r="r" b="b"/>
              <a:pathLst>
                <a:path w="880" h="687" extrusionOk="0">
                  <a:moveTo>
                    <a:pt x="448" y="1"/>
                  </a:moveTo>
                  <a:cubicBezTo>
                    <a:pt x="1" y="1"/>
                    <a:pt x="75" y="686"/>
                    <a:pt x="507" y="686"/>
                  </a:cubicBezTo>
                  <a:cubicBezTo>
                    <a:pt x="880" y="686"/>
                    <a:pt x="820" y="1"/>
                    <a:pt x="4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1" name="Google Shape;5221;p31"/>
            <p:cNvSpPr/>
            <p:nvPr/>
          </p:nvSpPr>
          <p:spPr>
            <a:xfrm flipH="1">
              <a:off x="902414" y="2661589"/>
              <a:ext cx="176221" cy="146835"/>
            </a:xfrm>
            <a:custGeom>
              <a:avLst/>
              <a:gdLst/>
              <a:ahLst/>
              <a:cxnLst/>
              <a:rect l="l" t="t" r="r" b="b"/>
              <a:pathLst>
                <a:path w="5649" h="4707" extrusionOk="0">
                  <a:moveTo>
                    <a:pt x="5142" y="0"/>
                  </a:moveTo>
                  <a:cubicBezTo>
                    <a:pt x="4590" y="879"/>
                    <a:pt x="4099" y="1624"/>
                    <a:pt x="3279" y="2309"/>
                  </a:cubicBezTo>
                  <a:cubicBezTo>
                    <a:pt x="2475" y="2980"/>
                    <a:pt x="1492" y="3426"/>
                    <a:pt x="553" y="3799"/>
                  </a:cubicBezTo>
                  <a:cubicBezTo>
                    <a:pt x="1" y="3957"/>
                    <a:pt x="330" y="4706"/>
                    <a:pt x="794" y="4706"/>
                  </a:cubicBezTo>
                  <a:cubicBezTo>
                    <a:pt x="856" y="4706"/>
                    <a:pt x="920" y="4693"/>
                    <a:pt x="985" y="4663"/>
                  </a:cubicBezTo>
                  <a:cubicBezTo>
                    <a:pt x="2669" y="3978"/>
                    <a:pt x="5648" y="2175"/>
                    <a:pt x="52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2" name="Google Shape;5222;p31"/>
            <p:cNvSpPr/>
            <p:nvPr/>
          </p:nvSpPr>
          <p:spPr>
            <a:xfrm flipH="1">
              <a:off x="865729" y="904905"/>
              <a:ext cx="42020" cy="96954"/>
            </a:xfrm>
            <a:custGeom>
              <a:avLst/>
              <a:gdLst/>
              <a:ahLst/>
              <a:cxnLst/>
              <a:rect l="l" t="t" r="r" b="b"/>
              <a:pathLst>
                <a:path w="1347" h="3108" extrusionOk="0">
                  <a:moveTo>
                    <a:pt x="670" y="1"/>
                  </a:moveTo>
                  <a:cubicBezTo>
                    <a:pt x="348" y="1"/>
                    <a:pt x="0" y="264"/>
                    <a:pt x="36" y="641"/>
                  </a:cubicBezTo>
                  <a:lnTo>
                    <a:pt x="36" y="1014"/>
                  </a:lnTo>
                  <a:cubicBezTo>
                    <a:pt x="110" y="1326"/>
                    <a:pt x="170" y="1639"/>
                    <a:pt x="170" y="1937"/>
                  </a:cubicBezTo>
                  <a:cubicBezTo>
                    <a:pt x="223" y="2161"/>
                    <a:pt x="369" y="3107"/>
                    <a:pt x="752" y="3107"/>
                  </a:cubicBezTo>
                  <a:cubicBezTo>
                    <a:pt x="802" y="3107"/>
                    <a:pt x="856" y="3091"/>
                    <a:pt x="915" y="3055"/>
                  </a:cubicBezTo>
                  <a:cubicBezTo>
                    <a:pt x="1347" y="2816"/>
                    <a:pt x="1228" y="2071"/>
                    <a:pt x="1287" y="1639"/>
                  </a:cubicBezTo>
                  <a:cubicBezTo>
                    <a:pt x="1287" y="1192"/>
                    <a:pt x="1347" y="760"/>
                    <a:pt x="1153" y="388"/>
                  </a:cubicBezTo>
                  <a:cubicBezTo>
                    <a:pt x="1082" y="115"/>
                    <a:pt x="882" y="1"/>
                    <a:pt x="6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3" name="Google Shape;5223;p31"/>
            <p:cNvSpPr/>
            <p:nvPr/>
          </p:nvSpPr>
          <p:spPr>
            <a:xfrm flipH="1">
              <a:off x="848509" y="1850612"/>
              <a:ext cx="46512" cy="152544"/>
            </a:xfrm>
            <a:custGeom>
              <a:avLst/>
              <a:gdLst/>
              <a:ahLst/>
              <a:cxnLst/>
              <a:rect l="l" t="t" r="r" b="b"/>
              <a:pathLst>
                <a:path w="1491" h="4890" extrusionOk="0">
                  <a:moveTo>
                    <a:pt x="1371" y="1"/>
                  </a:moveTo>
                  <a:cubicBezTo>
                    <a:pt x="626" y="180"/>
                    <a:pt x="507" y="746"/>
                    <a:pt x="313" y="1416"/>
                  </a:cubicBezTo>
                  <a:cubicBezTo>
                    <a:pt x="134" y="2355"/>
                    <a:pt x="0" y="3785"/>
                    <a:pt x="447" y="4589"/>
                  </a:cubicBezTo>
                  <a:cubicBezTo>
                    <a:pt x="569" y="4790"/>
                    <a:pt x="765" y="4889"/>
                    <a:pt x="955" y="4889"/>
                  </a:cubicBezTo>
                  <a:cubicBezTo>
                    <a:pt x="1230" y="4889"/>
                    <a:pt x="1490" y="4682"/>
                    <a:pt x="1490" y="4277"/>
                  </a:cubicBezTo>
                  <a:cubicBezTo>
                    <a:pt x="1490" y="3532"/>
                    <a:pt x="1192" y="2727"/>
                    <a:pt x="1192" y="1923"/>
                  </a:cubicBezTo>
                  <a:cubicBezTo>
                    <a:pt x="1192" y="1550"/>
                    <a:pt x="1252" y="1118"/>
                    <a:pt x="1311" y="746"/>
                  </a:cubicBezTo>
                  <a:cubicBezTo>
                    <a:pt x="1371" y="552"/>
                    <a:pt x="1371" y="239"/>
                    <a:pt x="1431" y="61"/>
                  </a:cubicBezTo>
                  <a:cubicBezTo>
                    <a:pt x="1431" y="1"/>
                    <a:pt x="1371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4" name="Google Shape;5224;p31"/>
            <p:cNvSpPr/>
            <p:nvPr/>
          </p:nvSpPr>
          <p:spPr>
            <a:xfrm flipH="1">
              <a:off x="898702" y="811725"/>
              <a:ext cx="423878" cy="330792"/>
            </a:xfrm>
            <a:custGeom>
              <a:avLst/>
              <a:gdLst/>
              <a:ahLst/>
              <a:cxnLst/>
              <a:rect l="l" t="t" r="r" b="b"/>
              <a:pathLst>
                <a:path w="13588" h="10604" extrusionOk="0">
                  <a:moveTo>
                    <a:pt x="4717" y="1"/>
                  </a:moveTo>
                  <a:cubicBezTo>
                    <a:pt x="3560" y="1"/>
                    <a:pt x="2413" y="453"/>
                    <a:pt x="1356" y="961"/>
                  </a:cubicBezTo>
                  <a:cubicBezTo>
                    <a:pt x="671" y="1334"/>
                    <a:pt x="1" y="2079"/>
                    <a:pt x="239" y="2883"/>
                  </a:cubicBezTo>
                  <a:cubicBezTo>
                    <a:pt x="239" y="2943"/>
                    <a:pt x="179" y="3002"/>
                    <a:pt x="179" y="3062"/>
                  </a:cubicBezTo>
                  <a:cubicBezTo>
                    <a:pt x="239" y="3941"/>
                    <a:pt x="1237" y="4433"/>
                    <a:pt x="1982" y="4552"/>
                  </a:cubicBezTo>
                  <a:cubicBezTo>
                    <a:pt x="2126" y="4577"/>
                    <a:pt x="2270" y="4585"/>
                    <a:pt x="2414" y="4585"/>
                  </a:cubicBezTo>
                  <a:cubicBezTo>
                    <a:pt x="2702" y="4585"/>
                    <a:pt x="2990" y="4552"/>
                    <a:pt x="3278" y="4552"/>
                  </a:cubicBezTo>
                  <a:cubicBezTo>
                    <a:pt x="3725" y="4552"/>
                    <a:pt x="4157" y="4552"/>
                    <a:pt x="4589" y="4686"/>
                  </a:cubicBezTo>
                  <a:cubicBezTo>
                    <a:pt x="5394" y="4805"/>
                    <a:pt x="6198" y="5118"/>
                    <a:pt x="6883" y="5550"/>
                  </a:cubicBezTo>
                  <a:cubicBezTo>
                    <a:pt x="7628" y="5982"/>
                    <a:pt x="8313" y="6548"/>
                    <a:pt x="8805" y="7233"/>
                  </a:cubicBezTo>
                  <a:cubicBezTo>
                    <a:pt x="9431" y="8038"/>
                    <a:pt x="9863" y="8842"/>
                    <a:pt x="10489" y="9647"/>
                  </a:cubicBezTo>
                  <a:cubicBezTo>
                    <a:pt x="10823" y="10155"/>
                    <a:pt x="11349" y="10603"/>
                    <a:pt x="11993" y="10603"/>
                  </a:cubicBezTo>
                  <a:cubicBezTo>
                    <a:pt x="12066" y="10603"/>
                    <a:pt x="12141" y="10597"/>
                    <a:pt x="12217" y="10585"/>
                  </a:cubicBezTo>
                  <a:cubicBezTo>
                    <a:pt x="13215" y="10451"/>
                    <a:pt x="13587" y="9468"/>
                    <a:pt x="13468" y="8649"/>
                  </a:cubicBezTo>
                  <a:cubicBezTo>
                    <a:pt x="13334" y="7785"/>
                    <a:pt x="12842" y="6861"/>
                    <a:pt x="12410" y="6116"/>
                  </a:cubicBezTo>
                  <a:cubicBezTo>
                    <a:pt x="11978" y="5297"/>
                    <a:pt x="11412" y="4492"/>
                    <a:pt x="10801" y="3747"/>
                  </a:cubicBezTo>
                  <a:cubicBezTo>
                    <a:pt x="9550" y="2392"/>
                    <a:pt x="8001" y="1081"/>
                    <a:pt x="6332" y="336"/>
                  </a:cubicBezTo>
                  <a:cubicBezTo>
                    <a:pt x="5797" y="99"/>
                    <a:pt x="5256" y="1"/>
                    <a:pt x="47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5" name="Google Shape;5225;p31"/>
            <p:cNvSpPr/>
            <p:nvPr/>
          </p:nvSpPr>
          <p:spPr>
            <a:xfrm flipH="1">
              <a:off x="933578" y="1193677"/>
              <a:ext cx="336095" cy="257764"/>
            </a:xfrm>
            <a:custGeom>
              <a:avLst/>
              <a:gdLst/>
              <a:ahLst/>
              <a:cxnLst/>
              <a:rect l="l" t="t" r="r" b="b"/>
              <a:pathLst>
                <a:path w="10774" h="8263" extrusionOk="0">
                  <a:moveTo>
                    <a:pt x="2437" y="1"/>
                  </a:moveTo>
                  <a:cubicBezTo>
                    <a:pt x="476" y="1"/>
                    <a:pt x="1" y="1728"/>
                    <a:pt x="718" y="2617"/>
                  </a:cubicBezTo>
                  <a:cubicBezTo>
                    <a:pt x="2148" y="4539"/>
                    <a:pt x="7675" y="5224"/>
                    <a:pt x="10774" y="8263"/>
                  </a:cubicBezTo>
                  <a:cubicBezTo>
                    <a:pt x="10774" y="8263"/>
                    <a:pt x="9910" y="3302"/>
                    <a:pt x="5441" y="948"/>
                  </a:cubicBezTo>
                  <a:cubicBezTo>
                    <a:pt x="4200" y="265"/>
                    <a:pt x="3205" y="1"/>
                    <a:pt x="24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6" name="Google Shape;5226;p31"/>
            <p:cNvSpPr/>
            <p:nvPr/>
          </p:nvSpPr>
          <p:spPr>
            <a:xfrm flipH="1">
              <a:off x="887098" y="1263678"/>
              <a:ext cx="286776" cy="258326"/>
            </a:xfrm>
            <a:custGeom>
              <a:avLst/>
              <a:gdLst/>
              <a:ahLst/>
              <a:cxnLst/>
              <a:rect l="l" t="t" r="r" b="b"/>
              <a:pathLst>
                <a:path w="9193" h="8281" extrusionOk="0">
                  <a:moveTo>
                    <a:pt x="135" y="0"/>
                  </a:moveTo>
                  <a:cubicBezTo>
                    <a:pt x="75" y="0"/>
                    <a:pt x="75" y="0"/>
                    <a:pt x="1" y="60"/>
                  </a:cubicBezTo>
                  <a:cubicBezTo>
                    <a:pt x="1" y="120"/>
                    <a:pt x="75" y="194"/>
                    <a:pt x="135" y="254"/>
                  </a:cubicBezTo>
                  <a:cubicBezTo>
                    <a:pt x="627" y="313"/>
                    <a:pt x="1118" y="492"/>
                    <a:pt x="1565" y="745"/>
                  </a:cubicBezTo>
                  <a:cubicBezTo>
                    <a:pt x="1997" y="939"/>
                    <a:pt x="2429" y="1177"/>
                    <a:pt x="2861" y="1431"/>
                  </a:cubicBezTo>
                  <a:cubicBezTo>
                    <a:pt x="3725" y="1982"/>
                    <a:pt x="4545" y="2667"/>
                    <a:pt x="5215" y="3352"/>
                  </a:cubicBezTo>
                  <a:lnTo>
                    <a:pt x="5781" y="3918"/>
                  </a:lnTo>
                  <a:lnTo>
                    <a:pt x="6273" y="4470"/>
                  </a:lnTo>
                  <a:lnTo>
                    <a:pt x="6526" y="4782"/>
                  </a:lnTo>
                  <a:lnTo>
                    <a:pt x="6779" y="5095"/>
                  </a:lnTo>
                  <a:cubicBezTo>
                    <a:pt x="6898" y="5274"/>
                    <a:pt x="7077" y="5468"/>
                    <a:pt x="7211" y="5647"/>
                  </a:cubicBezTo>
                  <a:cubicBezTo>
                    <a:pt x="7524" y="6079"/>
                    <a:pt x="7822" y="6526"/>
                    <a:pt x="8135" y="6958"/>
                  </a:cubicBezTo>
                  <a:cubicBezTo>
                    <a:pt x="8388" y="7390"/>
                    <a:pt x="8641" y="7822"/>
                    <a:pt x="8939" y="8254"/>
                  </a:cubicBezTo>
                  <a:cubicBezTo>
                    <a:pt x="8939" y="8254"/>
                    <a:pt x="8973" y="8280"/>
                    <a:pt x="9012" y="8280"/>
                  </a:cubicBezTo>
                  <a:cubicBezTo>
                    <a:pt x="9032" y="8280"/>
                    <a:pt x="9054" y="8273"/>
                    <a:pt x="9073" y="8254"/>
                  </a:cubicBezTo>
                  <a:cubicBezTo>
                    <a:pt x="9133" y="8254"/>
                    <a:pt x="9193" y="8194"/>
                    <a:pt x="9133" y="8134"/>
                  </a:cubicBezTo>
                  <a:cubicBezTo>
                    <a:pt x="8880" y="7643"/>
                    <a:pt x="8641" y="7196"/>
                    <a:pt x="8448" y="6704"/>
                  </a:cubicBezTo>
                  <a:cubicBezTo>
                    <a:pt x="8135" y="6272"/>
                    <a:pt x="7897" y="5840"/>
                    <a:pt x="7584" y="5408"/>
                  </a:cubicBezTo>
                  <a:cubicBezTo>
                    <a:pt x="7450" y="5215"/>
                    <a:pt x="7271" y="4961"/>
                    <a:pt x="7152" y="4782"/>
                  </a:cubicBezTo>
                  <a:lnTo>
                    <a:pt x="6898" y="4470"/>
                  </a:lnTo>
                  <a:lnTo>
                    <a:pt x="6645" y="4157"/>
                  </a:lnTo>
                  <a:lnTo>
                    <a:pt x="6154" y="3606"/>
                  </a:lnTo>
                  <a:lnTo>
                    <a:pt x="5587" y="3039"/>
                  </a:lnTo>
                  <a:cubicBezTo>
                    <a:pt x="4843" y="2295"/>
                    <a:pt x="4038" y="1609"/>
                    <a:pt x="3114" y="1058"/>
                  </a:cubicBezTo>
                  <a:cubicBezTo>
                    <a:pt x="2176" y="567"/>
                    <a:pt x="1252" y="120"/>
                    <a:pt x="13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7" name="Google Shape;5227;p31"/>
            <p:cNvSpPr/>
            <p:nvPr/>
          </p:nvSpPr>
          <p:spPr>
            <a:xfrm flipH="1">
              <a:off x="1187318" y="14366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8" name="Google Shape;5228;p31"/>
            <p:cNvSpPr/>
            <p:nvPr/>
          </p:nvSpPr>
          <p:spPr>
            <a:xfrm flipH="1">
              <a:off x="1210559" y="17785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9" name="Google Shape;5229;p31"/>
            <p:cNvSpPr/>
            <p:nvPr/>
          </p:nvSpPr>
          <p:spPr>
            <a:xfrm flipH="1">
              <a:off x="1357393" y="17535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0" name="Google Shape;5230;p31"/>
            <p:cNvSpPr/>
            <p:nvPr/>
          </p:nvSpPr>
          <p:spPr>
            <a:xfrm flipH="1">
              <a:off x="1406182" y="17321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1" name="Google Shape;5231;p31"/>
            <p:cNvSpPr/>
            <p:nvPr/>
          </p:nvSpPr>
          <p:spPr>
            <a:xfrm flipH="1">
              <a:off x="1310913" y="14379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2" name="Google Shape;5232;p31"/>
            <p:cNvSpPr/>
            <p:nvPr/>
          </p:nvSpPr>
          <p:spPr>
            <a:xfrm flipH="1">
              <a:off x="1326729" y="14532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3" name="Google Shape;5233;p31"/>
            <p:cNvSpPr/>
            <p:nvPr/>
          </p:nvSpPr>
          <p:spPr>
            <a:xfrm flipH="1">
              <a:off x="1287704" y="14398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4" name="Google Shape;5234;p31"/>
            <p:cNvSpPr/>
            <p:nvPr/>
          </p:nvSpPr>
          <p:spPr>
            <a:xfrm flipH="1">
              <a:off x="1268644" y="14458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5" name="Google Shape;5235;p31"/>
            <p:cNvSpPr/>
            <p:nvPr/>
          </p:nvSpPr>
          <p:spPr>
            <a:xfrm flipH="1">
              <a:off x="1249116" y="14672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6" name="Google Shape;5236;p31"/>
            <p:cNvSpPr/>
            <p:nvPr/>
          </p:nvSpPr>
          <p:spPr>
            <a:xfrm flipH="1">
              <a:off x="1227747" y="15346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237" name="Google Shape;5237;p31"/>
          <p:cNvGrpSpPr/>
          <p:nvPr/>
        </p:nvGrpSpPr>
        <p:grpSpPr>
          <a:xfrm>
            <a:off x="7858909" y="753609"/>
            <a:ext cx="683202" cy="2054815"/>
            <a:chOff x="848509" y="753609"/>
            <a:chExt cx="683202" cy="2054815"/>
          </a:xfrm>
        </p:grpSpPr>
        <p:sp>
          <p:nvSpPr>
            <p:cNvPr id="5238" name="Google Shape;5238;p31"/>
            <p:cNvSpPr/>
            <p:nvPr/>
          </p:nvSpPr>
          <p:spPr>
            <a:xfrm flipH="1">
              <a:off x="1342077" y="7749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9" name="Google Shape;5239;p31"/>
            <p:cNvSpPr/>
            <p:nvPr/>
          </p:nvSpPr>
          <p:spPr>
            <a:xfrm flipH="1">
              <a:off x="1303488" y="8226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0" name="Google Shape;5240;p31"/>
            <p:cNvSpPr/>
            <p:nvPr/>
          </p:nvSpPr>
          <p:spPr>
            <a:xfrm flipH="1">
              <a:off x="1250987" y="7780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1" name="Google Shape;5241;p31"/>
            <p:cNvSpPr/>
            <p:nvPr/>
          </p:nvSpPr>
          <p:spPr>
            <a:xfrm flipH="1">
              <a:off x="1252828" y="8845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2" name="Google Shape;5242;p31"/>
            <p:cNvSpPr/>
            <p:nvPr/>
          </p:nvSpPr>
          <p:spPr>
            <a:xfrm flipH="1">
              <a:off x="1202635" y="8311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3" name="Google Shape;5243;p31"/>
            <p:cNvSpPr/>
            <p:nvPr/>
          </p:nvSpPr>
          <p:spPr>
            <a:xfrm flipH="1">
              <a:off x="1152442" y="7712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4" name="Google Shape;5244;p31"/>
            <p:cNvSpPr/>
            <p:nvPr/>
          </p:nvSpPr>
          <p:spPr>
            <a:xfrm flipH="1">
              <a:off x="1080881" y="753609"/>
              <a:ext cx="19091" cy="40553"/>
            </a:xfrm>
            <a:custGeom>
              <a:avLst/>
              <a:gdLst/>
              <a:ahLst/>
              <a:cxnLst/>
              <a:rect l="l" t="t" r="r" b="b"/>
              <a:pathLst>
                <a:path w="612" h="1300" extrusionOk="0">
                  <a:moveTo>
                    <a:pt x="222" y="1"/>
                  </a:moveTo>
                  <a:cubicBezTo>
                    <a:pt x="148" y="1"/>
                    <a:pt x="104" y="59"/>
                    <a:pt x="60" y="158"/>
                  </a:cubicBezTo>
                  <a:cubicBezTo>
                    <a:pt x="1" y="217"/>
                    <a:pt x="1" y="337"/>
                    <a:pt x="1" y="396"/>
                  </a:cubicBezTo>
                  <a:lnTo>
                    <a:pt x="1" y="649"/>
                  </a:lnTo>
                  <a:cubicBezTo>
                    <a:pt x="60" y="828"/>
                    <a:pt x="60" y="1022"/>
                    <a:pt x="179" y="1201"/>
                  </a:cubicBezTo>
                  <a:lnTo>
                    <a:pt x="239" y="1275"/>
                  </a:lnTo>
                  <a:cubicBezTo>
                    <a:pt x="260" y="1292"/>
                    <a:pt x="285" y="1299"/>
                    <a:pt x="310" y="1299"/>
                  </a:cubicBezTo>
                  <a:cubicBezTo>
                    <a:pt x="372" y="1299"/>
                    <a:pt x="433" y="1254"/>
                    <a:pt x="433" y="1201"/>
                  </a:cubicBezTo>
                  <a:cubicBezTo>
                    <a:pt x="611" y="1022"/>
                    <a:pt x="611" y="828"/>
                    <a:pt x="611" y="649"/>
                  </a:cubicBezTo>
                  <a:cubicBezTo>
                    <a:pt x="611" y="530"/>
                    <a:pt x="552" y="396"/>
                    <a:pt x="552" y="337"/>
                  </a:cubicBezTo>
                  <a:cubicBezTo>
                    <a:pt x="492" y="217"/>
                    <a:pt x="433" y="158"/>
                    <a:pt x="373" y="24"/>
                  </a:cubicBezTo>
                  <a:lnTo>
                    <a:pt x="313" y="24"/>
                  </a:lnTo>
                  <a:cubicBezTo>
                    <a:pt x="278" y="8"/>
                    <a:pt x="248" y="1"/>
                    <a:pt x="22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5" name="Google Shape;5245;p31"/>
            <p:cNvSpPr/>
            <p:nvPr/>
          </p:nvSpPr>
          <p:spPr>
            <a:xfrm flipH="1">
              <a:off x="1132945" y="8519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6" name="Google Shape;5246;p31"/>
            <p:cNvSpPr/>
            <p:nvPr/>
          </p:nvSpPr>
          <p:spPr>
            <a:xfrm flipH="1">
              <a:off x="1197082" y="9352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7" name="Google Shape;5247;p31"/>
            <p:cNvSpPr/>
            <p:nvPr/>
          </p:nvSpPr>
          <p:spPr>
            <a:xfrm flipH="1">
              <a:off x="1307201" y="9194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8" name="Google Shape;5248;p31"/>
            <p:cNvSpPr/>
            <p:nvPr/>
          </p:nvSpPr>
          <p:spPr>
            <a:xfrm flipH="1">
              <a:off x="1197082" y="2270996"/>
              <a:ext cx="124406" cy="96829"/>
            </a:xfrm>
            <a:custGeom>
              <a:avLst/>
              <a:gdLst/>
              <a:ahLst/>
              <a:cxnLst/>
              <a:rect l="l" t="t" r="r" b="b"/>
              <a:pathLst>
                <a:path w="3988" h="3104" extrusionOk="0">
                  <a:moveTo>
                    <a:pt x="3165" y="0"/>
                  </a:moveTo>
                  <a:cubicBezTo>
                    <a:pt x="2616" y="0"/>
                    <a:pt x="2112" y="1000"/>
                    <a:pt x="2007" y="1661"/>
                  </a:cubicBezTo>
                  <a:cubicBezTo>
                    <a:pt x="2007" y="1661"/>
                    <a:pt x="1486" y="393"/>
                    <a:pt x="987" y="393"/>
                  </a:cubicBezTo>
                  <a:cubicBezTo>
                    <a:pt x="914" y="393"/>
                    <a:pt x="841" y="421"/>
                    <a:pt x="770" y="484"/>
                  </a:cubicBezTo>
                  <a:cubicBezTo>
                    <a:pt x="1" y="1139"/>
                    <a:pt x="1044" y="3103"/>
                    <a:pt x="1997" y="3103"/>
                  </a:cubicBezTo>
                  <a:cubicBezTo>
                    <a:pt x="2040" y="3103"/>
                    <a:pt x="2083" y="3099"/>
                    <a:pt x="2126" y="3091"/>
                  </a:cubicBezTo>
                  <a:cubicBezTo>
                    <a:pt x="3184" y="2838"/>
                    <a:pt x="3988" y="424"/>
                    <a:pt x="3377" y="52"/>
                  </a:cubicBezTo>
                  <a:cubicBezTo>
                    <a:pt x="3306" y="16"/>
                    <a:pt x="3235" y="0"/>
                    <a:pt x="31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9" name="Google Shape;5249;p31"/>
            <p:cNvSpPr/>
            <p:nvPr/>
          </p:nvSpPr>
          <p:spPr>
            <a:xfrm flipH="1">
              <a:off x="1192871" y="2415554"/>
              <a:ext cx="120132" cy="97391"/>
            </a:xfrm>
            <a:custGeom>
              <a:avLst/>
              <a:gdLst/>
              <a:ahLst/>
              <a:cxnLst/>
              <a:rect l="l" t="t" r="r" b="b"/>
              <a:pathLst>
                <a:path w="3851" h="3122" extrusionOk="0">
                  <a:moveTo>
                    <a:pt x="2951" y="1"/>
                  </a:moveTo>
                  <a:cubicBezTo>
                    <a:pt x="2454" y="1"/>
                    <a:pt x="2159" y="1101"/>
                    <a:pt x="2107" y="1809"/>
                  </a:cubicBezTo>
                  <a:cubicBezTo>
                    <a:pt x="2107" y="1809"/>
                    <a:pt x="1494" y="480"/>
                    <a:pt x="882" y="480"/>
                  </a:cubicBezTo>
                  <a:cubicBezTo>
                    <a:pt x="793" y="480"/>
                    <a:pt x="704" y="508"/>
                    <a:pt x="617" y="572"/>
                  </a:cubicBezTo>
                  <a:cubicBezTo>
                    <a:pt x="0" y="1057"/>
                    <a:pt x="1325" y="3121"/>
                    <a:pt x="2190" y="3121"/>
                  </a:cubicBezTo>
                  <a:cubicBezTo>
                    <a:pt x="2202" y="3121"/>
                    <a:pt x="2214" y="3121"/>
                    <a:pt x="2226" y="3120"/>
                  </a:cubicBezTo>
                  <a:cubicBezTo>
                    <a:pt x="3105" y="3120"/>
                    <a:pt x="3850" y="513"/>
                    <a:pt x="3165" y="66"/>
                  </a:cubicBezTo>
                  <a:cubicBezTo>
                    <a:pt x="3090" y="21"/>
                    <a:pt x="3018" y="1"/>
                    <a:pt x="295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0" name="Google Shape;5250;p31"/>
            <p:cNvSpPr/>
            <p:nvPr/>
          </p:nvSpPr>
          <p:spPr>
            <a:xfrm flipH="1">
              <a:off x="1198923" y="2559955"/>
              <a:ext cx="113862" cy="86504"/>
            </a:xfrm>
            <a:custGeom>
              <a:avLst/>
              <a:gdLst/>
              <a:ahLst/>
              <a:cxnLst/>
              <a:rect l="l" t="t" r="r" b="b"/>
              <a:pathLst>
                <a:path w="3650" h="2773" extrusionOk="0">
                  <a:moveTo>
                    <a:pt x="2999" y="0"/>
                  </a:moveTo>
                  <a:cubicBezTo>
                    <a:pt x="2612" y="0"/>
                    <a:pt x="2183" y="779"/>
                    <a:pt x="2040" y="1530"/>
                  </a:cubicBezTo>
                  <a:cubicBezTo>
                    <a:pt x="2040" y="1530"/>
                    <a:pt x="1288" y="333"/>
                    <a:pt x="758" y="333"/>
                  </a:cubicBezTo>
                  <a:cubicBezTo>
                    <a:pt x="659" y="333"/>
                    <a:pt x="568" y="374"/>
                    <a:pt x="491" y="472"/>
                  </a:cubicBezTo>
                  <a:cubicBezTo>
                    <a:pt x="1" y="1078"/>
                    <a:pt x="1506" y="2772"/>
                    <a:pt x="2157" y="2772"/>
                  </a:cubicBezTo>
                  <a:cubicBezTo>
                    <a:pt x="2179" y="2772"/>
                    <a:pt x="2200" y="2770"/>
                    <a:pt x="2219" y="2766"/>
                  </a:cubicBezTo>
                  <a:cubicBezTo>
                    <a:pt x="2845" y="2707"/>
                    <a:pt x="3649" y="651"/>
                    <a:pt x="3277" y="159"/>
                  </a:cubicBezTo>
                  <a:cubicBezTo>
                    <a:pt x="3190" y="49"/>
                    <a:pt x="3096" y="0"/>
                    <a:pt x="299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1" name="Google Shape;5251;p31"/>
            <p:cNvSpPr/>
            <p:nvPr/>
          </p:nvSpPr>
          <p:spPr>
            <a:xfrm flipH="1">
              <a:off x="1016744" y="1696852"/>
              <a:ext cx="73464" cy="149611"/>
            </a:xfrm>
            <a:custGeom>
              <a:avLst/>
              <a:gdLst/>
              <a:ahLst/>
              <a:cxnLst/>
              <a:rect l="l" t="t" r="r" b="b"/>
              <a:pathLst>
                <a:path w="2355" h="4796" extrusionOk="0">
                  <a:moveTo>
                    <a:pt x="1414" y="0"/>
                  </a:moveTo>
                  <a:cubicBezTo>
                    <a:pt x="1242" y="0"/>
                    <a:pt x="1084" y="90"/>
                    <a:pt x="984" y="267"/>
                  </a:cubicBezTo>
                  <a:cubicBezTo>
                    <a:pt x="0" y="2248"/>
                    <a:pt x="2041" y="4796"/>
                    <a:pt x="2041" y="4796"/>
                  </a:cubicBezTo>
                  <a:cubicBezTo>
                    <a:pt x="2235" y="3991"/>
                    <a:pt x="2354" y="2382"/>
                    <a:pt x="2295" y="1206"/>
                  </a:cubicBezTo>
                  <a:cubicBezTo>
                    <a:pt x="2204" y="397"/>
                    <a:pt x="1777" y="0"/>
                    <a:pt x="141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2" name="Google Shape;5252;p31"/>
            <p:cNvSpPr/>
            <p:nvPr/>
          </p:nvSpPr>
          <p:spPr>
            <a:xfrm flipH="1">
              <a:off x="898702" y="1727080"/>
              <a:ext cx="114891" cy="167736"/>
            </a:xfrm>
            <a:custGeom>
              <a:avLst/>
              <a:gdLst/>
              <a:ahLst/>
              <a:cxnLst/>
              <a:rect l="l" t="t" r="r" b="b"/>
              <a:pathLst>
                <a:path w="3683" h="5377" extrusionOk="0">
                  <a:moveTo>
                    <a:pt x="2485" y="1"/>
                  </a:moveTo>
                  <a:cubicBezTo>
                    <a:pt x="1818" y="1"/>
                    <a:pt x="1" y="2059"/>
                    <a:pt x="524" y="5376"/>
                  </a:cubicBezTo>
                  <a:cubicBezTo>
                    <a:pt x="524" y="5376"/>
                    <a:pt x="703" y="4140"/>
                    <a:pt x="1328" y="3454"/>
                  </a:cubicBezTo>
                  <a:cubicBezTo>
                    <a:pt x="1880" y="2769"/>
                    <a:pt x="3682" y="907"/>
                    <a:pt x="2624" y="43"/>
                  </a:cubicBezTo>
                  <a:cubicBezTo>
                    <a:pt x="2587" y="15"/>
                    <a:pt x="2540" y="1"/>
                    <a:pt x="24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3" name="Google Shape;5253;p31"/>
            <p:cNvSpPr/>
            <p:nvPr/>
          </p:nvSpPr>
          <p:spPr>
            <a:xfrm flipH="1">
              <a:off x="1053461" y="1970526"/>
              <a:ext cx="33036" cy="33316"/>
            </a:xfrm>
            <a:custGeom>
              <a:avLst/>
              <a:gdLst/>
              <a:ahLst/>
              <a:cxnLst/>
              <a:rect l="l" t="t" r="r" b="b"/>
              <a:pathLst>
                <a:path w="1059" h="1068" extrusionOk="0">
                  <a:moveTo>
                    <a:pt x="433" y="0"/>
                  </a:moveTo>
                  <a:cubicBezTo>
                    <a:pt x="313" y="60"/>
                    <a:pt x="179" y="120"/>
                    <a:pt x="60" y="254"/>
                  </a:cubicBezTo>
                  <a:cubicBezTo>
                    <a:pt x="1" y="313"/>
                    <a:pt x="1" y="433"/>
                    <a:pt x="1" y="626"/>
                  </a:cubicBezTo>
                  <a:cubicBezTo>
                    <a:pt x="1" y="841"/>
                    <a:pt x="254" y="1067"/>
                    <a:pt x="478" y="1067"/>
                  </a:cubicBezTo>
                  <a:cubicBezTo>
                    <a:pt x="503" y="1067"/>
                    <a:pt x="528" y="1064"/>
                    <a:pt x="552" y="1058"/>
                  </a:cubicBezTo>
                  <a:cubicBezTo>
                    <a:pt x="686" y="1058"/>
                    <a:pt x="865" y="999"/>
                    <a:pt x="924" y="865"/>
                  </a:cubicBezTo>
                  <a:cubicBezTo>
                    <a:pt x="999" y="745"/>
                    <a:pt x="1058" y="626"/>
                    <a:pt x="1058" y="492"/>
                  </a:cubicBezTo>
                  <a:cubicBezTo>
                    <a:pt x="1058" y="179"/>
                    <a:pt x="686" y="0"/>
                    <a:pt x="43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4" name="Google Shape;5254;p31"/>
            <p:cNvSpPr/>
            <p:nvPr/>
          </p:nvSpPr>
          <p:spPr>
            <a:xfrm flipH="1">
              <a:off x="1123181" y="2069040"/>
              <a:ext cx="36592" cy="31413"/>
            </a:xfrm>
            <a:custGeom>
              <a:avLst/>
              <a:gdLst/>
              <a:ahLst/>
              <a:cxnLst/>
              <a:rect l="l" t="t" r="r" b="b"/>
              <a:pathLst>
                <a:path w="1173" h="1007" extrusionOk="0">
                  <a:moveTo>
                    <a:pt x="607" y="1"/>
                  </a:moveTo>
                  <a:cubicBezTo>
                    <a:pt x="368" y="1"/>
                    <a:pt x="115" y="194"/>
                    <a:pt x="55" y="448"/>
                  </a:cubicBezTo>
                  <a:cubicBezTo>
                    <a:pt x="1" y="721"/>
                    <a:pt x="246" y="1006"/>
                    <a:pt x="529" y="1006"/>
                  </a:cubicBezTo>
                  <a:cubicBezTo>
                    <a:pt x="554" y="1006"/>
                    <a:pt x="580" y="1004"/>
                    <a:pt x="607" y="999"/>
                  </a:cubicBezTo>
                  <a:cubicBezTo>
                    <a:pt x="666" y="999"/>
                    <a:pt x="741" y="999"/>
                    <a:pt x="741" y="939"/>
                  </a:cubicBezTo>
                  <a:cubicBezTo>
                    <a:pt x="860" y="939"/>
                    <a:pt x="979" y="880"/>
                    <a:pt x="1039" y="820"/>
                  </a:cubicBezTo>
                  <a:cubicBezTo>
                    <a:pt x="1113" y="746"/>
                    <a:pt x="1173" y="626"/>
                    <a:pt x="1173" y="567"/>
                  </a:cubicBezTo>
                  <a:cubicBezTo>
                    <a:pt x="1173" y="448"/>
                    <a:pt x="1173" y="314"/>
                    <a:pt x="1039" y="254"/>
                  </a:cubicBezTo>
                  <a:cubicBezTo>
                    <a:pt x="979" y="135"/>
                    <a:pt x="919" y="75"/>
                    <a:pt x="800" y="75"/>
                  </a:cubicBezTo>
                  <a:cubicBezTo>
                    <a:pt x="741" y="75"/>
                    <a:pt x="666" y="75"/>
                    <a:pt x="60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5" name="Google Shape;5255;p31"/>
            <p:cNvSpPr/>
            <p:nvPr/>
          </p:nvSpPr>
          <p:spPr>
            <a:xfrm flipH="1">
              <a:off x="863857" y="2176382"/>
              <a:ext cx="151077" cy="264471"/>
            </a:xfrm>
            <a:custGeom>
              <a:avLst/>
              <a:gdLst/>
              <a:ahLst/>
              <a:cxnLst/>
              <a:rect l="l" t="t" r="r" b="b"/>
              <a:pathLst>
                <a:path w="4843" h="8478" extrusionOk="0">
                  <a:moveTo>
                    <a:pt x="4190" y="1"/>
                  </a:moveTo>
                  <a:cubicBezTo>
                    <a:pt x="3999" y="1"/>
                    <a:pt x="3787" y="128"/>
                    <a:pt x="3725" y="359"/>
                  </a:cubicBezTo>
                  <a:cubicBezTo>
                    <a:pt x="3666" y="597"/>
                    <a:pt x="3606" y="850"/>
                    <a:pt x="3546" y="1163"/>
                  </a:cubicBezTo>
                  <a:lnTo>
                    <a:pt x="3472" y="1163"/>
                  </a:lnTo>
                  <a:cubicBezTo>
                    <a:pt x="2727" y="3204"/>
                    <a:pt x="254" y="5066"/>
                    <a:pt x="120" y="7301"/>
                  </a:cubicBezTo>
                  <a:cubicBezTo>
                    <a:pt x="1" y="7495"/>
                    <a:pt x="60" y="7673"/>
                    <a:pt x="195" y="7807"/>
                  </a:cubicBezTo>
                  <a:lnTo>
                    <a:pt x="195" y="8046"/>
                  </a:lnTo>
                  <a:cubicBezTo>
                    <a:pt x="254" y="8299"/>
                    <a:pt x="433" y="8478"/>
                    <a:pt x="746" y="8478"/>
                  </a:cubicBezTo>
                  <a:cubicBezTo>
                    <a:pt x="4411" y="7927"/>
                    <a:pt x="4843" y="3264"/>
                    <a:pt x="4530" y="359"/>
                  </a:cubicBezTo>
                  <a:cubicBezTo>
                    <a:pt x="4530" y="113"/>
                    <a:pt x="4369" y="1"/>
                    <a:pt x="41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6" name="Google Shape;5256;p31"/>
            <p:cNvSpPr/>
            <p:nvPr/>
          </p:nvSpPr>
          <p:spPr>
            <a:xfrm flipH="1">
              <a:off x="879205" y="2063456"/>
              <a:ext cx="27452" cy="21431"/>
            </a:xfrm>
            <a:custGeom>
              <a:avLst/>
              <a:gdLst/>
              <a:ahLst/>
              <a:cxnLst/>
              <a:rect l="l" t="t" r="r" b="b"/>
              <a:pathLst>
                <a:path w="880" h="687" extrusionOk="0">
                  <a:moveTo>
                    <a:pt x="448" y="1"/>
                  </a:moveTo>
                  <a:cubicBezTo>
                    <a:pt x="1" y="1"/>
                    <a:pt x="75" y="686"/>
                    <a:pt x="507" y="686"/>
                  </a:cubicBezTo>
                  <a:cubicBezTo>
                    <a:pt x="880" y="686"/>
                    <a:pt x="820" y="1"/>
                    <a:pt x="44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7" name="Google Shape;5257;p31"/>
            <p:cNvSpPr/>
            <p:nvPr/>
          </p:nvSpPr>
          <p:spPr>
            <a:xfrm flipH="1">
              <a:off x="902414" y="2661589"/>
              <a:ext cx="176221" cy="146835"/>
            </a:xfrm>
            <a:custGeom>
              <a:avLst/>
              <a:gdLst/>
              <a:ahLst/>
              <a:cxnLst/>
              <a:rect l="l" t="t" r="r" b="b"/>
              <a:pathLst>
                <a:path w="5649" h="4707" extrusionOk="0">
                  <a:moveTo>
                    <a:pt x="5142" y="0"/>
                  </a:moveTo>
                  <a:cubicBezTo>
                    <a:pt x="4590" y="879"/>
                    <a:pt x="4099" y="1624"/>
                    <a:pt x="3279" y="2309"/>
                  </a:cubicBezTo>
                  <a:cubicBezTo>
                    <a:pt x="2475" y="2980"/>
                    <a:pt x="1492" y="3426"/>
                    <a:pt x="553" y="3799"/>
                  </a:cubicBezTo>
                  <a:cubicBezTo>
                    <a:pt x="1" y="3957"/>
                    <a:pt x="330" y="4706"/>
                    <a:pt x="794" y="4706"/>
                  </a:cubicBezTo>
                  <a:cubicBezTo>
                    <a:pt x="856" y="4706"/>
                    <a:pt x="920" y="4693"/>
                    <a:pt x="985" y="4663"/>
                  </a:cubicBezTo>
                  <a:cubicBezTo>
                    <a:pt x="2669" y="3978"/>
                    <a:pt x="5648" y="2175"/>
                    <a:pt x="521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8" name="Google Shape;5258;p31"/>
            <p:cNvSpPr/>
            <p:nvPr/>
          </p:nvSpPr>
          <p:spPr>
            <a:xfrm flipH="1">
              <a:off x="865729" y="904905"/>
              <a:ext cx="42020" cy="96954"/>
            </a:xfrm>
            <a:custGeom>
              <a:avLst/>
              <a:gdLst/>
              <a:ahLst/>
              <a:cxnLst/>
              <a:rect l="l" t="t" r="r" b="b"/>
              <a:pathLst>
                <a:path w="1347" h="3108" extrusionOk="0">
                  <a:moveTo>
                    <a:pt x="670" y="1"/>
                  </a:moveTo>
                  <a:cubicBezTo>
                    <a:pt x="348" y="1"/>
                    <a:pt x="0" y="264"/>
                    <a:pt x="36" y="641"/>
                  </a:cubicBezTo>
                  <a:lnTo>
                    <a:pt x="36" y="1014"/>
                  </a:lnTo>
                  <a:cubicBezTo>
                    <a:pt x="110" y="1326"/>
                    <a:pt x="170" y="1639"/>
                    <a:pt x="170" y="1937"/>
                  </a:cubicBezTo>
                  <a:cubicBezTo>
                    <a:pt x="223" y="2161"/>
                    <a:pt x="369" y="3107"/>
                    <a:pt x="752" y="3107"/>
                  </a:cubicBezTo>
                  <a:cubicBezTo>
                    <a:pt x="802" y="3107"/>
                    <a:pt x="856" y="3091"/>
                    <a:pt x="915" y="3055"/>
                  </a:cubicBezTo>
                  <a:cubicBezTo>
                    <a:pt x="1347" y="2816"/>
                    <a:pt x="1228" y="2071"/>
                    <a:pt x="1287" y="1639"/>
                  </a:cubicBezTo>
                  <a:cubicBezTo>
                    <a:pt x="1287" y="1192"/>
                    <a:pt x="1347" y="760"/>
                    <a:pt x="1153" y="388"/>
                  </a:cubicBezTo>
                  <a:cubicBezTo>
                    <a:pt x="1082" y="115"/>
                    <a:pt x="882" y="1"/>
                    <a:pt x="67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9" name="Google Shape;5259;p31"/>
            <p:cNvSpPr/>
            <p:nvPr/>
          </p:nvSpPr>
          <p:spPr>
            <a:xfrm flipH="1">
              <a:off x="848509" y="1850612"/>
              <a:ext cx="46512" cy="152544"/>
            </a:xfrm>
            <a:custGeom>
              <a:avLst/>
              <a:gdLst/>
              <a:ahLst/>
              <a:cxnLst/>
              <a:rect l="l" t="t" r="r" b="b"/>
              <a:pathLst>
                <a:path w="1491" h="4890" extrusionOk="0">
                  <a:moveTo>
                    <a:pt x="1371" y="1"/>
                  </a:moveTo>
                  <a:cubicBezTo>
                    <a:pt x="626" y="180"/>
                    <a:pt x="507" y="746"/>
                    <a:pt x="313" y="1416"/>
                  </a:cubicBezTo>
                  <a:cubicBezTo>
                    <a:pt x="134" y="2355"/>
                    <a:pt x="0" y="3785"/>
                    <a:pt x="447" y="4589"/>
                  </a:cubicBezTo>
                  <a:cubicBezTo>
                    <a:pt x="569" y="4790"/>
                    <a:pt x="765" y="4889"/>
                    <a:pt x="955" y="4889"/>
                  </a:cubicBezTo>
                  <a:cubicBezTo>
                    <a:pt x="1230" y="4889"/>
                    <a:pt x="1490" y="4682"/>
                    <a:pt x="1490" y="4277"/>
                  </a:cubicBezTo>
                  <a:cubicBezTo>
                    <a:pt x="1490" y="3532"/>
                    <a:pt x="1192" y="2727"/>
                    <a:pt x="1192" y="1923"/>
                  </a:cubicBezTo>
                  <a:cubicBezTo>
                    <a:pt x="1192" y="1550"/>
                    <a:pt x="1252" y="1118"/>
                    <a:pt x="1311" y="746"/>
                  </a:cubicBezTo>
                  <a:cubicBezTo>
                    <a:pt x="1371" y="552"/>
                    <a:pt x="1371" y="239"/>
                    <a:pt x="1431" y="61"/>
                  </a:cubicBezTo>
                  <a:cubicBezTo>
                    <a:pt x="1431" y="1"/>
                    <a:pt x="1371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0" name="Google Shape;5260;p31"/>
            <p:cNvSpPr/>
            <p:nvPr/>
          </p:nvSpPr>
          <p:spPr>
            <a:xfrm flipH="1">
              <a:off x="898702" y="811725"/>
              <a:ext cx="423878" cy="330792"/>
            </a:xfrm>
            <a:custGeom>
              <a:avLst/>
              <a:gdLst/>
              <a:ahLst/>
              <a:cxnLst/>
              <a:rect l="l" t="t" r="r" b="b"/>
              <a:pathLst>
                <a:path w="13588" h="10604" extrusionOk="0">
                  <a:moveTo>
                    <a:pt x="4717" y="1"/>
                  </a:moveTo>
                  <a:cubicBezTo>
                    <a:pt x="3560" y="1"/>
                    <a:pt x="2413" y="453"/>
                    <a:pt x="1356" y="961"/>
                  </a:cubicBezTo>
                  <a:cubicBezTo>
                    <a:pt x="671" y="1334"/>
                    <a:pt x="1" y="2079"/>
                    <a:pt x="239" y="2883"/>
                  </a:cubicBezTo>
                  <a:cubicBezTo>
                    <a:pt x="239" y="2943"/>
                    <a:pt x="179" y="3002"/>
                    <a:pt x="179" y="3062"/>
                  </a:cubicBezTo>
                  <a:cubicBezTo>
                    <a:pt x="239" y="3941"/>
                    <a:pt x="1237" y="4433"/>
                    <a:pt x="1982" y="4552"/>
                  </a:cubicBezTo>
                  <a:cubicBezTo>
                    <a:pt x="2126" y="4577"/>
                    <a:pt x="2270" y="4585"/>
                    <a:pt x="2414" y="4585"/>
                  </a:cubicBezTo>
                  <a:cubicBezTo>
                    <a:pt x="2702" y="4585"/>
                    <a:pt x="2990" y="4552"/>
                    <a:pt x="3278" y="4552"/>
                  </a:cubicBezTo>
                  <a:cubicBezTo>
                    <a:pt x="3725" y="4552"/>
                    <a:pt x="4157" y="4552"/>
                    <a:pt x="4589" y="4686"/>
                  </a:cubicBezTo>
                  <a:cubicBezTo>
                    <a:pt x="5394" y="4805"/>
                    <a:pt x="6198" y="5118"/>
                    <a:pt x="6883" y="5550"/>
                  </a:cubicBezTo>
                  <a:cubicBezTo>
                    <a:pt x="7628" y="5982"/>
                    <a:pt x="8313" y="6548"/>
                    <a:pt x="8805" y="7233"/>
                  </a:cubicBezTo>
                  <a:cubicBezTo>
                    <a:pt x="9431" y="8038"/>
                    <a:pt x="9863" y="8842"/>
                    <a:pt x="10489" y="9647"/>
                  </a:cubicBezTo>
                  <a:cubicBezTo>
                    <a:pt x="10823" y="10155"/>
                    <a:pt x="11349" y="10603"/>
                    <a:pt x="11993" y="10603"/>
                  </a:cubicBezTo>
                  <a:cubicBezTo>
                    <a:pt x="12066" y="10603"/>
                    <a:pt x="12141" y="10597"/>
                    <a:pt x="12217" y="10585"/>
                  </a:cubicBezTo>
                  <a:cubicBezTo>
                    <a:pt x="13215" y="10451"/>
                    <a:pt x="13587" y="9468"/>
                    <a:pt x="13468" y="8649"/>
                  </a:cubicBezTo>
                  <a:cubicBezTo>
                    <a:pt x="13334" y="7785"/>
                    <a:pt x="12842" y="6861"/>
                    <a:pt x="12410" y="6116"/>
                  </a:cubicBezTo>
                  <a:cubicBezTo>
                    <a:pt x="11978" y="5297"/>
                    <a:pt x="11412" y="4492"/>
                    <a:pt x="10801" y="3747"/>
                  </a:cubicBezTo>
                  <a:cubicBezTo>
                    <a:pt x="9550" y="2392"/>
                    <a:pt x="8001" y="1081"/>
                    <a:pt x="6332" y="336"/>
                  </a:cubicBezTo>
                  <a:cubicBezTo>
                    <a:pt x="5797" y="99"/>
                    <a:pt x="5256" y="1"/>
                    <a:pt x="471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1" name="Google Shape;5261;p31"/>
            <p:cNvSpPr/>
            <p:nvPr/>
          </p:nvSpPr>
          <p:spPr>
            <a:xfrm flipH="1">
              <a:off x="933578" y="1193677"/>
              <a:ext cx="336095" cy="257764"/>
            </a:xfrm>
            <a:custGeom>
              <a:avLst/>
              <a:gdLst/>
              <a:ahLst/>
              <a:cxnLst/>
              <a:rect l="l" t="t" r="r" b="b"/>
              <a:pathLst>
                <a:path w="10774" h="8263" extrusionOk="0">
                  <a:moveTo>
                    <a:pt x="2437" y="1"/>
                  </a:moveTo>
                  <a:cubicBezTo>
                    <a:pt x="476" y="1"/>
                    <a:pt x="1" y="1728"/>
                    <a:pt x="718" y="2617"/>
                  </a:cubicBezTo>
                  <a:cubicBezTo>
                    <a:pt x="2148" y="4539"/>
                    <a:pt x="7675" y="5224"/>
                    <a:pt x="10774" y="8263"/>
                  </a:cubicBezTo>
                  <a:cubicBezTo>
                    <a:pt x="10774" y="8263"/>
                    <a:pt x="9910" y="3302"/>
                    <a:pt x="5441" y="948"/>
                  </a:cubicBezTo>
                  <a:cubicBezTo>
                    <a:pt x="4200" y="265"/>
                    <a:pt x="3205" y="1"/>
                    <a:pt x="243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2" name="Google Shape;5262;p31"/>
            <p:cNvSpPr/>
            <p:nvPr/>
          </p:nvSpPr>
          <p:spPr>
            <a:xfrm flipH="1">
              <a:off x="887098" y="1263678"/>
              <a:ext cx="286776" cy="258326"/>
            </a:xfrm>
            <a:custGeom>
              <a:avLst/>
              <a:gdLst/>
              <a:ahLst/>
              <a:cxnLst/>
              <a:rect l="l" t="t" r="r" b="b"/>
              <a:pathLst>
                <a:path w="9193" h="8281" extrusionOk="0">
                  <a:moveTo>
                    <a:pt x="135" y="0"/>
                  </a:moveTo>
                  <a:cubicBezTo>
                    <a:pt x="75" y="0"/>
                    <a:pt x="75" y="0"/>
                    <a:pt x="1" y="60"/>
                  </a:cubicBezTo>
                  <a:cubicBezTo>
                    <a:pt x="1" y="120"/>
                    <a:pt x="75" y="194"/>
                    <a:pt x="135" y="254"/>
                  </a:cubicBezTo>
                  <a:cubicBezTo>
                    <a:pt x="627" y="313"/>
                    <a:pt x="1118" y="492"/>
                    <a:pt x="1565" y="745"/>
                  </a:cubicBezTo>
                  <a:cubicBezTo>
                    <a:pt x="1997" y="939"/>
                    <a:pt x="2429" y="1177"/>
                    <a:pt x="2861" y="1431"/>
                  </a:cubicBezTo>
                  <a:cubicBezTo>
                    <a:pt x="3725" y="1982"/>
                    <a:pt x="4545" y="2667"/>
                    <a:pt x="5215" y="3352"/>
                  </a:cubicBezTo>
                  <a:lnTo>
                    <a:pt x="5781" y="3918"/>
                  </a:lnTo>
                  <a:lnTo>
                    <a:pt x="6273" y="4470"/>
                  </a:lnTo>
                  <a:lnTo>
                    <a:pt x="6526" y="4782"/>
                  </a:lnTo>
                  <a:lnTo>
                    <a:pt x="6779" y="5095"/>
                  </a:lnTo>
                  <a:cubicBezTo>
                    <a:pt x="6898" y="5274"/>
                    <a:pt x="7077" y="5468"/>
                    <a:pt x="7211" y="5647"/>
                  </a:cubicBezTo>
                  <a:cubicBezTo>
                    <a:pt x="7524" y="6079"/>
                    <a:pt x="7822" y="6526"/>
                    <a:pt x="8135" y="6958"/>
                  </a:cubicBezTo>
                  <a:cubicBezTo>
                    <a:pt x="8388" y="7390"/>
                    <a:pt x="8641" y="7822"/>
                    <a:pt x="8939" y="8254"/>
                  </a:cubicBezTo>
                  <a:cubicBezTo>
                    <a:pt x="8939" y="8254"/>
                    <a:pt x="8973" y="8280"/>
                    <a:pt x="9012" y="8280"/>
                  </a:cubicBezTo>
                  <a:cubicBezTo>
                    <a:pt x="9032" y="8280"/>
                    <a:pt x="9054" y="8273"/>
                    <a:pt x="9073" y="8254"/>
                  </a:cubicBezTo>
                  <a:cubicBezTo>
                    <a:pt x="9133" y="8254"/>
                    <a:pt x="9193" y="8194"/>
                    <a:pt x="9133" y="8134"/>
                  </a:cubicBezTo>
                  <a:cubicBezTo>
                    <a:pt x="8880" y="7643"/>
                    <a:pt x="8641" y="7196"/>
                    <a:pt x="8448" y="6704"/>
                  </a:cubicBezTo>
                  <a:cubicBezTo>
                    <a:pt x="8135" y="6272"/>
                    <a:pt x="7897" y="5840"/>
                    <a:pt x="7584" y="5408"/>
                  </a:cubicBezTo>
                  <a:cubicBezTo>
                    <a:pt x="7450" y="5215"/>
                    <a:pt x="7271" y="4961"/>
                    <a:pt x="7152" y="4782"/>
                  </a:cubicBezTo>
                  <a:lnTo>
                    <a:pt x="6898" y="4470"/>
                  </a:lnTo>
                  <a:lnTo>
                    <a:pt x="6645" y="4157"/>
                  </a:lnTo>
                  <a:lnTo>
                    <a:pt x="6154" y="3606"/>
                  </a:lnTo>
                  <a:lnTo>
                    <a:pt x="5587" y="3039"/>
                  </a:lnTo>
                  <a:cubicBezTo>
                    <a:pt x="4843" y="2295"/>
                    <a:pt x="4038" y="1609"/>
                    <a:pt x="3114" y="1058"/>
                  </a:cubicBezTo>
                  <a:cubicBezTo>
                    <a:pt x="2176" y="567"/>
                    <a:pt x="1252" y="120"/>
                    <a:pt x="13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3" name="Google Shape;5263;p31"/>
            <p:cNvSpPr/>
            <p:nvPr/>
          </p:nvSpPr>
          <p:spPr>
            <a:xfrm flipH="1">
              <a:off x="1187318" y="1436686"/>
              <a:ext cx="344393" cy="364358"/>
            </a:xfrm>
            <a:custGeom>
              <a:avLst/>
              <a:gdLst/>
              <a:ahLst/>
              <a:cxnLst/>
              <a:rect l="l" t="t" r="r" b="b"/>
              <a:pathLst>
                <a:path w="11040" h="11680" extrusionOk="0">
                  <a:moveTo>
                    <a:pt x="7057" y="0"/>
                  </a:moveTo>
                  <a:cubicBezTo>
                    <a:pt x="5196" y="0"/>
                    <a:pt x="2852" y="1528"/>
                    <a:pt x="1491" y="4823"/>
                  </a:cubicBezTo>
                  <a:cubicBezTo>
                    <a:pt x="60" y="8056"/>
                    <a:pt x="1" y="8979"/>
                    <a:pt x="373" y="9471"/>
                  </a:cubicBezTo>
                  <a:cubicBezTo>
                    <a:pt x="433" y="9546"/>
                    <a:pt x="433" y="9605"/>
                    <a:pt x="492" y="9665"/>
                  </a:cubicBezTo>
                  <a:cubicBezTo>
                    <a:pt x="924" y="10037"/>
                    <a:pt x="2846" y="9724"/>
                    <a:pt x="4023" y="10156"/>
                  </a:cubicBezTo>
                  <a:cubicBezTo>
                    <a:pt x="4157" y="10216"/>
                    <a:pt x="4276" y="10290"/>
                    <a:pt x="4396" y="10350"/>
                  </a:cubicBezTo>
                  <a:cubicBezTo>
                    <a:pt x="4768" y="10588"/>
                    <a:pt x="5215" y="10782"/>
                    <a:pt x="5587" y="10961"/>
                  </a:cubicBezTo>
                  <a:cubicBezTo>
                    <a:pt x="6677" y="11444"/>
                    <a:pt x="7785" y="11680"/>
                    <a:pt x="8676" y="11680"/>
                  </a:cubicBezTo>
                  <a:cubicBezTo>
                    <a:pt x="9404" y="11680"/>
                    <a:pt x="9987" y="11522"/>
                    <a:pt x="10295" y="11214"/>
                  </a:cubicBezTo>
                  <a:lnTo>
                    <a:pt x="10355" y="11214"/>
                  </a:lnTo>
                  <a:cubicBezTo>
                    <a:pt x="10355" y="11154"/>
                    <a:pt x="10429" y="11095"/>
                    <a:pt x="10489" y="11035"/>
                  </a:cubicBezTo>
                  <a:cubicBezTo>
                    <a:pt x="11040" y="10037"/>
                    <a:pt x="9863" y="7683"/>
                    <a:pt x="9803" y="5136"/>
                  </a:cubicBezTo>
                  <a:cubicBezTo>
                    <a:pt x="9684" y="2648"/>
                    <a:pt x="9610" y="413"/>
                    <a:pt x="7569" y="41"/>
                  </a:cubicBezTo>
                  <a:cubicBezTo>
                    <a:pt x="7403" y="14"/>
                    <a:pt x="7232" y="0"/>
                    <a:pt x="7057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4" name="Google Shape;5264;p31"/>
            <p:cNvSpPr/>
            <p:nvPr/>
          </p:nvSpPr>
          <p:spPr>
            <a:xfrm flipH="1">
              <a:off x="1210559" y="1778583"/>
              <a:ext cx="151046" cy="46668"/>
            </a:xfrm>
            <a:custGeom>
              <a:avLst/>
              <a:gdLst/>
              <a:ahLst/>
              <a:cxnLst/>
              <a:rect l="l" t="t" r="r" b="b"/>
              <a:pathLst>
                <a:path w="4842" h="1496" extrusionOk="0">
                  <a:moveTo>
                    <a:pt x="134" y="1"/>
                  </a:moveTo>
                  <a:cubicBezTo>
                    <a:pt x="134" y="507"/>
                    <a:pt x="60" y="999"/>
                    <a:pt x="0" y="1431"/>
                  </a:cubicBezTo>
                  <a:cubicBezTo>
                    <a:pt x="395" y="1476"/>
                    <a:pt x="762" y="1495"/>
                    <a:pt x="1104" y="1495"/>
                  </a:cubicBezTo>
                  <a:cubicBezTo>
                    <a:pt x="3616" y="1495"/>
                    <a:pt x="4737" y="425"/>
                    <a:pt x="4842" y="254"/>
                  </a:cubicBezTo>
                  <a:lnTo>
                    <a:pt x="4842" y="254"/>
                  </a:lnTo>
                  <a:cubicBezTo>
                    <a:pt x="4534" y="562"/>
                    <a:pt x="3951" y="720"/>
                    <a:pt x="3223" y="720"/>
                  </a:cubicBezTo>
                  <a:cubicBezTo>
                    <a:pt x="2332" y="720"/>
                    <a:pt x="1224" y="484"/>
                    <a:pt x="134" y="1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5" name="Google Shape;5265;p31"/>
            <p:cNvSpPr/>
            <p:nvPr/>
          </p:nvSpPr>
          <p:spPr>
            <a:xfrm flipH="1">
              <a:off x="1357393" y="1753502"/>
              <a:ext cx="147365" cy="245879"/>
            </a:xfrm>
            <a:custGeom>
              <a:avLst/>
              <a:gdLst/>
              <a:ahLst/>
              <a:cxnLst/>
              <a:rect l="l" t="t" r="r" b="b"/>
              <a:pathLst>
                <a:path w="4724" h="7882" extrusionOk="0">
                  <a:moveTo>
                    <a:pt x="3159" y="0"/>
                  </a:moveTo>
                  <a:cubicBezTo>
                    <a:pt x="3159" y="0"/>
                    <a:pt x="2861" y="805"/>
                    <a:pt x="2489" y="1803"/>
                  </a:cubicBezTo>
                  <a:cubicBezTo>
                    <a:pt x="1863" y="3412"/>
                    <a:pt x="865" y="5647"/>
                    <a:pt x="314" y="6332"/>
                  </a:cubicBezTo>
                  <a:cubicBezTo>
                    <a:pt x="1" y="6764"/>
                    <a:pt x="1237" y="7822"/>
                    <a:pt x="2489" y="7881"/>
                  </a:cubicBezTo>
                  <a:cubicBezTo>
                    <a:pt x="3666" y="7881"/>
                    <a:pt x="4157" y="7702"/>
                    <a:pt x="4276" y="7330"/>
                  </a:cubicBezTo>
                  <a:cubicBezTo>
                    <a:pt x="4410" y="7077"/>
                    <a:pt x="4410" y="4842"/>
                    <a:pt x="4589" y="2235"/>
                  </a:cubicBezTo>
                  <a:cubicBezTo>
                    <a:pt x="4649" y="1803"/>
                    <a:pt x="4723" y="1311"/>
                    <a:pt x="4723" y="805"/>
                  </a:cubicBezTo>
                  <a:cubicBezTo>
                    <a:pt x="4351" y="626"/>
                    <a:pt x="3904" y="432"/>
                    <a:pt x="3532" y="194"/>
                  </a:cubicBezTo>
                  <a:cubicBezTo>
                    <a:pt x="3412" y="134"/>
                    <a:pt x="3293" y="60"/>
                    <a:pt x="3159" y="0"/>
                  </a:cubicBezTo>
                  <a:close/>
                </a:path>
              </a:pathLst>
            </a:custGeom>
            <a:solidFill>
              <a:srgbClr val="AE6C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6" name="Google Shape;5266;p31"/>
            <p:cNvSpPr/>
            <p:nvPr/>
          </p:nvSpPr>
          <p:spPr>
            <a:xfrm flipH="1">
              <a:off x="1406182" y="1732134"/>
              <a:ext cx="113893" cy="77613"/>
            </a:xfrm>
            <a:custGeom>
              <a:avLst/>
              <a:gdLst/>
              <a:ahLst/>
              <a:cxnLst/>
              <a:rect l="l" t="t" r="r" b="b"/>
              <a:pathLst>
                <a:path w="3651" h="2488" extrusionOk="0">
                  <a:moveTo>
                    <a:pt x="0" y="0"/>
                  </a:moveTo>
                  <a:lnTo>
                    <a:pt x="0" y="0"/>
                  </a:lnTo>
                  <a:cubicBezTo>
                    <a:pt x="60" y="134"/>
                    <a:pt x="864" y="1564"/>
                    <a:pt x="2980" y="2488"/>
                  </a:cubicBezTo>
                  <a:cubicBezTo>
                    <a:pt x="3352" y="1490"/>
                    <a:pt x="3650" y="685"/>
                    <a:pt x="3650" y="685"/>
                  </a:cubicBezTo>
                  <a:cubicBezTo>
                    <a:pt x="2473" y="253"/>
                    <a:pt x="551" y="566"/>
                    <a:pt x="119" y="194"/>
                  </a:cubicBezTo>
                  <a:cubicBezTo>
                    <a:pt x="60" y="134"/>
                    <a:pt x="60" y="75"/>
                    <a:pt x="0" y="0"/>
                  </a:cubicBezTo>
                  <a:close/>
                </a:path>
              </a:pathLst>
            </a:custGeom>
            <a:solidFill>
              <a:srgbClr val="EE75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7" name="Google Shape;5267;p31"/>
            <p:cNvSpPr/>
            <p:nvPr/>
          </p:nvSpPr>
          <p:spPr>
            <a:xfrm flipH="1">
              <a:off x="1310913" y="1437934"/>
              <a:ext cx="141781" cy="310016"/>
            </a:xfrm>
            <a:custGeom>
              <a:avLst/>
              <a:gdLst/>
              <a:ahLst/>
              <a:cxnLst/>
              <a:rect l="l" t="t" r="r" b="b"/>
              <a:pathLst>
                <a:path w="4545" h="9938" extrusionOk="0">
                  <a:moveTo>
                    <a:pt x="4470" y="1"/>
                  </a:moveTo>
                  <a:cubicBezTo>
                    <a:pt x="4410" y="61"/>
                    <a:pt x="4410" y="61"/>
                    <a:pt x="4350" y="120"/>
                  </a:cubicBezTo>
                  <a:cubicBezTo>
                    <a:pt x="4291" y="195"/>
                    <a:pt x="4231" y="195"/>
                    <a:pt x="4231" y="254"/>
                  </a:cubicBezTo>
                  <a:cubicBezTo>
                    <a:pt x="4097" y="314"/>
                    <a:pt x="4038" y="373"/>
                    <a:pt x="3978" y="493"/>
                  </a:cubicBezTo>
                  <a:cubicBezTo>
                    <a:pt x="3799" y="686"/>
                    <a:pt x="3665" y="865"/>
                    <a:pt x="3546" y="1059"/>
                  </a:cubicBezTo>
                  <a:cubicBezTo>
                    <a:pt x="3293" y="1431"/>
                    <a:pt x="3054" y="1804"/>
                    <a:pt x="2801" y="2176"/>
                  </a:cubicBezTo>
                  <a:cubicBezTo>
                    <a:pt x="2309" y="2980"/>
                    <a:pt x="1863" y="3785"/>
                    <a:pt x="1430" y="4589"/>
                  </a:cubicBezTo>
                  <a:cubicBezTo>
                    <a:pt x="1058" y="5409"/>
                    <a:pt x="745" y="6273"/>
                    <a:pt x="447" y="7137"/>
                  </a:cubicBezTo>
                  <a:cubicBezTo>
                    <a:pt x="194" y="8016"/>
                    <a:pt x="0" y="8939"/>
                    <a:pt x="134" y="9878"/>
                  </a:cubicBezTo>
                  <a:lnTo>
                    <a:pt x="134" y="9938"/>
                  </a:lnTo>
                  <a:lnTo>
                    <a:pt x="194" y="9878"/>
                  </a:lnTo>
                  <a:cubicBezTo>
                    <a:pt x="134" y="9431"/>
                    <a:pt x="194" y="8939"/>
                    <a:pt x="254" y="8507"/>
                  </a:cubicBezTo>
                  <a:cubicBezTo>
                    <a:pt x="313" y="8075"/>
                    <a:pt x="447" y="7643"/>
                    <a:pt x="566" y="7196"/>
                  </a:cubicBezTo>
                  <a:cubicBezTo>
                    <a:pt x="820" y="6332"/>
                    <a:pt x="1192" y="5468"/>
                    <a:pt x="1565" y="4664"/>
                  </a:cubicBezTo>
                  <a:cubicBezTo>
                    <a:pt x="1997" y="3845"/>
                    <a:pt x="2429" y="3040"/>
                    <a:pt x="2920" y="2236"/>
                  </a:cubicBezTo>
                  <a:cubicBezTo>
                    <a:pt x="3114" y="1863"/>
                    <a:pt x="3352" y="1491"/>
                    <a:pt x="3665" y="1118"/>
                  </a:cubicBezTo>
                  <a:cubicBezTo>
                    <a:pt x="3799" y="940"/>
                    <a:pt x="3918" y="746"/>
                    <a:pt x="4038" y="567"/>
                  </a:cubicBezTo>
                  <a:cubicBezTo>
                    <a:pt x="4097" y="433"/>
                    <a:pt x="4172" y="373"/>
                    <a:pt x="4291" y="314"/>
                  </a:cubicBezTo>
                  <a:cubicBezTo>
                    <a:pt x="4350" y="254"/>
                    <a:pt x="4410" y="120"/>
                    <a:pt x="4544" y="120"/>
                  </a:cubicBezTo>
                  <a:lnTo>
                    <a:pt x="4544" y="61"/>
                  </a:lnTo>
                  <a:lnTo>
                    <a:pt x="447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8" name="Google Shape;5268;p31"/>
            <p:cNvSpPr/>
            <p:nvPr/>
          </p:nvSpPr>
          <p:spPr>
            <a:xfrm flipH="1">
              <a:off x="1326729" y="1453282"/>
              <a:ext cx="154790" cy="290488"/>
            </a:xfrm>
            <a:custGeom>
              <a:avLst/>
              <a:gdLst/>
              <a:ahLst/>
              <a:cxnLst/>
              <a:rect l="l" t="t" r="r" b="b"/>
              <a:pathLst>
                <a:path w="4962" h="9312" extrusionOk="0">
                  <a:moveTo>
                    <a:pt x="4902" y="1"/>
                  </a:moveTo>
                  <a:cubicBezTo>
                    <a:pt x="4038" y="313"/>
                    <a:pt x="3353" y="939"/>
                    <a:pt x="2727" y="1624"/>
                  </a:cubicBezTo>
                  <a:cubicBezTo>
                    <a:pt x="2116" y="2310"/>
                    <a:pt x="1550" y="3114"/>
                    <a:pt x="1118" y="3919"/>
                  </a:cubicBezTo>
                  <a:cubicBezTo>
                    <a:pt x="999" y="4097"/>
                    <a:pt x="924" y="4351"/>
                    <a:pt x="805" y="4544"/>
                  </a:cubicBezTo>
                  <a:cubicBezTo>
                    <a:pt x="686" y="4723"/>
                    <a:pt x="626" y="4976"/>
                    <a:pt x="552" y="5155"/>
                  </a:cubicBezTo>
                  <a:cubicBezTo>
                    <a:pt x="373" y="5587"/>
                    <a:pt x="254" y="6034"/>
                    <a:pt x="179" y="6526"/>
                  </a:cubicBezTo>
                  <a:cubicBezTo>
                    <a:pt x="60" y="6958"/>
                    <a:pt x="1" y="7449"/>
                    <a:pt x="1" y="7896"/>
                  </a:cubicBezTo>
                  <a:cubicBezTo>
                    <a:pt x="1" y="8135"/>
                    <a:pt x="60" y="8388"/>
                    <a:pt x="60" y="8567"/>
                  </a:cubicBezTo>
                  <a:cubicBezTo>
                    <a:pt x="60" y="8701"/>
                    <a:pt x="120" y="8820"/>
                    <a:pt x="120" y="8939"/>
                  </a:cubicBezTo>
                  <a:cubicBezTo>
                    <a:pt x="179" y="9073"/>
                    <a:pt x="179" y="9192"/>
                    <a:pt x="179" y="9252"/>
                  </a:cubicBezTo>
                  <a:lnTo>
                    <a:pt x="254" y="9312"/>
                  </a:lnTo>
                  <a:lnTo>
                    <a:pt x="314" y="9252"/>
                  </a:lnTo>
                  <a:cubicBezTo>
                    <a:pt x="60" y="8328"/>
                    <a:pt x="60" y="7449"/>
                    <a:pt x="254" y="6526"/>
                  </a:cubicBezTo>
                  <a:cubicBezTo>
                    <a:pt x="433" y="5662"/>
                    <a:pt x="805" y="4783"/>
                    <a:pt x="1237" y="3978"/>
                  </a:cubicBezTo>
                  <a:cubicBezTo>
                    <a:pt x="1669" y="3174"/>
                    <a:pt x="2176" y="2369"/>
                    <a:pt x="2787" y="1684"/>
                  </a:cubicBezTo>
                  <a:cubicBezTo>
                    <a:pt x="3099" y="1371"/>
                    <a:pt x="3412" y="1058"/>
                    <a:pt x="3785" y="745"/>
                  </a:cubicBezTo>
                  <a:cubicBezTo>
                    <a:pt x="4157" y="507"/>
                    <a:pt x="4530" y="254"/>
                    <a:pt x="4962" y="75"/>
                  </a:cubicBezTo>
                  <a:lnTo>
                    <a:pt x="496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9" name="Google Shape;5269;p31"/>
            <p:cNvSpPr/>
            <p:nvPr/>
          </p:nvSpPr>
          <p:spPr>
            <a:xfrm flipH="1">
              <a:off x="1287704" y="1439805"/>
              <a:ext cx="112489" cy="319780"/>
            </a:xfrm>
            <a:custGeom>
              <a:avLst/>
              <a:gdLst/>
              <a:ahLst/>
              <a:cxnLst/>
              <a:rect l="l" t="t" r="r" b="b"/>
              <a:pathLst>
                <a:path w="3606" h="10251" extrusionOk="0">
                  <a:moveTo>
                    <a:pt x="3531" y="1"/>
                  </a:moveTo>
                  <a:cubicBezTo>
                    <a:pt x="2921" y="626"/>
                    <a:pt x="2414" y="1431"/>
                    <a:pt x="2042" y="2235"/>
                  </a:cubicBezTo>
                  <a:cubicBezTo>
                    <a:pt x="1610" y="3040"/>
                    <a:pt x="1297" y="3919"/>
                    <a:pt x="1058" y="4783"/>
                  </a:cubicBezTo>
                  <a:cubicBezTo>
                    <a:pt x="805" y="5647"/>
                    <a:pt x="626" y="6585"/>
                    <a:pt x="373" y="7449"/>
                  </a:cubicBezTo>
                  <a:cubicBezTo>
                    <a:pt x="314" y="7881"/>
                    <a:pt x="254" y="8388"/>
                    <a:pt x="120" y="8820"/>
                  </a:cubicBezTo>
                  <a:cubicBezTo>
                    <a:pt x="120" y="9073"/>
                    <a:pt x="60" y="9252"/>
                    <a:pt x="60" y="9505"/>
                  </a:cubicBezTo>
                  <a:cubicBezTo>
                    <a:pt x="60" y="9684"/>
                    <a:pt x="1" y="9937"/>
                    <a:pt x="60" y="10190"/>
                  </a:cubicBezTo>
                  <a:lnTo>
                    <a:pt x="60" y="10250"/>
                  </a:lnTo>
                  <a:lnTo>
                    <a:pt x="120" y="10190"/>
                  </a:lnTo>
                  <a:cubicBezTo>
                    <a:pt x="120" y="9937"/>
                    <a:pt x="120" y="9744"/>
                    <a:pt x="180" y="9505"/>
                  </a:cubicBezTo>
                  <a:cubicBezTo>
                    <a:pt x="180" y="9252"/>
                    <a:pt x="254" y="9073"/>
                    <a:pt x="254" y="8820"/>
                  </a:cubicBezTo>
                  <a:cubicBezTo>
                    <a:pt x="314" y="8388"/>
                    <a:pt x="433" y="7956"/>
                    <a:pt x="492" y="7509"/>
                  </a:cubicBezTo>
                  <a:cubicBezTo>
                    <a:pt x="686" y="6585"/>
                    <a:pt x="924" y="5721"/>
                    <a:pt x="1178" y="4842"/>
                  </a:cubicBezTo>
                  <a:cubicBezTo>
                    <a:pt x="1297" y="4410"/>
                    <a:pt x="1431" y="3978"/>
                    <a:pt x="1610" y="3546"/>
                  </a:cubicBezTo>
                  <a:cubicBezTo>
                    <a:pt x="1744" y="3114"/>
                    <a:pt x="1923" y="2742"/>
                    <a:pt x="2116" y="2295"/>
                  </a:cubicBezTo>
                  <a:cubicBezTo>
                    <a:pt x="2295" y="1863"/>
                    <a:pt x="2548" y="1490"/>
                    <a:pt x="2787" y="1118"/>
                  </a:cubicBezTo>
                  <a:cubicBezTo>
                    <a:pt x="3040" y="745"/>
                    <a:pt x="3293" y="373"/>
                    <a:pt x="360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0" name="Google Shape;5270;p31"/>
            <p:cNvSpPr/>
            <p:nvPr/>
          </p:nvSpPr>
          <p:spPr>
            <a:xfrm flipH="1">
              <a:off x="1268644" y="1445857"/>
              <a:ext cx="75305" cy="342521"/>
            </a:xfrm>
            <a:custGeom>
              <a:avLst/>
              <a:gdLst/>
              <a:ahLst/>
              <a:cxnLst/>
              <a:rect l="l" t="t" r="r" b="b"/>
              <a:pathLst>
                <a:path w="2414" h="10980" extrusionOk="0">
                  <a:moveTo>
                    <a:pt x="2354" y="0"/>
                  </a:moveTo>
                  <a:lnTo>
                    <a:pt x="2295" y="60"/>
                  </a:lnTo>
                  <a:cubicBezTo>
                    <a:pt x="1863" y="864"/>
                    <a:pt x="1609" y="1728"/>
                    <a:pt x="1356" y="2667"/>
                  </a:cubicBezTo>
                  <a:cubicBezTo>
                    <a:pt x="1118" y="3531"/>
                    <a:pt x="864" y="4469"/>
                    <a:pt x="745" y="5393"/>
                  </a:cubicBezTo>
                  <a:cubicBezTo>
                    <a:pt x="552" y="6332"/>
                    <a:pt x="432" y="7255"/>
                    <a:pt x="313" y="8134"/>
                  </a:cubicBezTo>
                  <a:cubicBezTo>
                    <a:pt x="179" y="9058"/>
                    <a:pt x="60" y="9996"/>
                    <a:pt x="0" y="10920"/>
                  </a:cubicBezTo>
                  <a:lnTo>
                    <a:pt x="0" y="10980"/>
                  </a:lnTo>
                  <a:lnTo>
                    <a:pt x="60" y="10920"/>
                  </a:lnTo>
                  <a:lnTo>
                    <a:pt x="239" y="9550"/>
                  </a:lnTo>
                  <a:lnTo>
                    <a:pt x="432" y="8194"/>
                  </a:lnTo>
                  <a:cubicBezTo>
                    <a:pt x="492" y="7255"/>
                    <a:pt x="686" y="6332"/>
                    <a:pt x="864" y="5393"/>
                  </a:cubicBezTo>
                  <a:cubicBezTo>
                    <a:pt x="984" y="4469"/>
                    <a:pt x="1177" y="3591"/>
                    <a:pt x="1431" y="2667"/>
                  </a:cubicBezTo>
                  <a:cubicBezTo>
                    <a:pt x="1550" y="2235"/>
                    <a:pt x="1728" y="1803"/>
                    <a:pt x="1863" y="1356"/>
                  </a:cubicBezTo>
                  <a:cubicBezTo>
                    <a:pt x="2041" y="924"/>
                    <a:pt x="2175" y="492"/>
                    <a:pt x="2414" y="60"/>
                  </a:cubicBezTo>
                  <a:lnTo>
                    <a:pt x="235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1" name="Google Shape;5271;p31"/>
            <p:cNvSpPr/>
            <p:nvPr/>
          </p:nvSpPr>
          <p:spPr>
            <a:xfrm flipH="1">
              <a:off x="1249116" y="1467226"/>
              <a:ext cx="44640" cy="332788"/>
            </a:xfrm>
            <a:custGeom>
              <a:avLst/>
              <a:gdLst/>
              <a:ahLst/>
              <a:cxnLst/>
              <a:rect l="l" t="t" r="r" b="b"/>
              <a:pathLst>
                <a:path w="1431" h="10668" extrusionOk="0">
                  <a:moveTo>
                    <a:pt x="1430" y="1"/>
                  </a:moveTo>
                  <a:lnTo>
                    <a:pt x="1371" y="60"/>
                  </a:lnTo>
                  <a:cubicBezTo>
                    <a:pt x="1118" y="865"/>
                    <a:pt x="864" y="1729"/>
                    <a:pt x="686" y="2608"/>
                  </a:cubicBezTo>
                  <a:cubicBezTo>
                    <a:pt x="566" y="3472"/>
                    <a:pt x="373" y="4395"/>
                    <a:pt x="254" y="5274"/>
                  </a:cubicBezTo>
                  <a:cubicBezTo>
                    <a:pt x="194" y="6138"/>
                    <a:pt x="119" y="7077"/>
                    <a:pt x="60" y="7941"/>
                  </a:cubicBezTo>
                  <a:cubicBezTo>
                    <a:pt x="0" y="8805"/>
                    <a:pt x="0" y="9743"/>
                    <a:pt x="0" y="10608"/>
                  </a:cubicBezTo>
                  <a:lnTo>
                    <a:pt x="0" y="10667"/>
                  </a:lnTo>
                  <a:lnTo>
                    <a:pt x="60" y="10608"/>
                  </a:lnTo>
                  <a:cubicBezTo>
                    <a:pt x="60" y="10175"/>
                    <a:pt x="60" y="9743"/>
                    <a:pt x="119" y="9311"/>
                  </a:cubicBezTo>
                  <a:cubicBezTo>
                    <a:pt x="119" y="8805"/>
                    <a:pt x="119" y="8373"/>
                    <a:pt x="194" y="7941"/>
                  </a:cubicBezTo>
                  <a:cubicBezTo>
                    <a:pt x="194" y="7077"/>
                    <a:pt x="313" y="6138"/>
                    <a:pt x="432" y="5274"/>
                  </a:cubicBezTo>
                  <a:cubicBezTo>
                    <a:pt x="492" y="4395"/>
                    <a:pt x="626" y="3531"/>
                    <a:pt x="805" y="2667"/>
                  </a:cubicBezTo>
                  <a:cubicBezTo>
                    <a:pt x="939" y="2235"/>
                    <a:pt x="998" y="1788"/>
                    <a:pt x="1118" y="1356"/>
                  </a:cubicBezTo>
                  <a:cubicBezTo>
                    <a:pt x="1237" y="924"/>
                    <a:pt x="1371" y="492"/>
                    <a:pt x="1430" y="60"/>
                  </a:cubicBezTo>
                  <a:lnTo>
                    <a:pt x="1430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2" name="Google Shape;5272;p31"/>
            <p:cNvSpPr/>
            <p:nvPr/>
          </p:nvSpPr>
          <p:spPr>
            <a:xfrm flipH="1">
              <a:off x="1227747" y="1534607"/>
              <a:ext cx="29292" cy="265407"/>
            </a:xfrm>
            <a:custGeom>
              <a:avLst/>
              <a:gdLst/>
              <a:ahLst/>
              <a:cxnLst/>
              <a:rect l="l" t="t" r="r" b="b"/>
              <a:pathLst>
                <a:path w="939" h="8508" extrusionOk="0">
                  <a:moveTo>
                    <a:pt x="805" y="1"/>
                  </a:moveTo>
                  <a:cubicBezTo>
                    <a:pt x="566" y="686"/>
                    <a:pt x="373" y="1371"/>
                    <a:pt x="194" y="2056"/>
                  </a:cubicBezTo>
                  <a:cubicBezTo>
                    <a:pt x="60" y="2801"/>
                    <a:pt x="0" y="3487"/>
                    <a:pt x="60" y="4232"/>
                  </a:cubicBezTo>
                  <a:cubicBezTo>
                    <a:pt x="60" y="4604"/>
                    <a:pt x="134" y="4917"/>
                    <a:pt x="194" y="5289"/>
                  </a:cubicBezTo>
                  <a:cubicBezTo>
                    <a:pt x="253" y="5662"/>
                    <a:pt x="373" y="5960"/>
                    <a:pt x="373" y="6332"/>
                  </a:cubicBezTo>
                  <a:cubicBezTo>
                    <a:pt x="566" y="7017"/>
                    <a:pt x="566" y="7762"/>
                    <a:pt x="507" y="8448"/>
                  </a:cubicBezTo>
                  <a:lnTo>
                    <a:pt x="507" y="8507"/>
                  </a:lnTo>
                  <a:lnTo>
                    <a:pt x="566" y="8448"/>
                  </a:lnTo>
                  <a:cubicBezTo>
                    <a:pt x="626" y="8075"/>
                    <a:pt x="626" y="7762"/>
                    <a:pt x="626" y="7390"/>
                  </a:cubicBezTo>
                  <a:cubicBezTo>
                    <a:pt x="626" y="7017"/>
                    <a:pt x="566" y="6645"/>
                    <a:pt x="507" y="6332"/>
                  </a:cubicBezTo>
                  <a:cubicBezTo>
                    <a:pt x="373" y="5587"/>
                    <a:pt x="253" y="4917"/>
                    <a:pt x="194" y="4232"/>
                  </a:cubicBezTo>
                  <a:cubicBezTo>
                    <a:pt x="134" y="3487"/>
                    <a:pt x="194" y="2801"/>
                    <a:pt x="313" y="2116"/>
                  </a:cubicBezTo>
                  <a:cubicBezTo>
                    <a:pt x="373" y="1744"/>
                    <a:pt x="507" y="1371"/>
                    <a:pt x="566" y="1058"/>
                  </a:cubicBezTo>
                  <a:cubicBezTo>
                    <a:pt x="685" y="686"/>
                    <a:pt x="805" y="373"/>
                    <a:pt x="939" y="75"/>
                  </a:cubicBezTo>
                  <a:lnTo>
                    <a:pt x="879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CUSTOM_9_1_1_1">
    <p:spTree>
      <p:nvGrpSpPr>
        <p:cNvPr id="1" name="Shape 5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4" name="Google Shape;5274;p32"/>
          <p:cNvGrpSpPr/>
          <p:nvPr/>
        </p:nvGrpSpPr>
        <p:grpSpPr>
          <a:xfrm>
            <a:off x="307951" y="646175"/>
            <a:ext cx="8340971" cy="4261144"/>
            <a:chOff x="307951" y="646175"/>
            <a:chExt cx="8340971" cy="4261144"/>
          </a:xfrm>
        </p:grpSpPr>
        <p:sp>
          <p:nvSpPr>
            <p:cNvPr id="5275" name="Google Shape;5275;p32"/>
            <p:cNvSpPr/>
            <p:nvPr/>
          </p:nvSpPr>
          <p:spPr>
            <a:xfrm>
              <a:off x="7242621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5" y="144"/>
                    <a:pt x="120" y="219"/>
                  </a:cubicBezTo>
                  <a:cubicBezTo>
                    <a:pt x="61" y="338"/>
                    <a:pt x="61" y="397"/>
                    <a:pt x="61" y="457"/>
                  </a:cubicBezTo>
                  <a:cubicBezTo>
                    <a:pt x="1" y="651"/>
                    <a:pt x="61" y="830"/>
                    <a:pt x="195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3" y="1062"/>
                    <a:pt x="398" y="1033"/>
                    <a:pt x="433" y="964"/>
                  </a:cubicBezTo>
                  <a:cubicBezTo>
                    <a:pt x="567" y="830"/>
                    <a:pt x="627" y="710"/>
                    <a:pt x="627" y="591"/>
                  </a:cubicBezTo>
                  <a:lnTo>
                    <a:pt x="627" y="397"/>
                  </a:lnTo>
                  <a:cubicBezTo>
                    <a:pt x="627" y="278"/>
                    <a:pt x="627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6" name="Google Shape;5276;p32"/>
            <p:cNvSpPr/>
            <p:nvPr/>
          </p:nvSpPr>
          <p:spPr>
            <a:xfrm>
              <a:off x="7283518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6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8" y="1173"/>
                    <a:pt x="493" y="1103"/>
                  </a:cubicBez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7" name="Google Shape;5277;p32"/>
            <p:cNvSpPr/>
            <p:nvPr/>
          </p:nvSpPr>
          <p:spPr>
            <a:xfrm>
              <a:off x="7337454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8" name="Google Shape;5278;p32"/>
            <p:cNvSpPr/>
            <p:nvPr/>
          </p:nvSpPr>
          <p:spPr>
            <a:xfrm>
              <a:off x="7333711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9" name="Google Shape;5279;p32"/>
            <p:cNvSpPr/>
            <p:nvPr/>
          </p:nvSpPr>
          <p:spPr>
            <a:xfrm>
              <a:off x="7385775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9" y="1"/>
                    <a:pt x="177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0" name="Google Shape;5280;p32"/>
            <p:cNvSpPr/>
            <p:nvPr/>
          </p:nvSpPr>
          <p:spPr>
            <a:xfrm>
              <a:off x="7434564" y="695034"/>
              <a:ext cx="17220" cy="40772"/>
            </a:xfrm>
            <a:custGeom>
              <a:avLst/>
              <a:gdLst/>
              <a:ahLst/>
              <a:cxnLst/>
              <a:rect l="l" t="t" r="r" b="b"/>
              <a:pathLst>
                <a:path w="552" h="1307" extrusionOk="0">
                  <a:moveTo>
                    <a:pt x="300" y="0"/>
                  </a:moveTo>
                  <a:cubicBezTo>
                    <a:pt x="239" y="0"/>
                    <a:pt x="179" y="42"/>
                    <a:pt x="179" y="84"/>
                  </a:cubicBezTo>
                  <a:lnTo>
                    <a:pt x="120" y="84"/>
                  </a:lnTo>
                  <a:cubicBezTo>
                    <a:pt x="60" y="204"/>
                    <a:pt x="60" y="263"/>
                    <a:pt x="1" y="338"/>
                  </a:cubicBezTo>
                  <a:lnTo>
                    <a:pt x="1" y="636"/>
                  </a:lnTo>
                  <a:cubicBezTo>
                    <a:pt x="1" y="829"/>
                    <a:pt x="1" y="949"/>
                    <a:pt x="60" y="1202"/>
                  </a:cubicBezTo>
                  <a:lnTo>
                    <a:pt x="120" y="1261"/>
                  </a:lnTo>
                  <a:cubicBezTo>
                    <a:pt x="150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lnTo>
                    <a:pt x="552" y="397"/>
                  </a:lnTo>
                  <a:cubicBezTo>
                    <a:pt x="552" y="263"/>
                    <a:pt x="492" y="204"/>
                    <a:pt x="433" y="84"/>
                  </a:cubicBezTo>
                  <a:lnTo>
                    <a:pt x="373" y="25"/>
                  </a:lnTo>
                  <a:cubicBezTo>
                    <a:pt x="351" y="7"/>
                    <a:pt x="326" y="0"/>
                    <a:pt x="30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1" name="Google Shape;5281;p32"/>
            <p:cNvSpPr/>
            <p:nvPr/>
          </p:nvSpPr>
          <p:spPr>
            <a:xfrm>
              <a:off x="7453624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2" name="Google Shape;5282;p32"/>
            <p:cNvSpPr/>
            <p:nvPr/>
          </p:nvSpPr>
          <p:spPr>
            <a:xfrm>
              <a:off x="7389955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3" name="Google Shape;5283;p32"/>
            <p:cNvSpPr/>
            <p:nvPr/>
          </p:nvSpPr>
          <p:spPr>
            <a:xfrm>
              <a:off x="7279338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4" y="0"/>
                  </a:moveTo>
                  <a:cubicBezTo>
                    <a:pt x="269" y="0"/>
                    <a:pt x="224" y="19"/>
                    <a:pt x="195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5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4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4" name="Google Shape;5284;p32"/>
            <p:cNvSpPr/>
            <p:nvPr/>
          </p:nvSpPr>
          <p:spPr>
            <a:xfrm>
              <a:off x="4676405" y="698746"/>
              <a:ext cx="19091" cy="33160"/>
            </a:xfrm>
            <a:custGeom>
              <a:avLst/>
              <a:gdLst/>
              <a:ahLst/>
              <a:cxnLst/>
              <a:rect l="l" t="t" r="r" b="b"/>
              <a:pathLst>
                <a:path w="612" h="1063" extrusionOk="0">
                  <a:moveTo>
                    <a:pt x="378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180" y="85"/>
                    <a:pt x="180" y="144"/>
                    <a:pt x="120" y="219"/>
                  </a:cubicBezTo>
                  <a:cubicBezTo>
                    <a:pt x="60" y="338"/>
                    <a:pt x="60" y="397"/>
                    <a:pt x="1" y="457"/>
                  </a:cubicBezTo>
                  <a:cubicBezTo>
                    <a:pt x="1" y="651"/>
                    <a:pt x="1" y="830"/>
                    <a:pt x="120" y="1023"/>
                  </a:cubicBezTo>
                  <a:lnTo>
                    <a:pt x="180" y="1023"/>
                  </a:lnTo>
                  <a:cubicBezTo>
                    <a:pt x="204" y="1048"/>
                    <a:pt x="242" y="1062"/>
                    <a:pt x="281" y="1062"/>
                  </a:cubicBezTo>
                  <a:cubicBezTo>
                    <a:pt x="338" y="1062"/>
                    <a:pt x="398" y="1033"/>
                    <a:pt x="433" y="964"/>
                  </a:cubicBezTo>
                  <a:cubicBezTo>
                    <a:pt x="552" y="830"/>
                    <a:pt x="612" y="710"/>
                    <a:pt x="612" y="591"/>
                  </a:cubicBezTo>
                  <a:lnTo>
                    <a:pt x="612" y="397"/>
                  </a:lnTo>
                  <a:cubicBezTo>
                    <a:pt x="612" y="278"/>
                    <a:pt x="612" y="219"/>
                    <a:pt x="552" y="144"/>
                  </a:cubicBezTo>
                  <a:lnTo>
                    <a:pt x="552" y="85"/>
                  </a:lnTo>
                  <a:cubicBezTo>
                    <a:pt x="510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5" name="Google Shape;5285;p32"/>
            <p:cNvSpPr/>
            <p:nvPr/>
          </p:nvSpPr>
          <p:spPr>
            <a:xfrm>
              <a:off x="4716834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5" y="1"/>
                  </a:moveTo>
                  <a:cubicBezTo>
                    <a:pt x="329" y="1"/>
                    <a:pt x="284" y="16"/>
                    <a:pt x="254" y="45"/>
                  </a:cubicBezTo>
                  <a:cubicBezTo>
                    <a:pt x="195" y="105"/>
                    <a:pt x="135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95" y="1103"/>
                  </a:cubicBezTo>
                  <a:lnTo>
                    <a:pt x="254" y="1163"/>
                  </a:lnTo>
                  <a:cubicBezTo>
                    <a:pt x="279" y="1187"/>
                    <a:pt x="314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67" y="924"/>
                    <a:pt x="627" y="790"/>
                    <a:pt x="627" y="611"/>
                  </a:cubicBezTo>
                  <a:lnTo>
                    <a:pt x="627" y="358"/>
                  </a:lnTo>
                  <a:cubicBezTo>
                    <a:pt x="627" y="299"/>
                    <a:pt x="567" y="179"/>
                    <a:pt x="567" y="105"/>
                  </a:cubicBezTo>
                  <a:lnTo>
                    <a:pt x="507" y="105"/>
                  </a:lnTo>
                  <a:lnTo>
                    <a:pt x="507" y="45"/>
                  </a:lnTo>
                  <a:cubicBezTo>
                    <a:pt x="470" y="16"/>
                    <a:pt x="422" y="1"/>
                    <a:pt x="37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6" name="Google Shape;5286;p32"/>
            <p:cNvSpPr/>
            <p:nvPr/>
          </p:nvSpPr>
          <p:spPr>
            <a:xfrm>
              <a:off x="4769366" y="701835"/>
              <a:ext cx="19091" cy="37247"/>
            </a:xfrm>
            <a:custGeom>
              <a:avLst/>
              <a:gdLst/>
              <a:ahLst/>
              <a:cxnLst/>
              <a:rect l="l" t="t" r="r" b="b"/>
              <a:pathLst>
                <a:path w="612" h="1194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20" y="179"/>
                    <a:pt x="60" y="239"/>
                    <a:pt x="60" y="358"/>
                  </a:cubicBezTo>
                  <a:cubicBezTo>
                    <a:pt x="0" y="418"/>
                    <a:pt x="0" y="492"/>
                    <a:pt x="0" y="611"/>
                  </a:cubicBezTo>
                  <a:cubicBezTo>
                    <a:pt x="60" y="790"/>
                    <a:pt x="60" y="924"/>
                    <a:pt x="179" y="1103"/>
                  </a:cubicBezTo>
                  <a:lnTo>
                    <a:pt x="239" y="1163"/>
                  </a:lnTo>
                  <a:cubicBezTo>
                    <a:pt x="261" y="1185"/>
                    <a:pt x="287" y="1194"/>
                    <a:pt x="315" y="1194"/>
                  </a:cubicBezTo>
                  <a:cubicBezTo>
                    <a:pt x="379" y="1194"/>
                    <a:pt x="450" y="1145"/>
                    <a:pt x="492" y="1103"/>
                  </a:cubicBezTo>
                  <a:cubicBezTo>
                    <a:pt x="611" y="924"/>
                    <a:pt x="611" y="731"/>
                    <a:pt x="611" y="611"/>
                  </a:cubicBezTo>
                  <a:cubicBezTo>
                    <a:pt x="611" y="492"/>
                    <a:pt x="611" y="418"/>
                    <a:pt x="552" y="298"/>
                  </a:cubicBezTo>
                  <a:cubicBezTo>
                    <a:pt x="552" y="239"/>
                    <a:pt x="492" y="179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7" name="Google Shape;5287;p32"/>
            <p:cNvSpPr/>
            <p:nvPr/>
          </p:nvSpPr>
          <p:spPr>
            <a:xfrm>
              <a:off x="4767495" y="808366"/>
              <a:ext cx="19091" cy="31351"/>
            </a:xfrm>
            <a:custGeom>
              <a:avLst/>
              <a:gdLst/>
              <a:ahLst/>
              <a:cxnLst/>
              <a:rect l="l" t="t" r="r" b="b"/>
              <a:pathLst>
                <a:path w="612" h="1005" extrusionOk="0">
                  <a:moveTo>
                    <a:pt x="358" y="1"/>
                  </a:moveTo>
                  <a:cubicBezTo>
                    <a:pt x="302" y="1"/>
                    <a:pt x="239" y="19"/>
                    <a:pt x="180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20" y="921"/>
                  </a:cubicBezTo>
                  <a:lnTo>
                    <a:pt x="180" y="980"/>
                  </a:lnTo>
                  <a:cubicBezTo>
                    <a:pt x="197" y="998"/>
                    <a:pt x="221" y="1005"/>
                    <a:pt x="247" y="1005"/>
                  </a:cubicBezTo>
                  <a:cubicBezTo>
                    <a:pt x="311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552" y="489"/>
                  </a:cubicBezTo>
                  <a:cubicBezTo>
                    <a:pt x="612" y="429"/>
                    <a:pt x="612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3" y="19"/>
                    <a:pt x="414" y="1"/>
                    <a:pt x="35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8" name="Google Shape;5288;p32"/>
            <p:cNvSpPr/>
            <p:nvPr/>
          </p:nvSpPr>
          <p:spPr>
            <a:xfrm>
              <a:off x="4817687" y="754960"/>
              <a:ext cx="19559" cy="48071"/>
            </a:xfrm>
            <a:custGeom>
              <a:avLst/>
              <a:gdLst/>
              <a:ahLst/>
              <a:cxnLst/>
              <a:rect l="l" t="t" r="r" b="b"/>
              <a:pathLst>
                <a:path w="627" h="1541" extrusionOk="0">
                  <a:moveTo>
                    <a:pt x="341" y="1"/>
                  </a:moveTo>
                  <a:cubicBezTo>
                    <a:pt x="277" y="1"/>
                    <a:pt x="232" y="43"/>
                    <a:pt x="179" y="85"/>
                  </a:cubicBezTo>
                  <a:cubicBezTo>
                    <a:pt x="120" y="204"/>
                    <a:pt x="60" y="338"/>
                    <a:pt x="60" y="398"/>
                  </a:cubicBezTo>
                  <a:cubicBezTo>
                    <a:pt x="60" y="517"/>
                    <a:pt x="60" y="651"/>
                    <a:pt x="1" y="771"/>
                  </a:cubicBezTo>
                  <a:cubicBezTo>
                    <a:pt x="60" y="1024"/>
                    <a:pt x="60" y="1203"/>
                    <a:pt x="179" y="1456"/>
                  </a:cubicBezTo>
                  <a:lnTo>
                    <a:pt x="254" y="1515"/>
                  </a:lnTo>
                  <a:cubicBezTo>
                    <a:pt x="271" y="1533"/>
                    <a:pt x="294" y="1540"/>
                    <a:pt x="319" y="1540"/>
                  </a:cubicBezTo>
                  <a:cubicBezTo>
                    <a:pt x="378" y="1540"/>
                    <a:pt x="450" y="1498"/>
                    <a:pt x="492" y="1456"/>
                  </a:cubicBezTo>
                  <a:cubicBezTo>
                    <a:pt x="626" y="1203"/>
                    <a:pt x="626" y="1024"/>
                    <a:pt x="626" y="771"/>
                  </a:cubicBezTo>
                  <a:lnTo>
                    <a:pt x="626" y="398"/>
                  </a:lnTo>
                  <a:cubicBezTo>
                    <a:pt x="552" y="338"/>
                    <a:pt x="552" y="204"/>
                    <a:pt x="492" y="85"/>
                  </a:cubicBezTo>
                  <a:cubicBezTo>
                    <a:pt x="433" y="85"/>
                    <a:pt x="433" y="26"/>
                    <a:pt x="433" y="26"/>
                  </a:cubicBezTo>
                  <a:cubicBezTo>
                    <a:pt x="398" y="8"/>
                    <a:pt x="368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9" name="Google Shape;5289;p32"/>
            <p:cNvSpPr/>
            <p:nvPr/>
          </p:nvSpPr>
          <p:spPr>
            <a:xfrm>
              <a:off x="4866040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67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19" y="204"/>
                    <a:pt x="119" y="263"/>
                    <a:pt x="60" y="338"/>
                  </a:cubicBezTo>
                  <a:lnTo>
                    <a:pt x="60" y="636"/>
                  </a:lnTo>
                  <a:cubicBezTo>
                    <a:pt x="0" y="829"/>
                    <a:pt x="0" y="949"/>
                    <a:pt x="119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83" y="1306"/>
                  </a:cubicBezTo>
                  <a:cubicBezTo>
                    <a:pt x="313" y="1306"/>
                    <a:pt x="343" y="1291"/>
                    <a:pt x="373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492" y="84"/>
                  </a:cubicBezTo>
                  <a:lnTo>
                    <a:pt x="432" y="25"/>
                  </a:lnTo>
                  <a:cubicBezTo>
                    <a:pt x="415" y="7"/>
                    <a:pt x="392" y="0"/>
                    <a:pt x="36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0" name="Google Shape;5290;p32"/>
            <p:cNvSpPr/>
            <p:nvPr/>
          </p:nvSpPr>
          <p:spPr>
            <a:xfrm>
              <a:off x="4887408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3" y="0"/>
                  </a:moveTo>
                  <a:cubicBezTo>
                    <a:pt x="328" y="0"/>
                    <a:pt x="283" y="15"/>
                    <a:pt x="254" y="45"/>
                  </a:cubicBezTo>
                  <a:cubicBezTo>
                    <a:pt x="179" y="105"/>
                    <a:pt x="120" y="224"/>
                    <a:pt x="60" y="283"/>
                  </a:cubicBezTo>
                  <a:cubicBezTo>
                    <a:pt x="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79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8" y="1247"/>
                  </a:cubicBezTo>
                  <a:cubicBezTo>
                    <a:pt x="378" y="1247"/>
                    <a:pt x="450" y="1204"/>
                    <a:pt x="492" y="1162"/>
                  </a:cubicBezTo>
                  <a:cubicBezTo>
                    <a:pt x="552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55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2" y="15"/>
                    <a:pt x="417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1" name="Google Shape;5291;p32"/>
            <p:cNvSpPr/>
            <p:nvPr/>
          </p:nvSpPr>
          <p:spPr>
            <a:xfrm>
              <a:off x="4823271" y="859089"/>
              <a:ext cx="19559" cy="24020"/>
            </a:xfrm>
            <a:custGeom>
              <a:avLst/>
              <a:gdLst/>
              <a:ahLst/>
              <a:cxnLst/>
              <a:rect l="l" t="t" r="r" b="b"/>
              <a:pathLst>
                <a:path w="627" h="770" extrusionOk="0">
                  <a:moveTo>
                    <a:pt x="344" y="0"/>
                  </a:moveTo>
                  <a:cubicBezTo>
                    <a:pt x="295" y="0"/>
                    <a:pt x="244" y="15"/>
                    <a:pt x="194" y="40"/>
                  </a:cubicBezTo>
                  <a:cubicBezTo>
                    <a:pt x="135" y="99"/>
                    <a:pt x="135" y="99"/>
                    <a:pt x="75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75" y="665"/>
                    <a:pt x="194" y="725"/>
                  </a:cubicBezTo>
                  <a:cubicBezTo>
                    <a:pt x="224" y="755"/>
                    <a:pt x="269" y="770"/>
                    <a:pt x="315" y="770"/>
                  </a:cubicBezTo>
                  <a:cubicBezTo>
                    <a:pt x="362" y="770"/>
                    <a:pt x="410" y="755"/>
                    <a:pt x="447" y="725"/>
                  </a:cubicBezTo>
                  <a:cubicBezTo>
                    <a:pt x="567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7" y="218"/>
                    <a:pt x="567" y="159"/>
                    <a:pt x="507" y="99"/>
                  </a:cubicBezTo>
                  <a:cubicBezTo>
                    <a:pt x="472" y="29"/>
                    <a:pt x="412" y="0"/>
                    <a:pt x="34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2" name="Google Shape;5292;p32"/>
            <p:cNvSpPr/>
            <p:nvPr/>
          </p:nvSpPr>
          <p:spPr>
            <a:xfrm>
              <a:off x="471312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4" y="0"/>
                  </a:moveTo>
                  <a:cubicBezTo>
                    <a:pt x="250" y="0"/>
                    <a:pt x="187" y="19"/>
                    <a:pt x="120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1" y="428"/>
                    <a:pt x="60" y="488"/>
                    <a:pt x="180" y="607"/>
                  </a:cubicBezTo>
                  <a:cubicBezTo>
                    <a:pt x="210" y="632"/>
                    <a:pt x="249" y="646"/>
                    <a:pt x="292" y="646"/>
                  </a:cubicBezTo>
                  <a:cubicBezTo>
                    <a:pt x="353" y="646"/>
                    <a:pt x="423" y="617"/>
                    <a:pt x="492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52" y="175"/>
                  </a:cubicBezTo>
                  <a:cubicBezTo>
                    <a:pt x="552" y="116"/>
                    <a:pt x="492" y="56"/>
                    <a:pt x="433" y="56"/>
                  </a:cubicBezTo>
                  <a:cubicBezTo>
                    <a:pt x="403" y="19"/>
                    <a:pt x="358" y="0"/>
                    <a:pt x="30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3" name="Google Shape;5293;p32"/>
            <p:cNvSpPr/>
            <p:nvPr/>
          </p:nvSpPr>
          <p:spPr>
            <a:xfrm>
              <a:off x="5299619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81" y="0"/>
                  </a:moveTo>
                  <a:cubicBezTo>
                    <a:pt x="355" y="0"/>
                    <a:pt x="331" y="8"/>
                    <a:pt x="313" y="25"/>
                  </a:cubicBezTo>
                  <a:cubicBezTo>
                    <a:pt x="194" y="85"/>
                    <a:pt x="194" y="144"/>
                    <a:pt x="135" y="219"/>
                  </a:cubicBezTo>
                  <a:cubicBezTo>
                    <a:pt x="75" y="338"/>
                    <a:pt x="75" y="397"/>
                    <a:pt x="0" y="457"/>
                  </a:cubicBezTo>
                  <a:cubicBezTo>
                    <a:pt x="0" y="651"/>
                    <a:pt x="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5" y="1062"/>
                    <a:pt x="404" y="1033"/>
                    <a:pt x="447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24" y="42"/>
                    <a:pt x="445" y="0"/>
                    <a:pt x="38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4" name="Google Shape;5294;p32"/>
            <p:cNvSpPr/>
            <p:nvPr/>
          </p:nvSpPr>
          <p:spPr>
            <a:xfrm>
              <a:off x="5340516" y="746444"/>
              <a:ext cx="19559" cy="37496"/>
            </a:xfrm>
            <a:custGeom>
              <a:avLst/>
              <a:gdLst/>
              <a:ahLst/>
              <a:cxnLst/>
              <a:rect l="l" t="t" r="r" b="b"/>
              <a:pathLst>
                <a:path w="627" h="1202" extrusionOk="0">
                  <a:moveTo>
                    <a:pt x="373" y="1"/>
                  </a:moveTo>
                  <a:cubicBezTo>
                    <a:pt x="328" y="1"/>
                    <a:pt x="284" y="16"/>
                    <a:pt x="254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0" y="477"/>
                    <a:pt x="0" y="552"/>
                  </a:cubicBezTo>
                  <a:cubicBezTo>
                    <a:pt x="0" y="790"/>
                    <a:pt x="60" y="984"/>
                    <a:pt x="179" y="1103"/>
                  </a:cubicBezTo>
                  <a:lnTo>
                    <a:pt x="254" y="1163"/>
                  </a:lnTo>
                  <a:cubicBezTo>
                    <a:pt x="278" y="1187"/>
                    <a:pt x="313" y="1202"/>
                    <a:pt x="346" y="1202"/>
                  </a:cubicBezTo>
                  <a:cubicBezTo>
                    <a:pt x="392" y="1202"/>
                    <a:pt x="433" y="1173"/>
                    <a:pt x="433" y="1103"/>
                  </a:cubicBezTo>
                  <a:cubicBezTo>
                    <a:pt x="552" y="924"/>
                    <a:pt x="626" y="790"/>
                    <a:pt x="626" y="611"/>
                  </a:cubicBezTo>
                  <a:lnTo>
                    <a:pt x="626" y="358"/>
                  </a:lnTo>
                  <a:cubicBezTo>
                    <a:pt x="626" y="299"/>
                    <a:pt x="552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5" name="Google Shape;5295;p32"/>
            <p:cNvSpPr/>
            <p:nvPr/>
          </p:nvSpPr>
          <p:spPr>
            <a:xfrm>
              <a:off x="5392549" y="701835"/>
              <a:ext cx="19559" cy="37247"/>
            </a:xfrm>
            <a:custGeom>
              <a:avLst/>
              <a:gdLst/>
              <a:ahLst/>
              <a:cxnLst/>
              <a:rect l="l" t="t" r="r" b="b"/>
              <a:pathLst>
                <a:path w="627" h="1194" extrusionOk="0">
                  <a:moveTo>
                    <a:pt x="316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79"/>
                    <a:pt x="75" y="239"/>
                    <a:pt x="75" y="358"/>
                  </a:cubicBezTo>
                  <a:cubicBezTo>
                    <a:pt x="75" y="418"/>
                    <a:pt x="1" y="492"/>
                    <a:pt x="1" y="611"/>
                  </a:cubicBezTo>
                  <a:cubicBezTo>
                    <a:pt x="75" y="790"/>
                    <a:pt x="75" y="924"/>
                    <a:pt x="195" y="1103"/>
                  </a:cubicBezTo>
                  <a:lnTo>
                    <a:pt x="254" y="1163"/>
                  </a:lnTo>
                  <a:cubicBezTo>
                    <a:pt x="272" y="1185"/>
                    <a:pt x="297" y="1194"/>
                    <a:pt x="324" y="1194"/>
                  </a:cubicBezTo>
                  <a:cubicBezTo>
                    <a:pt x="387" y="1194"/>
                    <a:pt x="466" y="1145"/>
                    <a:pt x="508" y="1103"/>
                  </a:cubicBezTo>
                  <a:cubicBezTo>
                    <a:pt x="627" y="924"/>
                    <a:pt x="627" y="731"/>
                    <a:pt x="627" y="611"/>
                  </a:cubicBezTo>
                  <a:lnTo>
                    <a:pt x="627" y="298"/>
                  </a:lnTo>
                  <a:cubicBezTo>
                    <a:pt x="567" y="239"/>
                    <a:pt x="567" y="179"/>
                    <a:pt x="448" y="45"/>
                  </a:cubicBezTo>
                  <a:cubicBezTo>
                    <a:pt x="411" y="15"/>
                    <a:pt x="362" y="1"/>
                    <a:pt x="31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6" name="Google Shape;5296;p32"/>
            <p:cNvSpPr/>
            <p:nvPr/>
          </p:nvSpPr>
          <p:spPr>
            <a:xfrm>
              <a:off x="5390708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7" y="1"/>
                  </a:moveTo>
                  <a:cubicBezTo>
                    <a:pt x="313" y="1"/>
                    <a:pt x="254" y="19"/>
                    <a:pt x="194" y="57"/>
                  </a:cubicBezTo>
                  <a:cubicBezTo>
                    <a:pt x="134" y="116"/>
                    <a:pt x="60" y="176"/>
                    <a:pt x="60" y="235"/>
                  </a:cubicBezTo>
                  <a:cubicBezTo>
                    <a:pt x="0" y="295"/>
                    <a:pt x="0" y="429"/>
                    <a:pt x="0" y="489"/>
                  </a:cubicBezTo>
                  <a:cubicBezTo>
                    <a:pt x="0" y="608"/>
                    <a:pt x="0" y="802"/>
                    <a:pt x="134" y="921"/>
                  </a:cubicBezTo>
                  <a:lnTo>
                    <a:pt x="194" y="980"/>
                  </a:lnTo>
                  <a:cubicBezTo>
                    <a:pt x="212" y="998"/>
                    <a:pt x="234" y="1005"/>
                    <a:pt x="259" y="1005"/>
                  </a:cubicBezTo>
                  <a:cubicBezTo>
                    <a:pt x="318" y="1005"/>
                    <a:pt x="390" y="963"/>
                    <a:pt x="432" y="921"/>
                  </a:cubicBezTo>
                  <a:cubicBezTo>
                    <a:pt x="567" y="802"/>
                    <a:pt x="567" y="667"/>
                    <a:pt x="626" y="489"/>
                  </a:cubicBezTo>
                  <a:cubicBezTo>
                    <a:pt x="626" y="429"/>
                    <a:pt x="626" y="355"/>
                    <a:pt x="567" y="295"/>
                  </a:cubicBezTo>
                  <a:cubicBezTo>
                    <a:pt x="567" y="235"/>
                    <a:pt x="567" y="176"/>
                    <a:pt x="507" y="116"/>
                  </a:cubicBezTo>
                  <a:lnTo>
                    <a:pt x="507" y="57"/>
                  </a:lnTo>
                  <a:cubicBezTo>
                    <a:pt x="470" y="19"/>
                    <a:pt x="421" y="1"/>
                    <a:pt x="36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7" name="Google Shape;5297;p32"/>
            <p:cNvSpPr/>
            <p:nvPr/>
          </p:nvSpPr>
          <p:spPr>
            <a:xfrm>
              <a:off x="5443210" y="754960"/>
              <a:ext cx="17251" cy="48071"/>
            </a:xfrm>
            <a:custGeom>
              <a:avLst/>
              <a:gdLst/>
              <a:ahLst/>
              <a:cxnLst/>
              <a:rect l="l" t="t" r="r" b="b"/>
              <a:pathLst>
                <a:path w="553" h="1541" extrusionOk="0">
                  <a:moveTo>
                    <a:pt x="273" y="1"/>
                  </a:moveTo>
                  <a:cubicBezTo>
                    <a:pt x="204" y="1"/>
                    <a:pt x="162" y="43"/>
                    <a:pt x="120" y="85"/>
                  </a:cubicBezTo>
                  <a:cubicBezTo>
                    <a:pt x="60" y="204"/>
                    <a:pt x="1" y="338"/>
                    <a:pt x="1" y="398"/>
                  </a:cubicBezTo>
                  <a:lnTo>
                    <a:pt x="1" y="771"/>
                  </a:lnTo>
                  <a:cubicBezTo>
                    <a:pt x="1" y="1024"/>
                    <a:pt x="1" y="1203"/>
                    <a:pt x="120" y="1456"/>
                  </a:cubicBezTo>
                  <a:lnTo>
                    <a:pt x="180" y="1515"/>
                  </a:lnTo>
                  <a:cubicBezTo>
                    <a:pt x="197" y="1533"/>
                    <a:pt x="221" y="1540"/>
                    <a:pt x="247" y="1540"/>
                  </a:cubicBezTo>
                  <a:cubicBezTo>
                    <a:pt x="311" y="1540"/>
                    <a:pt x="391" y="1498"/>
                    <a:pt x="433" y="1456"/>
                  </a:cubicBezTo>
                  <a:cubicBezTo>
                    <a:pt x="552" y="1203"/>
                    <a:pt x="552" y="1024"/>
                    <a:pt x="552" y="771"/>
                  </a:cubicBezTo>
                  <a:lnTo>
                    <a:pt x="552" y="398"/>
                  </a:lnTo>
                  <a:cubicBezTo>
                    <a:pt x="492" y="338"/>
                    <a:pt x="492" y="204"/>
                    <a:pt x="433" y="85"/>
                  </a:cubicBezTo>
                  <a:cubicBezTo>
                    <a:pt x="373" y="85"/>
                    <a:pt x="373" y="26"/>
                    <a:pt x="373" y="26"/>
                  </a:cubicBezTo>
                  <a:cubicBezTo>
                    <a:pt x="334" y="8"/>
                    <a:pt x="301" y="1"/>
                    <a:pt x="2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8" name="Google Shape;5298;p32"/>
            <p:cNvSpPr/>
            <p:nvPr/>
          </p:nvSpPr>
          <p:spPr>
            <a:xfrm>
              <a:off x="5489690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65" y="0"/>
                  </a:moveTo>
                  <a:cubicBezTo>
                    <a:pt x="301" y="0"/>
                    <a:pt x="221" y="42"/>
                    <a:pt x="179" y="84"/>
                  </a:cubicBezTo>
                  <a:cubicBezTo>
                    <a:pt x="120" y="204"/>
                    <a:pt x="120" y="263"/>
                    <a:pt x="60" y="338"/>
                  </a:cubicBezTo>
                  <a:lnTo>
                    <a:pt x="60" y="636"/>
                  </a:lnTo>
                  <a:cubicBezTo>
                    <a:pt x="1" y="829"/>
                    <a:pt x="60" y="949"/>
                    <a:pt x="120" y="1202"/>
                  </a:cubicBezTo>
                  <a:lnTo>
                    <a:pt x="179" y="1261"/>
                  </a:lnTo>
                  <a:cubicBezTo>
                    <a:pt x="209" y="1291"/>
                    <a:pt x="243" y="1306"/>
                    <a:pt x="276" y="1306"/>
                  </a:cubicBezTo>
                  <a:cubicBezTo>
                    <a:pt x="310" y="1306"/>
                    <a:pt x="343" y="1291"/>
                    <a:pt x="373" y="1261"/>
                  </a:cubicBezTo>
                  <a:cubicBezTo>
                    <a:pt x="552" y="1083"/>
                    <a:pt x="611" y="889"/>
                    <a:pt x="611" y="710"/>
                  </a:cubicBezTo>
                  <a:lnTo>
                    <a:pt x="611" y="397"/>
                  </a:lnTo>
                  <a:cubicBezTo>
                    <a:pt x="611" y="263"/>
                    <a:pt x="552" y="204"/>
                    <a:pt x="492" y="84"/>
                  </a:cubicBezTo>
                  <a:lnTo>
                    <a:pt x="433" y="25"/>
                  </a:lnTo>
                  <a:cubicBezTo>
                    <a:pt x="415" y="7"/>
                    <a:pt x="391" y="0"/>
                    <a:pt x="3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9" name="Google Shape;5299;p32"/>
            <p:cNvSpPr/>
            <p:nvPr/>
          </p:nvSpPr>
          <p:spPr>
            <a:xfrm>
              <a:off x="5511059" y="775736"/>
              <a:ext cx="19091" cy="38900"/>
            </a:xfrm>
            <a:custGeom>
              <a:avLst/>
              <a:gdLst/>
              <a:ahLst/>
              <a:cxnLst/>
              <a:rect l="l" t="t" r="r" b="b"/>
              <a:pathLst>
                <a:path w="612" h="1247" extrusionOk="0">
                  <a:moveTo>
                    <a:pt x="366" y="0"/>
                  </a:moveTo>
                  <a:cubicBezTo>
                    <a:pt x="317" y="0"/>
                    <a:pt x="269" y="15"/>
                    <a:pt x="239" y="45"/>
                  </a:cubicBezTo>
                  <a:cubicBezTo>
                    <a:pt x="180" y="105"/>
                    <a:pt x="120" y="224"/>
                    <a:pt x="60" y="283"/>
                  </a:cubicBezTo>
                  <a:cubicBezTo>
                    <a:pt x="60" y="417"/>
                    <a:pt x="1" y="477"/>
                    <a:pt x="1" y="596"/>
                  </a:cubicBezTo>
                  <a:cubicBezTo>
                    <a:pt x="1" y="790"/>
                    <a:pt x="60" y="1028"/>
                    <a:pt x="180" y="1222"/>
                  </a:cubicBezTo>
                  <a:lnTo>
                    <a:pt x="239" y="1222"/>
                  </a:lnTo>
                  <a:cubicBezTo>
                    <a:pt x="257" y="1239"/>
                    <a:pt x="281" y="1247"/>
                    <a:pt x="307" y="1247"/>
                  </a:cubicBezTo>
                  <a:cubicBezTo>
                    <a:pt x="371" y="1247"/>
                    <a:pt x="450" y="1204"/>
                    <a:pt x="492" y="1162"/>
                  </a:cubicBezTo>
                  <a:cubicBezTo>
                    <a:pt x="552" y="969"/>
                    <a:pt x="612" y="790"/>
                    <a:pt x="612" y="656"/>
                  </a:cubicBezTo>
                  <a:lnTo>
                    <a:pt x="612" y="417"/>
                  </a:lnTo>
                  <a:cubicBezTo>
                    <a:pt x="612" y="283"/>
                    <a:pt x="552" y="224"/>
                    <a:pt x="552" y="105"/>
                  </a:cubicBezTo>
                  <a:lnTo>
                    <a:pt x="492" y="45"/>
                  </a:lnTo>
                  <a:cubicBezTo>
                    <a:pt x="463" y="15"/>
                    <a:pt x="414" y="0"/>
                    <a:pt x="36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0" name="Google Shape;5300;p32"/>
            <p:cNvSpPr/>
            <p:nvPr/>
          </p:nvSpPr>
          <p:spPr>
            <a:xfrm>
              <a:off x="5446953" y="859089"/>
              <a:ext cx="19528" cy="24020"/>
            </a:xfrm>
            <a:custGeom>
              <a:avLst/>
              <a:gdLst/>
              <a:ahLst/>
              <a:cxnLst/>
              <a:rect l="l" t="t" r="r" b="b"/>
              <a:pathLst>
                <a:path w="626" h="770" extrusionOk="0">
                  <a:moveTo>
                    <a:pt x="350" y="0"/>
                  </a:moveTo>
                  <a:cubicBezTo>
                    <a:pt x="313" y="0"/>
                    <a:pt x="278" y="15"/>
                    <a:pt x="253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0" y="218"/>
                    <a:pt x="0" y="293"/>
                    <a:pt x="0" y="352"/>
                  </a:cubicBezTo>
                  <a:cubicBezTo>
                    <a:pt x="0" y="531"/>
                    <a:pt x="60" y="665"/>
                    <a:pt x="194" y="725"/>
                  </a:cubicBezTo>
                  <a:cubicBezTo>
                    <a:pt x="223" y="755"/>
                    <a:pt x="268" y="770"/>
                    <a:pt x="313" y="770"/>
                  </a:cubicBezTo>
                  <a:cubicBezTo>
                    <a:pt x="358" y="770"/>
                    <a:pt x="402" y="755"/>
                    <a:pt x="432" y="725"/>
                  </a:cubicBezTo>
                  <a:lnTo>
                    <a:pt x="492" y="725"/>
                  </a:lnTo>
                  <a:cubicBezTo>
                    <a:pt x="566" y="591"/>
                    <a:pt x="626" y="531"/>
                    <a:pt x="626" y="412"/>
                  </a:cubicBezTo>
                  <a:lnTo>
                    <a:pt x="626" y="293"/>
                  </a:lnTo>
                  <a:cubicBezTo>
                    <a:pt x="566" y="218"/>
                    <a:pt x="566" y="159"/>
                    <a:pt x="492" y="99"/>
                  </a:cubicBezTo>
                  <a:cubicBezTo>
                    <a:pt x="457" y="29"/>
                    <a:pt x="401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1" name="Google Shape;5301;p32"/>
            <p:cNvSpPr/>
            <p:nvPr/>
          </p:nvSpPr>
          <p:spPr>
            <a:xfrm>
              <a:off x="5336803" y="843242"/>
              <a:ext cx="19091" cy="20183"/>
            </a:xfrm>
            <a:custGeom>
              <a:avLst/>
              <a:gdLst/>
              <a:ahLst/>
              <a:cxnLst/>
              <a:rect l="l" t="t" r="r" b="b"/>
              <a:pathLst>
                <a:path w="612" h="647" extrusionOk="0">
                  <a:moveTo>
                    <a:pt x="298" y="0"/>
                  </a:moveTo>
                  <a:cubicBezTo>
                    <a:pt x="242" y="0"/>
                    <a:pt x="179" y="19"/>
                    <a:pt x="119" y="56"/>
                  </a:cubicBezTo>
                  <a:cubicBezTo>
                    <a:pt x="60" y="116"/>
                    <a:pt x="60" y="116"/>
                    <a:pt x="60" y="175"/>
                  </a:cubicBezTo>
                  <a:cubicBezTo>
                    <a:pt x="0" y="235"/>
                    <a:pt x="0" y="294"/>
                    <a:pt x="0" y="354"/>
                  </a:cubicBezTo>
                  <a:cubicBezTo>
                    <a:pt x="0" y="428"/>
                    <a:pt x="60" y="488"/>
                    <a:pt x="179" y="607"/>
                  </a:cubicBezTo>
                  <a:cubicBezTo>
                    <a:pt x="228" y="632"/>
                    <a:pt x="270" y="646"/>
                    <a:pt x="311" y="646"/>
                  </a:cubicBezTo>
                  <a:cubicBezTo>
                    <a:pt x="368" y="646"/>
                    <a:pt x="422" y="617"/>
                    <a:pt x="492" y="548"/>
                  </a:cubicBezTo>
                  <a:cubicBezTo>
                    <a:pt x="611" y="488"/>
                    <a:pt x="611" y="354"/>
                    <a:pt x="611" y="294"/>
                  </a:cubicBezTo>
                  <a:cubicBezTo>
                    <a:pt x="611" y="235"/>
                    <a:pt x="611" y="175"/>
                    <a:pt x="552" y="175"/>
                  </a:cubicBezTo>
                  <a:cubicBezTo>
                    <a:pt x="552" y="116"/>
                    <a:pt x="492" y="56"/>
                    <a:pt x="432" y="56"/>
                  </a:cubicBezTo>
                  <a:cubicBezTo>
                    <a:pt x="403" y="19"/>
                    <a:pt x="354" y="0"/>
                    <a:pt x="29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2" name="Google Shape;5302;p32"/>
            <p:cNvSpPr/>
            <p:nvPr/>
          </p:nvSpPr>
          <p:spPr>
            <a:xfrm>
              <a:off x="5999501" y="698746"/>
              <a:ext cx="19528" cy="33160"/>
            </a:xfrm>
            <a:custGeom>
              <a:avLst/>
              <a:gdLst/>
              <a:ahLst/>
              <a:cxnLst/>
              <a:rect l="l" t="t" r="r" b="b"/>
              <a:pathLst>
                <a:path w="626" h="1063" extrusionOk="0">
                  <a:moveTo>
                    <a:pt x="378" y="0"/>
                  </a:moveTo>
                  <a:cubicBezTo>
                    <a:pt x="353" y="0"/>
                    <a:pt x="330" y="8"/>
                    <a:pt x="313" y="25"/>
                  </a:cubicBezTo>
                  <a:cubicBezTo>
                    <a:pt x="194" y="85"/>
                    <a:pt x="194" y="144"/>
                    <a:pt x="119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0" y="651"/>
                    <a:pt x="60" y="830"/>
                    <a:pt x="194" y="1023"/>
                  </a:cubicBezTo>
                  <a:cubicBezTo>
                    <a:pt x="218" y="1048"/>
                    <a:pt x="253" y="1062"/>
                    <a:pt x="290" y="1062"/>
                  </a:cubicBezTo>
                  <a:cubicBezTo>
                    <a:pt x="342" y="1062"/>
                    <a:pt x="397" y="1033"/>
                    <a:pt x="432" y="964"/>
                  </a:cubicBezTo>
                  <a:cubicBezTo>
                    <a:pt x="566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6" y="144"/>
                  </a:cubicBezTo>
                  <a:lnTo>
                    <a:pt x="566" y="85"/>
                  </a:lnTo>
                  <a:cubicBezTo>
                    <a:pt x="513" y="42"/>
                    <a:pt x="438" y="0"/>
                    <a:pt x="378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3" name="Google Shape;5303;p32"/>
            <p:cNvSpPr/>
            <p:nvPr/>
          </p:nvSpPr>
          <p:spPr>
            <a:xfrm>
              <a:off x="6040366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8" y="1"/>
                    <a:pt x="269" y="16"/>
                    <a:pt x="239" y="45"/>
                  </a:cubicBezTo>
                  <a:cubicBezTo>
                    <a:pt x="180" y="105"/>
                    <a:pt x="120" y="239"/>
                    <a:pt x="61" y="299"/>
                  </a:cubicBezTo>
                  <a:cubicBezTo>
                    <a:pt x="61" y="358"/>
                    <a:pt x="1" y="477"/>
                    <a:pt x="1" y="552"/>
                  </a:cubicBezTo>
                  <a:cubicBezTo>
                    <a:pt x="1" y="790"/>
                    <a:pt x="61" y="984"/>
                    <a:pt x="180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37" y="1202"/>
                  </a:cubicBezTo>
                  <a:cubicBezTo>
                    <a:pt x="387" y="1202"/>
                    <a:pt x="433" y="1173"/>
                    <a:pt x="433" y="1103"/>
                  </a:cubicBezTo>
                  <a:lnTo>
                    <a:pt x="493" y="1103"/>
                  </a:lnTo>
                  <a:cubicBezTo>
                    <a:pt x="552" y="924"/>
                    <a:pt x="612" y="790"/>
                    <a:pt x="612" y="611"/>
                  </a:cubicBezTo>
                  <a:lnTo>
                    <a:pt x="612" y="358"/>
                  </a:lnTo>
                  <a:cubicBezTo>
                    <a:pt x="612" y="299"/>
                    <a:pt x="552" y="179"/>
                    <a:pt x="552" y="105"/>
                  </a:cubicBezTo>
                  <a:lnTo>
                    <a:pt x="493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4" name="Google Shape;5304;p32"/>
            <p:cNvSpPr/>
            <p:nvPr/>
          </p:nvSpPr>
          <p:spPr>
            <a:xfrm>
              <a:off x="6094302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3" y="1"/>
                  </a:moveTo>
                  <a:cubicBezTo>
                    <a:pt x="209" y="1"/>
                    <a:pt x="164" y="15"/>
                    <a:pt x="134" y="45"/>
                  </a:cubicBezTo>
                  <a:cubicBezTo>
                    <a:pt x="60" y="179"/>
                    <a:pt x="0" y="239"/>
                    <a:pt x="0" y="358"/>
                  </a:cubicBezTo>
                  <a:lnTo>
                    <a:pt x="0" y="611"/>
                  </a:lnTo>
                  <a:cubicBezTo>
                    <a:pt x="0" y="790"/>
                    <a:pt x="0" y="924"/>
                    <a:pt x="134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0" y="1194"/>
                  </a:cubicBezTo>
                  <a:cubicBezTo>
                    <a:pt x="319" y="1194"/>
                    <a:pt x="390" y="1145"/>
                    <a:pt x="432" y="1103"/>
                  </a:cubicBezTo>
                  <a:cubicBezTo>
                    <a:pt x="566" y="924"/>
                    <a:pt x="566" y="731"/>
                    <a:pt x="566" y="611"/>
                  </a:cubicBezTo>
                  <a:lnTo>
                    <a:pt x="566" y="298"/>
                  </a:lnTo>
                  <a:cubicBezTo>
                    <a:pt x="507" y="239"/>
                    <a:pt x="507" y="179"/>
                    <a:pt x="432" y="45"/>
                  </a:cubicBezTo>
                  <a:lnTo>
                    <a:pt x="373" y="45"/>
                  </a:lnTo>
                  <a:cubicBezTo>
                    <a:pt x="343" y="15"/>
                    <a:pt x="298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5" name="Google Shape;5305;p32"/>
            <p:cNvSpPr/>
            <p:nvPr/>
          </p:nvSpPr>
          <p:spPr>
            <a:xfrm>
              <a:off x="6090559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7" y="19"/>
                    <a:pt x="180" y="57"/>
                  </a:cubicBezTo>
                  <a:cubicBezTo>
                    <a:pt x="120" y="116"/>
                    <a:pt x="61" y="176"/>
                    <a:pt x="61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80" y="921"/>
                  </a:cubicBezTo>
                  <a:lnTo>
                    <a:pt x="180" y="980"/>
                  </a:lnTo>
                  <a:cubicBezTo>
                    <a:pt x="202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7" y="489"/>
                  </a:cubicBezTo>
                  <a:cubicBezTo>
                    <a:pt x="627" y="429"/>
                    <a:pt x="627" y="355"/>
                    <a:pt x="552" y="295"/>
                  </a:cubicBezTo>
                  <a:cubicBezTo>
                    <a:pt x="552" y="235"/>
                    <a:pt x="552" y="176"/>
                    <a:pt x="493" y="116"/>
                  </a:cubicBezTo>
                  <a:lnTo>
                    <a:pt x="493" y="57"/>
                  </a:lnTo>
                  <a:cubicBezTo>
                    <a:pt x="463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6" name="Google Shape;5306;p32"/>
            <p:cNvSpPr/>
            <p:nvPr/>
          </p:nvSpPr>
          <p:spPr>
            <a:xfrm>
              <a:off x="6142623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282" y="1"/>
                  </a:moveTo>
                  <a:cubicBezTo>
                    <a:pt x="219" y="1"/>
                    <a:pt x="177" y="43"/>
                    <a:pt x="135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5" y="1456"/>
                  </a:cubicBezTo>
                  <a:lnTo>
                    <a:pt x="194" y="1515"/>
                  </a:ln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5" y="1498"/>
                    <a:pt x="447" y="1456"/>
                  </a:cubicBezTo>
                  <a:cubicBezTo>
                    <a:pt x="567" y="1203"/>
                    <a:pt x="567" y="1024"/>
                    <a:pt x="567" y="771"/>
                  </a:cubicBezTo>
                  <a:lnTo>
                    <a:pt x="567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38" y="8"/>
                    <a:pt x="308" y="1"/>
                    <a:pt x="28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7" name="Google Shape;5307;p32"/>
            <p:cNvSpPr/>
            <p:nvPr/>
          </p:nvSpPr>
          <p:spPr>
            <a:xfrm>
              <a:off x="6189104" y="695034"/>
              <a:ext cx="19528" cy="40772"/>
            </a:xfrm>
            <a:custGeom>
              <a:avLst/>
              <a:gdLst/>
              <a:ahLst/>
              <a:cxnLst/>
              <a:rect l="l" t="t" r="r" b="b"/>
              <a:pathLst>
                <a:path w="626" h="1307" extrusionOk="0">
                  <a:moveTo>
                    <a:pt x="373" y="0"/>
                  </a:moveTo>
                  <a:cubicBezTo>
                    <a:pt x="308" y="0"/>
                    <a:pt x="236" y="42"/>
                    <a:pt x="194" y="84"/>
                  </a:cubicBezTo>
                  <a:cubicBezTo>
                    <a:pt x="134" y="204"/>
                    <a:pt x="134" y="263"/>
                    <a:pt x="75" y="338"/>
                  </a:cubicBezTo>
                  <a:lnTo>
                    <a:pt x="75" y="636"/>
                  </a:lnTo>
                  <a:cubicBezTo>
                    <a:pt x="0" y="829"/>
                    <a:pt x="75" y="949"/>
                    <a:pt x="134" y="1202"/>
                  </a:cubicBezTo>
                  <a:lnTo>
                    <a:pt x="194" y="1261"/>
                  </a:lnTo>
                  <a:cubicBezTo>
                    <a:pt x="224" y="1291"/>
                    <a:pt x="253" y="1306"/>
                    <a:pt x="293" y="1306"/>
                  </a:cubicBezTo>
                  <a:cubicBezTo>
                    <a:pt x="332" y="1306"/>
                    <a:pt x="380" y="1291"/>
                    <a:pt x="447" y="1261"/>
                  </a:cubicBezTo>
                  <a:cubicBezTo>
                    <a:pt x="566" y="1083"/>
                    <a:pt x="626" y="889"/>
                    <a:pt x="626" y="710"/>
                  </a:cubicBezTo>
                  <a:lnTo>
                    <a:pt x="626" y="397"/>
                  </a:lnTo>
                  <a:cubicBezTo>
                    <a:pt x="626" y="263"/>
                    <a:pt x="566" y="204"/>
                    <a:pt x="507" y="84"/>
                  </a:cubicBezTo>
                  <a:lnTo>
                    <a:pt x="447" y="25"/>
                  </a:lnTo>
                  <a:cubicBezTo>
                    <a:pt x="425" y="7"/>
                    <a:pt x="400" y="0"/>
                    <a:pt x="37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8" name="Google Shape;5308;p32"/>
            <p:cNvSpPr/>
            <p:nvPr/>
          </p:nvSpPr>
          <p:spPr>
            <a:xfrm>
              <a:off x="6210472" y="775736"/>
              <a:ext cx="19559" cy="38900"/>
            </a:xfrm>
            <a:custGeom>
              <a:avLst/>
              <a:gdLst/>
              <a:ahLst/>
              <a:cxnLst/>
              <a:rect l="l" t="t" r="r" b="b"/>
              <a:pathLst>
                <a:path w="627" h="1247" extrusionOk="0">
                  <a:moveTo>
                    <a:pt x="375" y="0"/>
                  </a:moveTo>
                  <a:cubicBezTo>
                    <a:pt x="328" y="0"/>
                    <a:pt x="284" y="15"/>
                    <a:pt x="254" y="45"/>
                  </a:cubicBezTo>
                  <a:cubicBezTo>
                    <a:pt x="194" y="105"/>
                    <a:pt x="135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4" y="1222"/>
                  </a:lnTo>
                  <a:cubicBezTo>
                    <a:pt x="271" y="1239"/>
                    <a:pt x="294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7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7" y="224"/>
                    <a:pt x="567" y="105"/>
                  </a:cubicBezTo>
                  <a:lnTo>
                    <a:pt x="507" y="45"/>
                  </a:lnTo>
                  <a:cubicBezTo>
                    <a:pt x="470" y="15"/>
                    <a:pt x="421" y="0"/>
                    <a:pt x="37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9" name="Google Shape;5309;p32"/>
            <p:cNvSpPr/>
            <p:nvPr/>
          </p:nvSpPr>
          <p:spPr>
            <a:xfrm>
              <a:off x="6146803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70" y="15"/>
                    <a:pt x="239" y="40"/>
                  </a:cubicBezTo>
                  <a:cubicBezTo>
                    <a:pt x="120" y="99"/>
                    <a:pt x="120" y="99"/>
                    <a:pt x="60" y="159"/>
                  </a:cubicBezTo>
                  <a:cubicBezTo>
                    <a:pt x="60" y="218"/>
                    <a:pt x="1" y="293"/>
                    <a:pt x="1" y="352"/>
                  </a:cubicBezTo>
                  <a:cubicBezTo>
                    <a:pt x="1" y="531"/>
                    <a:pt x="60" y="665"/>
                    <a:pt x="179" y="725"/>
                  </a:cubicBezTo>
                  <a:cubicBezTo>
                    <a:pt x="209" y="755"/>
                    <a:pt x="258" y="770"/>
                    <a:pt x="306" y="770"/>
                  </a:cubicBezTo>
                  <a:cubicBezTo>
                    <a:pt x="354" y="770"/>
                    <a:pt x="403" y="755"/>
                    <a:pt x="433" y="725"/>
                  </a:cubicBezTo>
                  <a:lnTo>
                    <a:pt x="492" y="725"/>
                  </a:lnTo>
                  <a:cubicBezTo>
                    <a:pt x="552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2" y="218"/>
                    <a:pt x="552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0" name="Google Shape;5310;p32"/>
            <p:cNvSpPr/>
            <p:nvPr/>
          </p:nvSpPr>
          <p:spPr>
            <a:xfrm>
              <a:off x="6036186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06" y="0"/>
                  </a:moveTo>
                  <a:cubicBezTo>
                    <a:pt x="254" y="0"/>
                    <a:pt x="195" y="19"/>
                    <a:pt x="135" y="56"/>
                  </a:cubicBezTo>
                  <a:cubicBezTo>
                    <a:pt x="61" y="116"/>
                    <a:pt x="61" y="116"/>
                    <a:pt x="61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1" y="428"/>
                    <a:pt x="61" y="488"/>
                    <a:pt x="195" y="607"/>
                  </a:cubicBezTo>
                  <a:cubicBezTo>
                    <a:pt x="244" y="632"/>
                    <a:pt x="283" y="646"/>
                    <a:pt x="322" y="646"/>
                  </a:cubicBezTo>
                  <a:cubicBezTo>
                    <a:pt x="376" y="646"/>
                    <a:pt x="429" y="617"/>
                    <a:pt x="507" y="548"/>
                  </a:cubicBezTo>
                  <a:cubicBezTo>
                    <a:pt x="627" y="488"/>
                    <a:pt x="627" y="354"/>
                    <a:pt x="627" y="294"/>
                  </a:cubicBezTo>
                  <a:cubicBezTo>
                    <a:pt x="627" y="235"/>
                    <a:pt x="627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0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1" name="Google Shape;5311;p32"/>
            <p:cNvSpPr/>
            <p:nvPr/>
          </p:nvSpPr>
          <p:spPr>
            <a:xfrm>
              <a:off x="6626863" y="698746"/>
              <a:ext cx="19559" cy="33160"/>
            </a:xfrm>
            <a:custGeom>
              <a:avLst/>
              <a:gdLst/>
              <a:ahLst/>
              <a:cxnLst/>
              <a:rect l="l" t="t" r="r" b="b"/>
              <a:pathLst>
                <a:path w="627" h="1063" extrusionOk="0">
                  <a:moveTo>
                    <a:pt x="379" y="0"/>
                  </a:moveTo>
                  <a:cubicBezTo>
                    <a:pt x="354" y="0"/>
                    <a:pt x="331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lnTo>
                    <a:pt x="626" y="397"/>
                  </a:ln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39" y="0"/>
                    <a:pt x="379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2" name="Google Shape;5312;p32"/>
            <p:cNvSpPr/>
            <p:nvPr/>
          </p:nvSpPr>
          <p:spPr>
            <a:xfrm>
              <a:off x="6667760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6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3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3" name="Google Shape;5313;p32"/>
            <p:cNvSpPr/>
            <p:nvPr/>
          </p:nvSpPr>
          <p:spPr>
            <a:xfrm>
              <a:off x="6721665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1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4" name="Google Shape;5314;p32"/>
            <p:cNvSpPr/>
            <p:nvPr/>
          </p:nvSpPr>
          <p:spPr>
            <a:xfrm>
              <a:off x="6717953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64" y="1"/>
                  </a:moveTo>
                  <a:cubicBezTo>
                    <a:pt x="310" y="1"/>
                    <a:pt x="246" y="19"/>
                    <a:pt x="179" y="57"/>
                  </a:cubicBezTo>
                  <a:cubicBezTo>
                    <a:pt x="120" y="116"/>
                    <a:pt x="6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1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1" y="963"/>
                    <a:pt x="433" y="921"/>
                  </a:cubicBezTo>
                  <a:cubicBezTo>
                    <a:pt x="552" y="802"/>
                    <a:pt x="552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6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5" name="Google Shape;5315;p32"/>
            <p:cNvSpPr/>
            <p:nvPr/>
          </p:nvSpPr>
          <p:spPr>
            <a:xfrm>
              <a:off x="6770017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9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6" name="Google Shape;5316;p32"/>
            <p:cNvSpPr/>
            <p:nvPr/>
          </p:nvSpPr>
          <p:spPr>
            <a:xfrm>
              <a:off x="6818806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21" y="0"/>
                  </a:moveTo>
                  <a:cubicBezTo>
                    <a:pt x="239" y="0"/>
                    <a:pt x="179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55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7" name="Google Shape;5317;p32"/>
            <p:cNvSpPr/>
            <p:nvPr/>
          </p:nvSpPr>
          <p:spPr>
            <a:xfrm>
              <a:off x="6837866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74" y="0"/>
                  </a:moveTo>
                  <a:cubicBezTo>
                    <a:pt x="328" y="0"/>
                    <a:pt x="28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9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56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21" y="0"/>
                    <a:pt x="374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8" name="Google Shape;5318;p32"/>
            <p:cNvSpPr/>
            <p:nvPr/>
          </p:nvSpPr>
          <p:spPr>
            <a:xfrm>
              <a:off x="6774197" y="859089"/>
              <a:ext cx="19091" cy="24020"/>
            </a:xfrm>
            <a:custGeom>
              <a:avLst/>
              <a:gdLst/>
              <a:ahLst/>
              <a:cxnLst/>
              <a:rect l="l" t="t" r="r" b="b"/>
              <a:pathLst>
                <a:path w="612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55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55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9" name="Google Shape;5319;p32"/>
            <p:cNvSpPr/>
            <p:nvPr/>
          </p:nvSpPr>
          <p:spPr>
            <a:xfrm>
              <a:off x="6663580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5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0" name="Google Shape;5320;p32"/>
            <p:cNvSpPr/>
            <p:nvPr/>
          </p:nvSpPr>
          <p:spPr>
            <a:xfrm>
              <a:off x="7870015" y="698746"/>
              <a:ext cx="21400" cy="33160"/>
            </a:xfrm>
            <a:custGeom>
              <a:avLst/>
              <a:gdLst/>
              <a:ahLst/>
              <a:cxnLst/>
              <a:rect l="l" t="t" r="r" b="b"/>
              <a:pathLst>
                <a:path w="686" h="1063" extrusionOk="0">
                  <a:moveTo>
                    <a:pt x="405" y="0"/>
                  </a:moveTo>
                  <a:cubicBezTo>
                    <a:pt x="378" y="0"/>
                    <a:pt x="348" y="8"/>
                    <a:pt x="314" y="25"/>
                  </a:cubicBezTo>
                  <a:cubicBezTo>
                    <a:pt x="254" y="85"/>
                    <a:pt x="194" y="144"/>
                    <a:pt x="120" y="219"/>
                  </a:cubicBezTo>
                  <a:cubicBezTo>
                    <a:pt x="60" y="338"/>
                    <a:pt x="60" y="397"/>
                    <a:pt x="60" y="457"/>
                  </a:cubicBezTo>
                  <a:cubicBezTo>
                    <a:pt x="1" y="651"/>
                    <a:pt x="60" y="830"/>
                    <a:pt x="194" y="1023"/>
                  </a:cubicBezTo>
                  <a:cubicBezTo>
                    <a:pt x="219" y="1048"/>
                    <a:pt x="254" y="1062"/>
                    <a:pt x="291" y="1062"/>
                  </a:cubicBezTo>
                  <a:cubicBezTo>
                    <a:pt x="342" y="1062"/>
                    <a:pt x="398" y="1033"/>
                    <a:pt x="433" y="964"/>
                  </a:cubicBezTo>
                  <a:cubicBezTo>
                    <a:pt x="567" y="830"/>
                    <a:pt x="626" y="710"/>
                    <a:pt x="626" y="591"/>
                  </a:cubicBezTo>
                  <a:cubicBezTo>
                    <a:pt x="626" y="517"/>
                    <a:pt x="686" y="457"/>
                    <a:pt x="626" y="397"/>
                  </a:cubicBezTo>
                  <a:cubicBezTo>
                    <a:pt x="626" y="278"/>
                    <a:pt x="626" y="219"/>
                    <a:pt x="567" y="144"/>
                  </a:cubicBezTo>
                  <a:lnTo>
                    <a:pt x="567" y="85"/>
                  </a:lnTo>
                  <a:cubicBezTo>
                    <a:pt x="514" y="42"/>
                    <a:pt x="469" y="0"/>
                    <a:pt x="40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1" name="Google Shape;5321;p32"/>
            <p:cNvSpPr/>
            <p:nvPr/>
          </p:nvSpPr>
          <p:spPr>
            <a:xfrm>
              <a:off x="7910912" y="746444"/>
              <a:ext cx="19091" cy="37496"/>
            </a:xfrm>
            <a:custGeom>
              <a:avLst/>
              <a:gdLst/>
              <a:ahLst/>
              <a:cxnLst/>
              <a:rect l="l" t="t" r="r" b="b"/>
              <a:pathLst>
                <a:path w="612" h="1202" extrusionOk="0">
                  <a:moveTo>
                    <a:pt x="366" y="1"/>
                  </a:moveTo>
                  <a:cubicBezTo>
                    <a:pt x="317" y="1"/>
                    <a:pt x="269" y="16"/>
                    <a:pt x="239" y="45"/>
                  </a:cubicBezTo>
                  <a:cubicBezTo>
                    <a:pt x="179" y="105"/>
                    <a:pt x="120" y="239"/>
                    <a:pt x="120" y="299"/>
                  </a:cubicBezTo>
                  <a:cubicBezTo>
                    <a:pt x="60" y="358"/>
                    <a:pt x="60" y="477"/>
                    <a:pt x="1" y="552"/>
                  </a:cubicBezTo>
                  <a:cubicBezTo>
                    <a:pt x="1" y="790"/>
                    <a:pt x="60" y="984"/>
                    <a:pt x="179" y="1103"/>
                  </a:cubicBezTo>
                  <a:lnTo>
                    <a:pt x="239" y="1163"/>
                  </a:lnTo>
                  <a:cubicBezTo>
                    <a:pt x="264" y="1187"/>
                    <a:pt x="301" y="1202"/>
                    <a:pt x="341" y="1202"/>
                  </a:cubicBezTo>
                  <a:cubicBezTo>
                    <a:pt x="397" y="1202"/>
                    <a:pt x="457" y="1173"/>
                    <a:pt x="492" y="1103"/>
                  </a:cubicBezTo>
                  <a:cubicBezTo>
                    <a:pt x="552" y="924"/>
                    <a:pt x="611" y="790"/>
                    <a:pt x="611" y="611"/>
                  </a:cubicBezTo>
                  <a:lnTo>
                    <a:pt x="611" y="358"/>
                  </a:lnTo>
                  <a:cubicBezTo>
                    <a:pt x="611" y="299"/>
                    <a:pt x="611" y="179"/>
                    <a:pt x="552" y="105"/>
                  </a:cubicBezTo>
                  <a:lnTo>
                    <a:pt x="492" y="45"/>
                  </a:lnTo>
                  <a:cubicBezTo>
                    <a:pt x="462" y="16"/>
                    <a:pt x="414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2" name="Google Shape;5322;p32"/>
            <p:cNvSpPr/>
            <p:nvPr/>
          </p:nvSpPr>
          <p:spPr>
            <a:xfrm>
              <a:off x="7964817" y="701835"/>
              <a:ext cx="17688" cy="37247"/>
            </a:xfrm>
            <a:custGeom>
              <a:avLst/>
              <a:gdLst/>
              <a:ahLst/>
              <a:cxnLst/>
              <a:rect l="l" t="t" r="r" b="b"/>
              <a:pathLst>
                <a:path w="567" h="1194" extrusionOk="0">
                  <a:moveTo>
                    <a:pt x="254" y="1"/>
                  </a:moveTo>
                  <a:cubicBezTo>
                    <a:pt x="209" y="1"/>
                    <a:pt x="165" y="15"/>
                    <a:pt x="135" y="45"/>
                  </a:cubicBezTo>
                  <a:cubicBezTo>
                    <a:pt x="60" y="179"/>
                    <a:pt x="60" y="239"/>
                    <a:pt x="1" y="358"/>
                  </a:cubicBezTo>
                  <a:lnTo>
                    <a:pt x="1" y="611"/>
                  </a:lnTo>
                  <a:cubicBezTo>
                    <a:pt x="1" y="790"/>
                    <a:pt x="1" y="924"/>
                    <a:pt x="135" y="1103"/>
                  </a:cubicBezTo>
                  <a:lnTo>
                    <a:pt x="194" y="1163"/>
                  </a:lnTo>
                  <a:cubicBezTo>
                    <a:pt x="212" y="1185"/>
                    <a:pt x="235" y="1194"/>
                    <a:pt x="261" y="1194"/>
                  </a:cubicBezTo>
                  <a:cubicBezTo>
                    <a:pt x="320" y="1194"/>
                    <a:pt x="391" y="1145"/>
                    <a:pt x="433" y="1103"/>
                  </a:cubicBezTo>
                  <a:cubicBezTo>
                    <a:pt x="567" y="924"/>
                    <a:pt x="567" y="731"/>
                    <a:pt x="567" y="611"/>
                  </a:cubicBezTo>
                  <a:lnTo>
                    <a:pt x="567" y="298"/>
                  </a:lnTo>
                  <a:cubicBezTo>
                    <a:pt x="507" y="239"/>
                    <a:pt x="507" y="179"/>
                    <a:pt x="433" y="45"/>
                  </a:cubicBezTo>
                  <a:lnTo>
                    <a:pt x="373" y="45"/>
                  </a:lnTo>
                  <a:cubicBezTo>
                    <a:pt x="343" y="15"/>
                    <a:pt x="299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3" name="Google Shape;5323;p32"/>
            <p:cNvSpPr/>
            <p:nvPr/>
          </p:nvSpPr>
          <p:spPr>
            <a:xfrm>
              <a:off x="7961105" y="808366"/>
              <a:ext cx="19559" cy="31351"/>
            </a:xfrm>
            <a:custGeom>
              <a:avLst/>
              <a:gdLst/>
              <a:ahLst/>
              <a:cxnLst/>
              <a:rect l="l" t="t" r="r" b="b"/>
              <a:pathLst>
                <a:path w="627" h="1005" extrusionOk="0">
                  <a:moveTo>
                    <a:pt x="373" y="1"/>
                  </a:moveTo>
                  <a:cubicBezTo>
                    <a:pt x="328" y="1"/>
                    <a:pt x="284" y="19"/>
                    <a:pt x="254" y="57"/>
                  </a:cubicBezTo>
                  <a:cubicBezTo>
                    <a:pt x="120" y="116"/>
                    <a:pt x="120" y="176"/>
                    <a:pt x="60" y="235"/>
                  </a:cubicBezTo>
                  <a:cubicBezTo>
                    <a:pt x="1" y="295"/>
                    <a:pt x="1" y="429"/>
                    <a:pt x="1" y="489"/>
                  </a:cubicBezTo>
                  <a:cubicBezTo>
                    <a:pt x="1" y="608"/>
                    <a:pt x="60" y="802"/>
                    <a:pt x="179" y="921"/>
                  </a:cubicBezTo>
                  <a:lnTo>
                    <a:pt x="179" y="980"/>
                  </a:lnTo>
                  <a:cubicBezTo>
                    <a:pt x="201" y="998"/>
                    <a:pt x="227" y="1005"/>
                    <a:pt x="254" y="1005"/>
                  </a:cubicBezTo>
                  <a:cubicBezTo>
                    <a:pt x="319" y="1005"/>
                    <a:pt x="390" y="963"/>
                    <a:pt x="433" y="921"/>
                  </a:cubicBezTo>
                  <a:cubicBezTo>
                    <a:pt x="552" y="802"/>
                    <a:pt x="626" y="667"/>
                    <a:pt x="626" y="489"/>
                  </a:cubicBezTo>
                  <a:cubicBezTo>
                    <a:pt x="626" y="429"/>
                    <a:pt x="626" y="355"/>
                    <a:pt x="552" y="295"/>
                  </a:cubicBezTo>
                  <a:cubicBezTo>
                    <a:pt x="552" y="235"/>
                    <a:pt x="552" y="176"/>
                    <a:pt x="492" y="116"/>
                  </a:cubicBezTo>
                  <a:lnTo>
                    <a:pt x="492" y="57"/>
                  </a:lnTo>
                  <a:cubicBezTo>
                    <a:pt x="462" y="19"/>
                    <a:pt x="418" y="1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4" name="Google Shape;5324;p32"/>
            <p:cNvSpPr/>
            <p:nvPr/>
          </p:nvSpPr>
          <p:spPr>
            <a:xfrm>
              <a:off x="8013169" y="754960"/>
              <a:ext cx="17688" cy="48071"/>
            </a:xfrm>
            <a:custGeom>
              <a:avLst/>
              <a:gdLst/>
              <a:ahLst/>
              <a:cxnLst/>
              <a:rect l="l" t="t" r="r" b="b"/>
              <a:pathLst>
                <a:path w="567" h="1541" extrusionOk="0">
                  <a:moveTo>
                    <a:pt x="308" y="1"/>
                  </a:moveTo>
                  <a:cubicBezTo>
                    <a:pt x="248" y="1"/>
                    <a:pt x="176" y="43"/>
                    <a:pt x="134" y="85"/>
                  </a:cubicBezTo>
                  <a:cubicBezTo>
                    <a:pt x="75" y="204"/>
                    <a:pt x="75" y="338"/>
                    <a:pt x="0" y="398"/>
                  </a:cubicBezTo>
                  <a:lnTo>
                    <a:pt x="0" y="771"/>
                  </a:lnTo>
                  <a:cubicBezTo>
                    <a:pt x="0" y="1024"/>
                    <a:pt x="0" y="1203"/>
                    <a:pt x="134" y="1456"/>
                  </a:cubicBezTo>
                  <a:cubicBezTo>
                    <a:pt x="194" y="1456"/>
                    <a:pt x="194" y="1515"/>
                    <a:pt x="194" y="1515"/>
                  </a:cubicBezTo>
                  <a:cubicBezTo>
                    <a:pt x="229" y="1533"/>
                    <a:pt x="258" y="1540"/>
                    <a:pt x="285" y="1540"/>
                  </a:cubicBezTo>
                  <a:cubicBezTo>
                    <a:pt x="349" y="1540"/>
                    <a:pt x="394" y="1498"/>
                    <a:pt x="447" y="1456"/>
                  </a:cubicBezTo>
                  <a:cubicBezTo>
                    <a:pt x="566" y="1203"/>
                    <a:pt x="566" y="1024"/>
                    <a:pt x="566" y="771"/>
                  </a:cubicBezTo>
                  <a:lnTo>
                    <a:pt x="566" y="398"/>
                  </a:lnTo>
                  <a:cubicBezTo>
                    <a:pt x="507" y="338"/>
                    <a:pt x="507" y="204"/>
                    <a:pt x="447" y="85"/>
                  </a:cubicBezTo>
                  <a:lnTo>
                    <a:pt x="373" y="26"/>
                  </a:lnTo>
                  <a:cubicBezTo>
                    <a:pt x="355" y="8"/>
                    <a:pt x="333" y="1"/>
                    <a:pt x="30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5" name="Google Shape;5325;p32"/>
            <p:cNvSpPr/>
            <p:nvPr/>
          </p:nvSpPr>
          <p:spPr>
            <a:xfrm>
              <a:off x="8061958" y="695034"/>
              <a:ext cx="19091" cy="40772"/>
            </a:xfrm>
            <a:custGeom>
              <a:avLst/>
              <a:gdLst/>
              <a:ahLst/>
              <a:cxnLst/>
              <a:rect l="l" t="t" r="r" b="b"/>
              <a:pathLst>
                <a:path w="612" h="1307" extrusionOk="0">
                  <a:moveTo>
                    <a:pt x="332" y="0"/>
                  </a:moveTo>
                  <a:cubicBezTo>
                    <a:pt x="263" y="0"/>
                    <a:pt x="221" y="42"/>
                    <a:pt x="179" y="84"/>
                  </a:cubicBezTo>
                  <a:cubicBezTo>
                    <a:pt x="120" y="204"/>
                    <a:pt x="60" y="263"/>
                    <a:pt x="60" y="338"/>
                  </a:cubicBezTo>
                  <a:cubicBezTo>
                    <a:pt x="0" y="457"/>
                    <a:pt x="0" y="516"/>
                    <a:pt x="0" y="636"/>
                  </a:cubicBezTo>
                  <a:cubicBezTo>
                    <a:pt x="0" y="829"/>
                    <a:pt x="0" y="949"/>
                    <a:pt x="60" y="1202"/>
                  </a:cubicBezTo>
                  <a:lnTo>
                    <a:pt x="120" y="1261"/>
                  </a:lnTo>
                  <a:cubicBezTo>
                    <a:pt x="149" y="1291"/>
                    <a:pt x="194" y="1306"/>
                    <a:pt x="241" y="1306"/>
                  </a:cubicBezTo>
                  <a:cubicBezTo>
                    <a:pt x="287" y="1306"/>
                    <a:pt x="336" y="1291"/>
                    <a:pt x="373" y="1261"/>
                  </a:cubicBezTo>
                  <a:cubicBezTo>
                    <a:pt x="492" y="1083"/>
                    <a:pt x="552" y="889"/>
                    <a:pt x="552" y="710"/>
                  </a:cubicBezTo>
                  <a:cubicBezTo>
                    <a:pt x="611" y="576"/>
                    <a:pt x="611" y="457"/>
                    <a:pt x="552" y="397"/>
                  </a:cubicBezTo>
                  <a:cubicBezTo>
                    <a:pt x="552" y="263"/>
                    <a:pt x="492" y="204"/>
                    <a:pt x="432" y="84"/>
                  </a:cubicBezTo>
                  <a:lnTo>
                    <a:pt x="432" y="25"/>
                  </a:lnTo>
                  <a:cubicBezTo>
                    <a:pt x="393" y="7"/>
                    <a:pt x="360" y="0"/>
                    <a:pt x="332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6" name="Google Shape;5326;p32"/>
            <p:cNvSpPr/>
            <p:nvPr/>
          </p:nvSpPr>
          <p:spPr>
            <a:xfrm>
              <a:off x="8081018" y="775736"/>
              <a:ext cx="19528" cy="38900"/>
            </a:xfrm>
            <a:custGeom>
              <a:avLst/>
              <a:gdLst/>
              <a:ahLst/>
              <a:cxnLst/>
              <a:rect l="l" t="t" r="r" b="b"/>
              <a:pathLst>
                <a:path w="626" h="1247" extrusionOk="0">
                  <a:moveTo>
                    <a:pt x="397" y="0"/>
                  </a:moveTo>
                  <a:cubicBezTo>
                    <a:pt x="358" y="0"/>
                    <a:pt x="313" y="15"/>
                    <a:pt x="253" y="45"/>
                  </a:cubicBezTo>
                  <a:cubicBezTo>
                    <a:pt x="194" y="105"/>
                    <a:pt x="134" y="224"/>
                    <a:pt x="60" y="283"/>
                  </a:cubicBezTo>
                  <a:cubicBezTo>
                    <a:pt x="60" y="417"/>
                    <a:pt x="0" y="477"/>
                    <a:pt x="0" y="596"/>
                  </a:cubicBezTo>
                  <a:cubicBezTo>
                    <a:pt x="0" y="790"/>
                    <a:pt x="60" y="1028"/>
                    <a:pt x="194" y="1222"/>
                  </a:cubicBezTo>
                  <a:lnTo>
                    <a:pt x="253" y="1222"/>
                  </a:lnTo>
                  <a:cubicBezTo>
                    <a:pt x="271" y="1239"/>
                    <a:pt x="293" y="1247"/>
                    <a:pt x="318" y="1247"/>
                  </a:cubicBezTo>
                  <a:cubicBezTo>
                    <a:pt x="379" y="1247"/>
                    <a:pt x="454" y="1204"/>
                    <a:pt x="507" y="1162"/>
                  </a:cubicBezTo>
                  <a:cubicBezTo>
                    <a:pt x="566" y="969"/>
                    <a:pt x="626" y="790"/>
                    <a:pt x="626" y="656"/>
                  </a:cubicBezTo>
                  <a:lnTo>
                    <a:pt x="626" y="417"/>
                  </a:lnTo>
                  <a:cubicBezTo>
                    <a:pt x="626" y="283"/>
                    <a:pt x="626" y="224"/>
                    <a:pt x="566" y="105"/>
                  </a:cubicBezTo>
                  <a:lnTo>
                    <a:pt x="507" y="45"/>
                  </a:lnTo>
                  <a:cubicBezTo>
                    <a:pt x="469" y="15"/>
                    <a:pt x="436" y="0"/>
                    <a:pt x="39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7" name="Google Shape;5327;p32"/>
            <p:cNvSpPr/>
            <p:nvPr/>
          </p:nvSpPr>
          <p:spPr>
            <a:xfrm>
              <a:off x="8017349" y="859089"/>
              <a:ext cx="19060" cy="24020"/>
            </a:xfrm>
            <a:custGeom>
              <a:avLst/>
              <a:gdLst/>
              <a:ahLst/>
              <a:cxnLst/>
              <a:rect l="l" t="t" r="r" b="b"/>
              <a:pathLst>
                <a:path w="611" h="770" extrusionOk="0">
                  <a:moveTo>
                    <a:pt x="347" y="0"/>
                  </a:moveTo>
                  <a:cubicBezTo>
                    <a:pt x="308" y="0"/>
                    <a:pt x="269" y="15"/>
                    <a:pt x="239" y="40"/>
                  </a:cubicBezTo>
                  <a:cubicBezTo>
                    <a:pt x="119" y="99"/>
                    <a:pt x="119" y="99"/>
                    <a:pt x="60" y="159"/>
                  </a:cubicBezTo>
                  <a:cubicBezTo>
                    <a:pt x="60" y="218"/>
                    <a:pt x="60" y="293"/>
                    <a:pt x="0" y="352"/>
                  </a:cubicBezTo>
                  <a:cubicBezTo>
                    <a:pt x="0" y="531"/>
                    <a:pt x="60" y="665"/>
                    <a:pt x="179" y="725"/>
                  </a:cubicBezTo>
                  <a:cubicBezTo>
                    <a:pt x="209" y="755"/>
                    <a:pt x="257" y="770"/>
                    <a:pt x="313" y="770"/>
                  </a:cubicBezTo>
                  <a:cubicBezTo>
                    <a:pt x="369" y="770"/>
                    <a:pt x="432" y="755"/>
                    <a:pt x="492" y="725"/>
                  </a:cubicBezTo>
                  <a:cubicBezTo>
                    <a:pt x="611" y="591"/>
                    <a:pt x="611" y="531"/>
                    <a:pt x="611" y="412"/>
                  </a:cubicBezTo>
                  <a:lnTo>
                    <a:pt x="611" y="293"/>
                  </a:lnTo>
                  <a:cubicBezTo>
                    <a:pt x="611" y="218"/>
                    <a:pt x="551" y="159"/>
                    <a:pt x="492" y="99"/>
                  </a:cubicBezTo>
                  <a:cubicBezTo>
                    <a:pt x="457" y="29"/>
                    <a:pt x="402" y="0"/>
                    <a:pt x="34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8" name="Google Shape;5328;p32"/>
            <p:cNvSpPr/>
            <p:nvPr/>
          </p:nvSpPr>
          <p:spPr>
            <a:xfrm>
              <a:off x="7906732" y="843242"/>
              <a:ext cx="19559" cy="20183"/>
            </a:xfrm>
            <a:custGeom>
              <a:avLst/>
              <a:gdLst/>
              <a:ahLst/>
              <a:cxnLst/>
              <a:rect l="l" t="t" r="r" b="b"/>
              <a:pathLst>
                <a:path w="627" h="647" extrusionOk="0">
                  <a:moveTo>
                    <a:pt x="313" y="0"/>
                  </a:moveTo>
                  <a:cubicBezTo>
                    <a:pt x="269" y="0"/>
                    <a:pt x="224" y="19"/>
                    <a:pt x="194" y="56"/>
                  </a:cubicBezTo>
                  <a:cubicBezTo>
                    <a:pt x="135" y="116"/>
                    <a:pt x="60" y="116"/>
                    <a:pt x="60" y="175"/>
                  </a:cubicBezTo>
                  <a:cubicBezTo>
                    <a:pt x="1" y="235"/>
                    <a:pt x="1" y="294"/>
                    <a:pt x="1" y="354"/>
                  </a:cubicBezTo>
                  <a:cubicBezTo>
                    <a:pt x="60" y="428"/>
                    <a:pt x="60" y="488"/>
                    <a:pt x="194" y="607"/>
                  </a:cubicBezTo>
                  <a:cubicBezTo>
                    <a:pt x="244" y="632"/>
                    <a:pt x="293" y="646"/>
                    <a:pt x="339" y="646"/>
                  </a:cubicBezTo>
                  <a:cubicBezTo>
                    <a:pt x="404" y="646"/>
                    <a:pt x="463" y="617"/>
                    <a:pt x="507" y="548"/>
                  </a:cubicBezTo>
                  <a:cubicBezTo>
                    <a:pt x="626" y="488"/>
                    <a:pt x="626" y="354"/>
                    <a:pt x="626" y="294"/>
                  </a:cubicBezTo>
                  <a:cubicBezTo>
                    <a:pt x="626" y="235"/>
                    <a:pt x="626" y="175"/>
                    <a:pt x="567" y="175"/>
                  </a:cubicBezTo>
                  <a:cubicBezTo>
                    <a:pt x="567" y="116"/>
                    <a:pt x="507" y="56"/>
                    <a:pt x="433" y="56"/>
                  </a:cubicBezTo>
                  <a:cubicBezTo>
                    <a:pt x="403" y="19"/>
                    <a:pt x="358" y="0"/>
                    <a:pt x="313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9" name="Google Shape;5329;p32"/>
            <p:cNvSpPr/>
            <p:nvPr/>
          </p:nvSpPr>
          <p:spPr>
            <a:xfrm>
              <a:off x="3421649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0" y="651"/>
                    <a:pt x="60" y="844"/>
                    <a:pt x="179" y="964"/>
                  </a:cubicBezTo>
                  <a:cubicBezTo>
                    <a:pt x="246" y="993"/>
                    <a:pt x="295" y="1008"/>
                    <a:pt x="334" y="1008"/>
                  </a:cubicBezTo>
                  <a:cubicBezTo>
                    <a:pt x="373" y="1008"/>
                    <a:pt x="403" y="993"/>
                    <a:pt x="432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86" y="472"/>
                    <a:pt x="686" y="412"/>
                    <a:pt x="611" y="353"/>
                  </a:cubicBezTo>
                  <a:lnTo>
                    <a:pt x="611" y="99"/>
                  </a:lnTo>
                  <a:lnTo>
                    <a:pt x="552" y="99"/>
                  </a:ln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0" name="Google Shape;5330;p32"/>
            <p:cNvSpPr/>
            <p:nvPr/>
          </p:nvSpPr>
          <p:spPr>
            <a:xfrm>
              <a:off x="3462077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626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1" name="Google Shape;5331;p32"/>
            <p:cNvSpPr/>
            <p:nvPr/>
          </p:nvSpPr>
          <p:spPr>
            <a:xfrm>
              <a:off x="3516450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2" name="Google Shape;5332;p32"/>
            <p:cNvSpPr/>
            <p:nvPr/>
          </p:nvSpPr>
          <p:spPr>
            <a:xfrm>
              <a:off x="3512738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9" y="1008"/>
                    <a:pt x="287" y="1023"/>
                    <a:pt x="328" y="1023"/>
                  </a:cubicBezTo>
                  <a:cubicBezTo>
                    <a:pt x="369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3" name="Google Shape;5333;p32"/>
            <p:cNvSpPr/>
            <p:nvPr/>
          </p:nvSpPr>
          <p:spPr>
            <a:xfrm>
              <a:off x="3564771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254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62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4" name="Google Shape;5334;p32"/>
            <p:cNvSpPr/>
            <p:nvPr/>
          </p:nvSpPr>
          <p:spPr>
            <a:xfrm>
              <a:off x="3613124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6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5" name="Google Shape;5335;p32"/>
            <p:cNvSpPr/>
            <p:nvPr/>
          </p:nvSpPr>
          <p:spPr>
            <a:xfrm>
              <a:off x="3632621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120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627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6" name="Google Shape;5336;p32"/>
            <p:cNvSpPr/>
            <p:nvPr/>
          </p:nvSpPr>
          <p:spPr>
            <a:xfrm>
              <a:off x="3570823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20" y="75"/>
                    <a:pt x="60" y="135"/>
                    <a:pt x="1" y="195"/>
                  </a:cubicBezTo>
                  <a:lnTo>
                    <a:pt x="1" y="373"/>
                  </a:lnTo>
                  <a:cubicBezTo>
                    <a:pt x="1" y="507"/>
                    <a:pt x="1" y="627"/>
                    <a:pt x="120" y="746"/>
                  </a:cubicBezTo>
                  <a:cubicBezTo>
                    <a:pt x="179" y="783"/>
                    <a:pt x="224" y="802"/>
                    <a:pt x="271" y="802"/>
                  </a:cubicBezTo>
                  <a:cubicBezTo>
                    <a:pt x="317" y="802"/>
                    <a:pt x="366" y="783"/>
                    <a:pt x="433" y="746"/>
                  </a:cubicBezTo>
                  <a:lnTo>
                    <a:pt x="433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3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7" name="Google Shape;5337;p32"/>
            <p:cNvSpPr/>
            <p:nvPr/>
          </p:nvSpPr>
          <p:spPr>
            <a:xfrm>
              <a:off x="3460206" y="837533"/>
              <a:ext cx="17719" cy="20495"/>
            </a:xfrm>
            <a:custGeom>
              <a:avLst/>
              <a:gdLst/>
              <a:ahLst/>
              <a:cxnLst/>
              <a:rect l="l" t="t" r="r" b="b"/>
              <a:pathLst>
                <a:path w="568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1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9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3" y="105"/>
                    <a:pt x="433" y="105"/>
                    <a:pt x="373" y="45"/>
                  </a:cubicBezTo>
                  <a:cubicBezTo>
                    <a:pt x="344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8" name="Google Shape;5338;p32"/>
            <p:cNvSpPr/>
            <p:nvPr/>
          </p:nvSpPr>
          <p:spPr>
            <a:xfrm>
              <a:off x="912115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415" y="1"/>
                  </a:moveTo>
                  <a:cubicBezTo>
                    <a:pt x="375" y="1"/>
                    <a:pt x="338" y="15"/>
                    <a:pt x="313" y="40"/>
                  </a:cubicBezTo>
                  <a:cubicBezTo>
                    <a:pt x="254" y="99"/>
                    <a:pt x="194" y="159"/>
                    <a:pt x="135" y="219"/>
                  </a:cubicBezTo>
                  <a:cubicBezTo>
                    <a:pt x="75" y="278"/>
                    <a:pt x="75" y="412"/>
                    <a:pt x="75" y="472"/>
                  </a:cubicBezTo>
                  <a:cubicBezTo>
                    <a:pt x="0" y="651"/>
                    <a:pt x="75" y="844"/>
                    <a:pt x="194" y="964"/>
                  </a:cubicBezTo>
                  <a:cubicBezTo>
                    <a:pt x="224" y="993"/>
                    <a:pt x="269" y="1008"/>
                    <a:pt x="315" y="1008"/>
                  </a:cubicBezTo>
                  <a:cubicBezTo>
                    <a:pt x="362" y="1008"/>
                    <a:pt x="410" y="993"/>
                    <a:pt x="447" y="964"/>
                  </a:cubicBezTo>
                  <a:cubicBezTo>
                    <a:pt x="567" y="844"/>
                    <a:pt x="626" y="651"/>
                    <a:pt x="626" y="531"/>
                  </a:cubicBezTo>
                  <a:lnTo>
                    <a:pt x="626" y="353"/>
                  </a:lnTo>
                  <a:cubicBezTo>
                    <a:pt x="626" y="278"/>
                    <a:pt x="626" y="219"/>
                    <a:pt x="567" y="99"/>
                  </a:cubicBezTo>
                  <a:cubicBezTo>
                    <a:pt x="532" y="30"/>
                    <a:pt x="471" y="1"/>
                    <a:pt x="4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9" name="Google Shape;5339;p32"/>
            <p:cNvSpPr/>
            <p:nvPr/>
          </p:nvSpPr>
          <p:spPr>
            <a:xfrm>
              <a:off x="953011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0" name="Google Shape;5340;p32"/>
            <p:cNvSpPr/>
            <p:nvPr/>
          </p:nvSpPr>
          <p:spPr>
            <a:xfrm>
              <a:off x="1007384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65" y="0"/>
                  </a:moveTo>
                  <a:cubicBezTo>
                    <a:pt x="210" y="0"/>
                    <a:pt x="155" y="29"/>
                    <a:pt x="120" y="99"/>
                  </a:cubicBezTo>
                  <a:cubicBezTo>
                    <a:pt x="60" y="159"/>
                    <a:pt x="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20" y="1157"/>
                  </a:cubicBezTo>
                  <a:lnTo>
                    <a:pt x="179" y="1157"/>
                  </a:lnTo>
                  <a:cubicBezTo>
                    <a:pt x="209" y="1187"/>
                    <a:pt x="257" y="1201"/>
                    <a:pt x="306" y="1201"/>
                  </a:cubicBezTo>
                  <a:cubicBezTo>
                    <a:pt x="354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2" y="15"/>
                    <a:pt x="304" y="0"/>
                    <a:pt x="265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1" name="Google Shape;5341;p32"/>
            <p:cNvSpPr/>
            <p:nvPr/>
          </p:nvSpPr>
          <p:spPr>
            <a:xfrm>
              <a:off x="1046180" y="74968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2" name="Google Shape;5342;p32"/>
            <p:cNvSpPr/>
            <p:nvPr/>
          </p:nvSpPr>
          <p:spPr>
            <a:xfrm>
              <a:off x="1104058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292" y="1"/>
                  </a:moveTo>
                  <a:cubicBezTo>
                    <a:pt x="227" y="1"/>
                    <a:pt x="179" y="33"/>
                    <a:pt x="179" y="113"/>
                  </a:cubicBezTo>
                  <a:cubicBezTo>
                    <a:pt x="60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19" y="1231"/>
                  </a:lnTo>
                  <a:cubicBezTo>
                    <a:pt x="149" y="1260"/>
                    <a:pt x="198" y="1275"/>
                    <a:pt x="246" y="1275"/>
                  </a:cubicBezTo>
                  <a:cubicBezTo>
                    <a:pt x="294" y="1275"/>
                    <a:pt x="343" y="1260"/>
                    <a:pt x="373" y="1231"/>
                  </a:cubicBezTo>
                  <a:cubicBezTo>
                    <a:pt x="492" y="1037"/>
                    <a:pt x="551" y="858"/>
                    <a:pt x="551" y="664"/>
                  </a:cubicBezTo>
                  <a:cubicBezTo>
                    <a:pt x="551" y="545"/>
                    <a:pt x="626" y="486"/>
                    <a:pt x="551" y="352"/>
                  </a:cubicBezTo>
                  <a:cubicBezTo>
                    <a:pt x="551" y="292"/>
                    <a:pt x="492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34" y="1"/>
                    <a:pt x="29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3" name="Google Shape;5343;p32"/>
            <p:cNvSpPr/>
            <p:nvPr/>
          </p:nvSpPr>
          <p:spPr>
            <a:xfrm>
              <a:off x="1114029" y="770308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4" name="Google Shape;5344;p32"/>
            <p:cNvSpPr/>
            <p:nvPr/>
          </p:nvSpPr>
          <p:spPr>
            <a:xfrm>
              <a:off x="949299" y="837533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5" name="Google Shape;5345;p32"/>
            <p:cNvSpPr/>
            <p:nvPr/>
          </p:nvSpPr>
          <p:spPr>
            <a:xfrm>
              <a:off x="1535765" y="694566"/>
              <a:ext cx="21431" cy="31476"/>
            </a:xfrm>
            <a:custGeom>
              <a:avLst/>
              <a:gdLst/>
              <a:ahLst/>
              <a:cxnLst/>
              <a:rect l="l" t="t" r="r" b="b"/>
              <a:pathLst>
                <a:path w="687" h="1009" extrusionOk="0">
                  <a:moveTo>
                    <a:pt x="411" y="1"/>
                  </a:moveTo>
                  <a:cubicBezTo>
                    <a:pt x="373" y="1"/>
                    <a:pt x="339" y="15"/>
                    <a:pt x="314" y="40"/>
                  </a:cubicBezTo>
                  <a:lnTo>
                    <a:pt x="120" y="219"/>
                  </a:lnTo>
                  <a:cubicBezTo>
                    <a:pt x="61" y="278"/>
                    <a:pt x="61" y="412"/>
                    <a:pt x="61" y="472"/>
                  </a:cubicBezTo>
                  <a:cubicBezTo>
                    <a:pt x="1" y="651"/>
                    <a:pt x="61" y="844"/>
                    <a:pt x="195" y="964"/>
                  </a:cubicBezTo>
                  <a:cubicBezTo>
                    <a:pt x="224" y="993"/>
                    <a:pt x="269" y="1008"/>
                    <a:pt x="314" y="1008"/>
                  </a:cubicBezTo>
                  <a:cubicBezTo>
                    <a:pt x="359" y="1008"/>
                    <a:pt x="403" y="993"/>
                    <a:pt x="433" y="964"/>
                  </a:cubicBezTo>
                  <a:cubicBezTo>
                    <a:pt x="567" y="844"/>
                    <a:pt x="627" y="651"/>
                    <a:pt x="627" y="531"/>
                  </a:cubicBezTo>
                  <a:cubicBezTo>
                    <a:pt x="627" y="472"/>
                    <a:pt x="686" y="412"/>
                    <a:pt x="627" y="353"/>
                  </a:cubicBezTo>
                  <a:cubicBezTo>
                    <a:pt x="627" y="278"/>
                    <a:pt x="627" y="219"/>
                    <a:pt x="567" y="99"/>
                  </a:cubicBezTo>
                  <a:cubicBezTo>
                    <a:pt x="523" y="30"/>
                    <a:pt x="464" y="1"/>
                    <a:pt x="4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6" name="Google Shape;5346;p32"/>
            <p:cNvSpPr/>
            <p:nvPr/>
          </p:nvSpPr>
          <p:spPr>
            <a:xfrm>
              <a:off x="1576662" y="741047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7" name="Google Shape;5347;p32"/>
            <p:cNvSpPr/>
            <p:nvPr/>
          </p:nvSpPr>
          <p:spPr>
            <a:xfrm>
              <a:off x="1630598" y="696438"/>
              <a:ext cx="17688" cy="37496"/>
            </a:xfrm>
            <a:custGeom>
              <a:avLst/>
              <a:gdLst/>
              <a:ahLst/>
              <a:cxnLst/>
              <a:rect l="l" t="t" r="r" b="b"/>
              <a:pathLst>
                <a:path w="567" h="1202" extrusionOk="0">
                  <a:moveTo>
                    <a:pt x="276" y="0"/>
                  </a:moveTo>
                  <a:cubicBezTo>
                    <a:pt x="224" y="0"/>
                    <a:pt x="169" y="29"/>
                    <a:pt x="134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0" y="963"/>
                    <a:pt x="134" y="1157"/>
                  </a:cubicBezTo>
                  <a:lnTo>
                    <a:pt x="194" y="1157"/>
                  </a:lnTo>
                  <a:cubicBezTo>
                    <a:pt x="224" y="1187"/>
                    <a:pt x="268" y="1201"/>
                    <a:pt x="313" y="1201"/>
                  </a:cubicBezTo>
                  <a:cubicBezTo>
                    <a:pt x="358" y="1201"/>
                    <a:pt x="402" y="1187"/>
                    <a:pt x="432" y="1157"/>
                  </a:cubicBezTo>
                  <a:cubicBezTo>
                    <a:pt x="566" y="963"/>
                    <a:pt x="566" y="784"/>
                    <a:pt x="566" y="591"/>
                  </a:cubicBezTo>
                  <a:lnTo>
                    <a:pt x="566" y="352"/>
                  </a:lnTo>
                  <a:cubicBezTo>
                    <a:pt x="507" y="218"/>
                    <a:pt x="507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3" y="0"/>
                    <a:pt x="276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8" name="Google Shape;5348;p32"/>
            <p:cNvSpPr/>
            <p:nvPr/>
          </p:nvSpPr>
          <p:spPr>
            <a:xfrm>
              <a:off x="1626855" y="802844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9" name="Google Shape;5349;p32"/>
            <p:cNvSpPr/>
            <p:nvPr/>
          </p:nvSpPr>
          <p:spPr>
            <a:xfrm>
              <a:off x="1678919" y="74968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0" name="Google Shape;5350;p32"/>
            <p:cNvSpPr/>
            <p:nvPr/>
          </p:nvSpPr>
          <p:spPr>
            <a:xfrm>
              <a:off x="1727708" y="690417"/>
              <a:ext cx="19091" cy="39805"/>
            </a:xfrm>
            <a:custGeom>
              <a:avLst/>
              <a:gdLst/>
              <a:ahLst/>
              <a:cxnLst/>
              <a:rect l="l" t="t" r="r" b="b"/>
              <a:pathLst>
                <a:path w="612" h="1276" extrusionOk="0">
                  <a:moveTo>
                    <a:pt x="303" y="1"/>
                  </a:moveTo>
                  <a:cubicBezTo>
                    <a:pt x="251" y="1"/>
                    <a:pt x="215" y="33"/>
                    <a:pt x="179" y="113"/>
                  </a:cubicBezTo>
                  <a:cubicBezTo>
                    <a:pt x="120" y="173"/>
                    <a:pt x="60" y="292"/>
                    <a:pt x="60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0" y="1156"/>
                  </a:cubicBezTo>
                  <a:lnTo>
                    <a:pt x="120" y="1231"/>
                  </a:lnTo>
                  <a:cubicBezTo>
                    <a:pt x="150" y="1260"/>
                    <a:pt x="194" y="1275"/>
                    <a:pt x="241" y="1275"/>
                  </a:cubicBezTo>
                  <a:cubicBezTo>
                    <a:pt x="287" y="1275"/>
                    <a:pt x="336" y="1260"/>
                    <a:pt x="373" y="1231"/>
                  </a:cubicBezTo>
                  <a:cubicBezTo>
                    <a:pt x="492" y="1037"/>
                    <a:pt x="552" y="858"/>
                    <a:pt x="552" y="664"/>
                  </a:cubicBezTo>
                  <a:cubicBezTo>
                    <a:pt x="611" y="545"/>
                    <a:pt x="611" y="486"/>
                    <a:pt x="552" y="352"/>
                  </a:cubicBezTo>
                  <a:cubicBezTo>
                    <a:pt x="552" y="292"/>
                    <a:pt x="492" y="173"/>
                    <a:pt x="433" y="113"/>
                  </a:cubicBezTo>
                  <a:lnTo>
                    <a:pt x="433" y="39"/>
                  </a:lnTo>
                  <a:cubicBezTo>
                    <a:pt x="379" y="15"/>
                    <a:pt x="337" y="1"/>
                    <a:pt x="30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1" name="Google Shape;5351;p32"/>
            <p:cNvSpPr/>
            <p:nvPr/>
          </p:nvSpPr>
          <p:spPr>
            <a:xfrm>
              <a:off x="1746768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2" name="Google Shape;5352;p32"/>
            <p:cNvSpPr/>
            <p:nvPr/>
          </p:nvSpPr>
          <p:spPr>
            <a:xfrm>
              <a:off x="1683099" y="854253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3" name="Google Shape;5353;p32"/>
            <p:cNvSpPr/>
            <p:nvPr/>
          </p:nvSpPr>
          <p:spPr>
            <a:xfrm>
              <a:off x="1572482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4" name="Google Shape;5354;p32"/>
            <p:cNvSpPr/>
            <p:nvPr/>
          </p:nvSpPr>
          <p:spPr>
            <a:xfrm>
              <a:off x="2178497" y="694566"/>
              <a:ext cx="21400" cy="31476"/>
            </a:xfrm>
            <a:custGeom>
              <a:avLst/>
              <a:gdLst/>
              <a:ahLst/>
              <a:cxnLst/>
              <a:rect l="l" t="t" r="r" b="b"/>
              <a:pathLst>
                <a:path w="686" h="1009" extrusionOk="0">
                  <a:moveTo>
                    <a:pt x="435" y="1"/>
                  </a:moveTo>
                  <a:cubicBezTo>
                    <a:pt x="402" y="1"/>
                    <a:pt x="363" y="15"/>
                    <a:pt x="313" y="40"/>
                  </a:cubicBezTo>
                  <a:cubicBezTo>
                    <a:pt x="239" y="99"/>
                    <a:pt x="179" y="159"/>
                    <a:pt x="120" y="219"/>
                  </a:cubicBezTo>
                  <a:cubicBezTo>
                    <a:pt x="60" y="278"/>
                    <a:pt x="60" y="412"/>
                    <a:pt x="60" y="472"/>
                  </a:cubicBezTo>
                  <a:cubicBezTo>
                    <a:pt x="1" y="651"/>
                    <a:pt x="60" y="844"/>
                    <a:pt x="179" y="964"/>
                  </a:cubicBezTo>
                  <a:cubicBezTo>
                    <a:pt x="209" y="993"/>
                    <a:pt x="257" y="1008"/>
                    <a:pt x="306" y="1008"/>
                  </a:cubicBezTo>
                  <a:cubicBezTo>
                    <a:pt x="354" y="1008"/>
                    <a:pt x="403" y="993"/>
                    <a:pt x="433" y="964"/>
                  </a:cubicBezTo>
                  <a:cubicBezTo>
                    <a:pt x="552" y="844"/>
                    <a:pt x="611" y="651"/>
                    <a:pt x="611" y="531"/>
                  </a:cubicBezTo>
                  <a:cubicBezTo>
                    <a:pt x="611" y="472"/>
                    <a:pt x="686" y="412"/>
                    <a:pt x="611" y="353"/>
                  </a:cubicBezTo>
                  <a:cubicBezTo>
                    <a:pt x="611" y="278"/>
                    <a:pt x="611" y="219"/>
                    <a:pt x="552" y="99"/>
                  </a:cubicBezTo>
                  <a:cubicBezTo>
                    <a:pt x="517" y="30"/>
                    <a:pt x="482" y="1"/>
                    <a:pt x="4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5" name="Google Shape;5355;p32"/>
            <p:cNvSpPr/>
            <p:nvPr/>
          </p:nvSpPr>
          <p:spPr>
            <a:xfrm>
              <a:off x="2218925" y="741047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77" y="0"/>
                  </a:moveTo>
                  <a:cubicBezTo>
                    <a:pt x="342" y="0"/>
                    <a:pt x="303" y="15"/>
                    <a:pt x="254" y="40"/>
                  </a:cubicBezTo>
                  <a:cubicBezTo>
                    <a:pt x="194" y="159"/>
                    <a:pt x="135" y="218"/>
                    <a:pt x="135" y="278"/>
                  </a:cubicBezTo>
                  <a:cubicBezTo>
                    <a:pt x="60" y="412"/>
                    <a:pt x="60" y="472"/>
                    <a:pt x="60" y="591"/>
                  </a:cubicBezTo>
                  <a:cubicBezTo>
                    <a:pt x="1" y="784"/>
                    <a:pt x="60" y="963"/>
                    <a:pt x="194" y="1157"/>
                  </a:cubicBezTo>
                  <a:lnTo>
                    <a:pt x="254" y="1217"/>
                  </a:lnTo>
                  <a:cubicBezTo>
                    <a:pt x="313" y="1217"/>
                    <a:pt x="433" y="1217"/>
                    <a:pt x="507" y="1157"/>
                  </a:cubicBezTo>
                  <a:cubicBezTo>
                    <a:pt x="567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626" y="218"/>
                    <a:pt x="567" y="99"/>
                  </a:cubicBezTo>
                  <a:lnTo>
                    <a:pt x="507" y="99"/>
                  </a:lnTo>
                  <a:cubicBezTo>
                    <a:pt x="463" y="29"/>
                    <a:pt x="425" y="0"/>
                    <a:pt x="37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6" name="Google Shape;5356;p32"/>
            <p:cNvSpPr/>
            <p:nvPr/>
          </p:nvSpPr>
          <p:spPr>
            <a:xfrm>
              <a:off x="2273298" y="696438"/>
              <a:ext cx="17220" cy="37496"/>
            </a:xfrm>
            <a:custGeom>
              <a:avLst/>
              <a:gdLst/>
              <a:ahLst/>
              <a:cxnLst/>
              <a:rect l="l" t="t" r="r" b="b"/>
              <a:pathLst>
                <a:path w="552" h="1202" extrusionOk="0">
                  <a:moveTo>
                    <a:pt x="271" y="0"/>
                  </a:moveTo>
                  <a:cubicBezTo>
                    <a:pt x="215" y="0"/>
                    <a:pt x="155" y="29"/>
                    <a:pt x="120" y="99"/>
                  </a:cubicBezTo>
                  <a:cubicBezTo>
                    <a:pt x="60" y="159"/>
                    <a:pt x="60" y="293"/>
                    <a:pt x="1" y="352"/>
                  </a:cubicBezTo>
                  <a:lnTo>
                    <a:pt x="1" y="591"/>
                  </a:lnTo>
                  <a:cubicBezTo>
                    <a:pt x="1" y="784"/>
                    <a:pt x="1" y="963"/>
                    <a:pt x="120" y="1157"/>
                  </a:cubicBezTo>
                  <a:lnTo>
                    <a:pt x="179" y="1157"/>
                  </a:lnTo>
                  <a:cubicBezTo>
                    <a:pt x="217" y="1187"/>
                    <a:pt x="265" y="1201"/>
                    <a:pt x="312" y="1201"/>
                  </a:cubicBezTo>
                  <a:cubicBezTo>
                    <a:pt x="358" y="1201"/>
                    <a:pt x="403" y="1187"/>
                    <a:pt x="433" y="1157"/>
                  </a:cubicBezTo>
                  <a:cubicBezTo>
                    <a:pt x="552" y="963"/>
                    <a:pt x="552" y="784"/>
                    <a:pt x="552" y="591"/>
                  </a:cubicBezTo>
                  <a:lnTo>
                    <a:pt x="552" y="352"/>
                  </a:lnTo>
                  <a:cubicBezTo>
                    <a:pt x="492" y="218"/>
                    <a:pt x="492" y="159"/>
                    <a:pt x="433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7" name="Google Shape;5357;p32"/>
            <p:cNvSpPr/>
            <p:nvPr/>
          </p:nvSpPr>
          <p:spPr>
            <a:xfrm>
              <a:off x="2269586" y="802844"/>
              <a:ext cx="19091" cy="31944"/>
            </a:xfrm>
            <a:custGeom>
              <a:avLst/>
              <a:gdLst/>
              <a:ahLst/>
              <a:cxnLst/>
              <a:rect l="l" t="t" r="r" b="b"/>
              <a:pathLst>
                <a:path w="612" h="1024" extrusionOk="0">
                  <a:moveTo>
                    <a:pt x="341" y="1"/>
                  </a:moveTo>
                  <a:cubicBezTo>
                    <a:pt x="301" y="1"/>
                    <a:pt x="263" y="15"/>
                    <a:pt x="239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09" y="1008"/>
                    <a:pt x="257" y="1023"/>
                    <a:pt x="306" y="1023"/>
                  </a:cubicBezTo>
                  <a:cubicBezTo>
                    <a:pt x="354" y="1023"/>
                    <a:pt x="403" y="1008"/>
                    <a:pt x="432" y="979"/>
                  </a:cubicBezTo>
                  <a:cubicBezTo>
                    <a:pt x="552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2" y="293"/>
                    <a:pt x="552" y="159"/>
                    <a:pt x="492" y="100"/>
                  </a:cubicBezTo>
                  <a:cubicBezTo>
                    <a:pt x="457" y="30"/>
                    <a:pt x="397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8" name="Google Shape;5358;p32"/>
            <p:cNvSpPr/>
            <p:nvPr/>
          </p:nvSpPr>
          <p:spPr>
            <a:xfrm>
              <a:off x="2321619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4" y="1"/>
                    <a:pt x="195" y="1"/>
                    <a:pt x="120" y="75"/>
                  </a:cubicBezTo>
                  <a:cubicBezTo>
                    <a:pt x="61" y="195"/>
                    <a:pt x="61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5" y="1491"/>
                    <a:pt x="195" y="1491"/>
                    <a:pt x="195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67" y="1252"/>
                    <a:pt x="567" y="999"/>
                    <a:pt x="627" y="746"/>
                  </a:cubicBezTo>
                  <a:cubicBezTo>
                    <a:pt x="567" y="686"/>
                    <a:pt x="567" y="567"/>
                    <a:pt x="567" y="448"/>
                  </a:cubicBezTo>
                  <a:cubicBezTo>
                    <a:pt x="567" y="314"/>
                    <a:pt x="493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9" name="Google Shape;5359;p32"/>
            <p:cNvSpPr/>
            <p:nvPr/>
          </p:nvSpPr>
          <p:spPr>
            <a:xfrm>
              <a:off x="2369972" y="690417"/>
              <a:ext cx="19528" cy="39805"/>
            </a:xfrm>
            <a:custGeom>
              <a:avLst/>
              <a:gdLst/>
              <a:ahLst/>
              <a:cxnLst/>
              <a:rect l="l" t="t" r="r" b="b"/>
              <a:pathLst>
                <a:path w="626" h="1276" extrusionOk="0">
                  <a:moveTo>
                    <a:pt x="314" y="1"/>
                  </a:moveTo>
                  <a:cubicBezTo>
                    <a:pt x="265" y="1"/>
                    <a:pt x="230" y="33"/>
                    <a:pt x="194" y="113"/>
                  </a:cubicBezTo>
                  <a:cubicBezTo>
                    <a:pt x="134" y="173"/>
                    <a:pt x="60" y="292"/>
                    <a:pt x="60" y="352"/>
                  </a:cubicBezTo>
                  <a:cubicBezTo>
                    <a:pt x="0" y="411"/>
                    <a:pt x="0" y="545"/>
                    <a:pt x="0" y="605"/>
                  </a:cubicBezTo>
                  <a:cubicBezTo>
                    <a:pt x="0" y="784"/>
                    <a:pt x="0" y="977"/>
                    <a:pt x="60" y="1156"/>
                  </a:cubicBezTo>
                  <a:lnTo>
                    <a:pt x="134" y="1231"/>
                  </a:lnTo>
                  <a:cubicBezTo>
                    <a:pt x="164" y="1260"/>
                    <a:pt x="209" y="1275"/>
                    <a:pt x="254" y="1275"/>
                  </a:cubicBezTo>
                  <a:cubicBezTo>
                    <a:pt x="298" y="1275"/>
                    <a:pt x="343" y="1260"/>
                    <a:pt x="373" y="1231"/>
                  </a:cubicBezTo>
                  <a:cubicBezTo>
                    <a:pt x="507" y="1037"/>
                    <a:pt x="566" y="858"/>
                    <a:pt x="626" y="664"/>
                  </a:cubicBezTo>
                  <a:cubicBezTo>
                    <a:pt x="626" y="545"/>
                    <a:pt x="626" y="486"/>
                    <a:pt x="566" y="352"/>
                  </a:cubicBezTo>
                  <a:cubicBezTo>
                    <a:pt x="566" y="292"/>
                    <a:pt x="507" y="173"/>
                    <a:pt x="432" y="113"/>
                  </a:cubicBezTo>
                  <a:lnTo>
                    <a:pt x="432" y="39"/>
                  </a:lnTo>
                  <a:cubicBezTo>
                    <a:pt x="385" y="15"/>
                    <a:pt x="347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0" name="Google Shape;5360;p32"/>
            <p:cNvSpPr/>
            <p:nvPr/>
          </p:nvSpPr>
          <p:spPr>
            <a:xfrm>
              <a:off x="2389469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9" y="1"/>
                    <a:pt x="289" y="8"/>
                    <a:pt x="254" y="25"/>
                  </a:cubicBezTo>
                  <a:cubicBezTo>
                    <a:pt x="180" y="159"/>
                    <a:pt x="120" y="219"/>
                    <a:pt x="61" y="338"/>
                  </a:cubicBezTo>
                  <a:cubicBezTo>
                    <a:pt x="61" y="398"/>
                    <a:pt x="61" y="532"/>
                    <a:pt x="1" y="651"/>
                  </a:cubicBezTo>
                  <a:cubicBezTo>
                    <a:pt x="1" y="830"/>
                    <a:pt x="61" y="1023"/>
                    <a:pt x="180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3" y="1202"/>
                  </a:cubicBezTo>
                  <a:lnTo>
                    <a:pt x="493" y="1143"/>
                  </a:lnTo>
                  <a:cubicBezTo>
                    <a:pt x="552" y="964"/>
                    <a:pt x="627" y="830"/>
                    <a:pt x="627" y="651"/>
                  </a:cubicBezTo>
                  <a:lnTo>
                    <a:pt x="627" y="398"/>
                  </a:lnTo>
                  <a:cubicBezTo>
                    <a:pt x="627" y="338"/>
                    <a:pt x="627" y="219"/>
                    <a:pt x="552" y="159"/>
                  </a:cubicBezTo>
                  <a:lnTo>
                    <a:pt x="493" y="85"/>
                  </a:lnTo>
                  <a:cubicBezTo>
                    <a:pt x="450" y="43"/>
                    <a:pt x="408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1" name="Google Shape;5361;p32"/>
            <p:cNvSpPr/>
            <p:nvPr/>
          </p:nvSpPr>
          <p:spPr>
            <a:xfrm>
              <a:off x="2325363" y="854253"/>
              <a:ext cx="19528" cy="25018"/>
            </a:xfrm>
            <a:custGeom>
              <a:avLst/>
              <a:gdLst/>
              <a:ahLst/>
              <a:cxnLst/>
              <a:rect l="l" t="t" r="r" b="b"/>
              <a:pathLst>
                <a:path w="626" h="802" extrusionOk="0">
                  <a:moveTo>
                    <a:pt x="253" y="1"/>
                  </a:moveTo>
                  <a:cubicBezTo>
                    <a:pt x="194" y="75"/>
                    <a:pt x="134" y="135"/>
                    <a:pt x="75" y="195"/>
                  </a:cubicBezTo>
                  <a:cubicBezTo>
                    <a:pt x="75" y="254"/>
                    <a:pt x="75" y="314"/>
                    <a:pt x="0" y="373"/>
                  </a:cubicBezTo>
                  <a:cubicBezTo>
                    <a:pt x="0" y="507"/>
                    <a:pt x="75" y="627"/>
                    <a:pt x="194" y="746"/>
                  </a:cubicBezTo>
                  <a:cubicBezTo>
                    <a:pt x="224" y="783"/>
                    <a:pt x="268" y="802"/>
                    <a:pt x="322" y="802"/>
                  </a:cubicBezTo>
                  <a:cubicBezTo>
                    <a:pt x="376" y="802"/>
                    <a:pt x="440" y="783"/>
                    <a:pt x="507" y="746"/>
                  </a:cubicBezTo>
                  <a:lnTo>
                    <a:pt x="507" y="686"/>
                  </a:lnTo>
                  <a:cubicBezTo>
                    <a:pt x="626" y="627"/>
                    <a:pt x="626" y="507"/>
                    <a:pt x="626" y="448"/>
                  </a:cubicBezTo>
                  <a:lnTo>
                    <a:pt x="626" y="254"/>
                  </a:lnTo>
                  <a:cubicBezTo>
                    <a:pt x="626" y="195"/>
                    <a:pt x="566" y="135"/>
                    <a:pt x="507" y="75"/>
                  </a:cubicBezTo>
                  <a:cubicBezTo>
                    <a:pt x="447" y="1"/>
                    <a:pt x="313" y="1"/>
                    <a:pt x="25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2" name="Google Shape;5362;p32"/>
            <p:cNvSpPr/>
            <p:nvPr/>
          </p:nvSpPr>
          <p:spPr>
            <a:xfrm>
              <a:off x="2215213" y="837533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1" y="1"/>
                  </a:moveTo>
                  <a:cubicBezTo>
                    <a:pt x="265" y="1"/>
                    <a:pt x="216" y="15"/>
                    <a:pt x="179" y="45"/>
                  </a:cubicBezTo>
                  <a:cubicBezTo>
                    <a:pt x="120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46" y="641"/>
                    <a:pt x="310" y="656"/>
                    <a:pt x="364" y="656"/>
                  </a:cubicBezTo>
                  <a:cubicBezTo>
                    <a:pt x="418" y="656"/>
                    <a:pt x="462" y="641"/>
                    <a:pt x="492" y="611"/>
                  </a:cubicBezTo>
                  <a:cubicBezTo>
                    <a:pt x="626" y="477"/>
                    <a:pt x="626" y="418"/>
                    <a:pt x="626" y="299"/>
                  </a:cubicBezTo>
                  <a:cubicBezTo>
                    <a:pt x="626" y="299"/>
                    <a:pt x="626" y="239"/>
                    <a:pt x="552" y="164"/>
                  </a:cubicBezTo>
                  <a:cubicBezTo>
                    <a:pt x="552" y="105"/>
                    <a:pt x="492" y="105"/>
                    <a:pt x="432" y="45"/>
                  </a:cubicBezTo>
                  <a:cubicBezTo>
                    <a:pt x="403" y="15"/>
                    <a:pt x="358" y="1"/>
                    <a:pt x="31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3" name="Google Shape;5363;p32"/>
            <p:cNvSpPr/>
            <p:nvPr/>
          </p:nvSpPr>
          <p:spPr>
            <a:xfrm>
              <a:off x="2807731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76" y="1"/>
                  </a:moveTo>
                  <a:cubicBezTo>
                    <a:pt x="34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5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58" y="30"/>
                    <a:pt x="423" y="1"/>
                    <a:pt x="37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4" name="Google Shape;5364;p32"/>
            <p:cNvSpPr/>
            <p:nvPr/>
          </p:nvSpPr>
          <p:spPr>
            <a:xfrm>
              <a:off x="2848160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17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lnTo>
                    <a:pt x="448" y="99"/>
                  </a:lnTo>
                  <a:cubicBezTo>
                    <a:pt x="404" y="29"/>
                    <a:pt x="366" y="0"/>
                    <a:pt x="317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5" name="Google Shape;5365;p32"/>
            <p:cNvSpPr/>
            <p:nvPr/>
          </p:nvSpPr>
          <p:spPr>
            <a:xfrm>
              <a:off x="2900692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5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2" y="963"/>
                    <a:pt x="552" y="784"/>
                    <a:pt x="626" y="591"/>
                  </a:cubicBezTo>
                  <a:cubicBezTo>
                    <a:pt x="552" y="531"/>
                    <a:pt x="552" y="412"/>
                    <a:pt x="552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6" name="Google Shape;5366;p32"/>
            <p:cNvSpPr/>
            <p:nvPr/>
          </p:nvSpPr>
          <p:spPr>
            <a:xfrm>
              <a:off x="2896980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7" name="Google Shape;5367;p32"/>
            <p:cNvSpPr/>
            <p:nvPr/>
          </p:nvSpPr>
          <p:spPr>
            <a:xfrm>
              <a:off x="2949013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94" y="1491"/>
                    <a:pt x="194" y="1491"/>
                    <a:pt x="254" y="1565"/>
                  </a:cubicBez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567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8" name="Google Shape;5368;p32"/>
            <p:cNvSpPr/>
            <p:nvPr/>
          </p:nvSpPr>
          <p:spPr>
            <a:xfrm>
              <a:off x="2997334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15" y="1"/>
                  </a:moveTo>
                  <a:cubicBezTo>
                    <a:pt x="266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8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08" y="173"/>
                    <a:pt x="433" y="113"/>
                  </a:cubicBezTo>
                  <a:lnTo>
                    <a:pt x="433" y="39"/>
                  </a:lnTo>
                  <a:cubicBezTo>
                    <a:pt x="385" y="15"/>
                    <a:pt x="347" y="1"/>
                    <a:pt x="31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9" name="Google Shape;5369;p32"/>
            <p:cNvSpPr/>
            <p:nvPr/>
          </p:nvSpPr>
          <p:spPr>
            <a:xfrm>
              <a:off x="3016862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66" y="1"/>
                  </a:moveTo>
                  <a:cubicBezTo>
                    <a:pt x="348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408" y="1"/>
                    <a:pt x="36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0" name="Google Shape;5370;p32"/>
            <p:cNvSpPr/>
            <p:nvPr/>
          </p:nvSpPr>
          <p:spPr>
            <a:xfrm>
              <a:off x="2955065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2" y="627"/>
                    <a:pt x="552" y="507"/>
                    <a:pt x="552" y="448"/>
                  </a:cubicBezTo>
                  <a:lnTo>
                    <a:pt x="552" y="254"/>
                  </a:lnTo>
                  <a:cubicBezTo>
                    <a:pt x="552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1" name="Google Shape;5371;p32"/>
            <p:cNvSpPr/>
            <p:nvPr/>
          </p:nvSpPr>
          <p:spPr>
            <a:xfrm>
              <a:off x="2844448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20" y="611"/>
                  </a:cubicBezTo>
                  <a:cubicBezTo>
                    <a:pt x="187" y="641"/>
                    <a:pt x="250" y="656"/>
                    <a:pt x="30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2" name="Google Shape;5372;p32"/>
            <p:cNvSpPr/>
            <p:nvPr/>
          </p:nvSpPr>
          <p:spPr>
            <a:xfrm>
              <a:off x="4050883" y="694566"/>
              <a:ext cx="19559" cy="31476"/>
            </a:xfrm>
            <a:custGeom>
              <a:avLst/>
              <a:gdLst/>
              <a:ahLst/>
              <a:cxnLst/>
              <a:rect l="l" t="t" r="r" b="b"/>
              <a:pathLst>
                <a:path w="627" h="1009" extrusionOk="0">
                  <a:moveTo>
                    <a:pt x="394" y="1"/>
                  </a:moveTo>
                  <a:cubicBezTo>
                    <a:pt x="353" y="1"/>
                    <a:pt x="303" y="15"/>
                    <a:pt x="254" y="40"/>
                  </a:cubicBezTo>
                  <a:cubicBezTo>
                    <a:pt x="180" y="99"/>
                    <a:pt x="120" y="159"/>
                    <a:pt x="60" y="219"/>
                  </a:cubicBezTo>
                  <a:cubicBezTo>
                    <a:pt x="1" y="278"/>
                    <a:pt x="1" y="412"/>
                    <a:pt x="1" y="472"/>
                  </a:cubicBezTo>
                  <a:cubicBezTo>
                    <a:pt x="1" y="651"/>
                    <a:pt x="1" y="844"/>
                    <a:pt x="120" y="964"/>
                  </a:cubicBezTo>
                  <a:cubicBezTo>
                    <a:pt x="187" y="993"/>
                    <a:pt x="235" y="1008"/>
                    <a:pt x="274" y="1008"/>
                  </a:cubicBezTo>
                  <a:cubicBezTo>
                    <a:pt x="314" y="1008"/>
                    <a:pt x="343" y="993"/>
                    <a:pt x="373" y="964"/>
                  </a:cubicBezTo>
                  <a:lnTo>
                    <a:pt x="433" y="964"/>
                  </a:lnTo>
                  <a:cubicBezTo>
                    <a:pt x="492" y="844"/>
                    <a:pt x="552" y="651"/>
                    <a:pt x="552" y="531"/>
                  </a:cubicBezTo>
                  <a:cubicBezTo>
                    <a:pt x="626" y="472"/>
                    <a:pt x="626" y="412"/>
                    <a:pt x="626" y="353"/>
                  </a:cubicBezTo>
                  <a:cubicBezTo>
                    <a:pt x="552" y="278"/>
                    <a:pt x="552" y="219"/>
                    <a:pt x="552" y="99"/>
                  </a:cubicBezTo>
                  <a:lnTo>
                    <a:pt x="492" y="99"/>
                  </a:lnTo>
                  <a:cubicBezTo>
                    <a:pt x="492" y="30"/>
                    <a:pt x="451" y="1"/>
                    <a:pt x="39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3" name="Google Shape;5373;p32"/>
            <p:cNvSpPr/>
            <p:nvPr/>
          </p:nvSpPr>
          <p:spPr>
            <a:xfrm>
              <a:off x="4091312" y="741047"/>
              <a:ext cx="17688" cy="37964"/>
            </a:xfrm>
            <a:custGeom>
              <a:avLst/>
              <a:gdLst/>
              <a:ahLst/>
              <a:cxnLst/>
              <a:rect l="l" t="t" r="r" b="b"/>
              <a:pathLst>
                <a:path w="567" h="1217" extrusionOk="0">
                  <a:moveTo>
                    <a:pt x="321" y="0"/>
                  </a:moveTo>
                  <a:cubicBezTo>
                    <a:pt x="283" y="0"/>
                    <a:pt x="244" y="15"/>
                    <a:pt x="195" y="40"/>
                  </a:cubicBezTo>
                  <a:cubicBezTo>
                    <a:pt x="135" y="159"/>
                    <a:pt x="75" y="218"/>
                    <a:pt x="75" y="278"/>
                  </a:cubicBezTo>
                  <a:cubicBezTo>
                    <a:pt x="1" y="412"/>
                    <a:pt x="1" y="472"/>
                    <a:pt x="1" y="591"/>
                  </a:cubicBezTo>
                  <a:cubicBezTo>
                    <a:pt x="1" y="784"/>
                    <a:pt x="1" y="963"/>
                    <a:pt x="135" y="1157"/>
                  </a:cubicBezTo>
                  <a:lnTo>
                    <a:pt x="195" y="1217"/>
                  </a:lnTo>
                  <a:cubicBezTo>
                    <a:pt x="254" y="1217"/>
                    <a:pt x="373" y="1217"/>
                    <a:pt x="448" y="1157"/>
                  </a:cubicBezTo>
                  <a:cubicBezTo>
                    <a:pt x="567" y="963"/>
                    <a:pt x="567" y="784"/>
                    <a:pt x="567" y="650"/>
                  </a:cubicBezTo>
                  <a:lnTo>
                    <a:pt x="567" y="412"/>
                  </a:lnTo>
                  <a:cubicBezTo>
                    <a:pt x="567" y="278"/>
                    <a:pt x="567" y="218"/>
                    <a:pt x="507" y="99"/>
                  </a:cubicBezTo>
                  <a:cubicBezTo>
                    <a:pt x="429" y="29"/>
                    <a:pt x="376" y="0"/>
                    <a:pt x="32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4" name="Google Shape;5374;p32"/>
            <p:cNvSpPr/>
            <p:nvPr/>
          </p:nvSpPr>
          <p:spPr>
            <a:xfrm>
              <a:off x="4143844" y="696438"/>
              <a:ext cx="19528" cy="37496"/>
            </a:xfrm>
            <a:custGeom>
              <a:avLst/>
              <a:gdLst/>
              <a:ahLst/>
              <a:cxnLst/>
              <a:rect l="l" t="t" r="r" b="b"/>
              <a:pathLst>
                <a:path w="626" h="1202" extrusionOk="0">
                  <a:moveTo>
                    <a:pt x="271" y="0"/>
                  </a:moveTo>
                  <a:cubicBezTo>
                    <a:pt x="215" y="0"/>
                    <a:pt x="154" y="29"/>
                    <a:pt x="119" y="99"/>
                  </a:cubicBezTo>
                  <a:cubicBezTo>
                    <a:pt x="60" y="159"/>
                    <a:pt x="60" y="293"/>
                    <a:pt x="0" y="352"/>
                  </a:cubicBezTo>
                  <a:lnTo>
                    <a:pt x="0" y="591"/>
                  </a:lnTo>
                  <a:cubicBezTo>
                    <a:pt x="0" y="784"/>
                    <a:pt x="60" y="963"/>
                    <a:pt x="179" y="1157"/>
                  </a:cubicBezTo>
                  <a:cubicBezTo>
                    <a:pt x="246" y="1187"/>
                    <a:pt x="294" y="1201"/>
                    <a:pt x="334" y="1201"/>
                  </a:cubicBezTo>
                  <a:cubicBezTo>
                    <a:pt x="373" y="1201"/>
                    <a:pt x="403" y="1187"/>
                    <a:pt x="432" y="1157"/>
                  </a:cubicBezTo>
                  <a:cubicBezTo>
                    <a:pt x="551" y="963"/>
                    <a:pt x="626" y="784"/>
                    <a:pt x="626" y="591"/>
                  </a:cubicBezTo>
                  <a:cubicBezTo>
                    <a:pt x="626" y="531"/>
                    <a:pt x="551" y="412"/>
                    <a:pt x="551" y="352"/>
                  </a:cubicBezTo>
                  <a:cubicBezTo>
                    <a:pt x="492" y="218"/>
                    <a:pt x="492" y="159"/>
                    <a:pt x="432" y="99"/>
                  </a:cubicBezTo>
                  <a:lnTo>
                    <a:pt x="373" y="39"/>
                  </a:lnTo>
                  <a:cubicBezTo>
                    <a:pt x="348" y="15"/>
                    <a:pt x="311" y="0"/>
                    <a:pt x="27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5" name="Google Shape;5375;p32"/>
            <p:cNvSpPr/>
            <p:nvPr/>
          </p:nvSpPr>
          <p:spPr>
            <a:xfrm>
              <a:off x="4140132" y="802844"/>
              <a:ext cx="19060" cy="31944"/>
            </a:xfrm>
            <a:custGeom>
              <a:avLst/>
              <a:gdLst/>
              <a:ahLst/>
              <a:cxnLst/>
              <a:rect l="l" t="t" r="r" b="b"/>
              <a:pathLst>
                <a:path w="611" h="1024" extrusionOk="0">
                  <a:moveTo>
                    <a:pt x="340" y="1"/>
                  </a:moveTo>
                  <a:cubicBezTo>
                    <a:pt x="301" y="1"/>
                    <a:pt x="263" y="15"/>
                    <a:pt x="238" y="40"/>
                  </a:cubicBezTo>
                  <a:cubicBezTo>
                    <a:pt x="119" y="100"/>
                    <a:pt x="119" y="159"/>
                    <a:pt x="60" y="293"/>
                  </a:cubicBezTo>
                  <a:cubicBezTo>
                    <a:pt x="60" y="353"/>
                    <a:pt x="0" y="412"/>
                    <a:pt x="0" y="472"/>
                  </a:cubicBezTo>
                  <a:cubicBezTo>
                    <a:pt x="0" y="666"/>
                    <a:pt x="60" y="844"/>
                    <a:pt x="179" y="979"/>
                  </a:cubicBezTo>
                  <a:cubicBezTo>
                    <a:pt x="238" y="1008"/>
                    <a:pt x="287" y="1023"/>
                    <a:pt x="328" y="1023"/>
                  </a:cubicBezTo>
                  <a:cubicBezTo>
                    <a:pt x="369" y="1023"/>
                    <a:pt x="402" y="1008"/>
                    <a:pt x="432" y="979"/>
                  </a:cubicBezTo>
                  <a:lnTo>
                    <a:pt x="492" y="979"/>
                  </a:lnTo>
                  <a:cubicBezTo>
                    <a:pt x="551" y="785"/>
                    <a:pt x="611" y="666"/>
                    <a:pt x="611" y="532"/>
                  </a:cubicBezTo>
                  <a:lnTo>
                    <a:pt x="611" y="353"/>
                  </a:lnTo>
                  <a:cubicBezTo>
                    <a:pt x="551" y="293"/>
                    <a:pt x="551" y="159"/>
                    <a:pt x="492" y="100"/>
                  </a:cubicBezTo>
                  <a:cubicBezTo>
                    <a:pt x="457" y="30"/>
                    <a:pt x="396" y="1"/>
                    <a:pt x="340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6" name="Google Shape;5376;p32"/>
            <p:cNvSpPr/>
            <p:nvPr/>
          </p:nvSpPr>
          <p:spPr>
            <a:xfrm>
              <a:off x="4192165" y="749688"/>
              <a:ext cx="19559" cy="48851"/>
            </a:xfrm>
            <a:custGeom>
              <a:avLst/>
              <a:gdLst/>
              <a:ahLst/>
              <a:cxnLst/>
              <a:rect l="l" t="t" r="r" b="b"/>
              <a:pathLst>
                <a:path w="627" h="1566" extrusionOk="0">
                  <a:moveTo>
                    <a:pt x="373" y="1"/>
                  </a:moveTo>
                  <a:cubicBezTo>
                    <a:pt x="313" y="1"/>
                    <a:pt x="194" y="1"/>
                    <a:pt x="120" y="75"/>
                  </a:cubicBezTo>
                  <a:cubicBezTo>
                    <a:pt x="60" y="195"/>
                    <a:pt x="60" y="314"/>
                    <a:pt x="60" y="448"/>
                  </a:cubicBezTo>
                  <a:cubicBezTo>
                    <a:pt x="1" y="567"/>
                    <a:pt x="1" y="686"/>
                    <a:pt x="1" y="746"/>
                  </a:cubicBezTo>
                  <a:cubicBezTo>
                    <a:pt x="1" y="999"/>
                    <a:pt x="60" y="1252"/>
                    <a:pt x="194" y="1491"/>
                  </a:cubicBezTo>
                  <a:lnTo>
                    <a:pt x="254" y="1565"/>
                  </a:lnTo>
                  <a:cubicBezTo>
                    <a:pt x="313" y="1565"/>
                    <a:pt x="373" y="1565"/>
                    <a:pt x="433" y="1431"/>
                  </a:cubicBezTo>
                  <a:cubicBezTo>
                    <a:pt x="567" y="1252"/>
                    <a:pt x="626" y="999"/>
                    <a:pt x="626" y="746"/>
                  </a:cubicBezTo>
                  <a:cubicBezTo>
                    <a:pt x="626" y="686"/>
                    <a:pt x="626" y="567"/>
                    <a:pt x="567" y="448"/>
                  </a:cubicBezTo>
                  <a:cubicBezTo>
                    <a:pt x="567" y="314"/>
                    <a:pt x="492" y="195"/>
                    <a:pt x="433" y="75"/>
                  </a:cubicBezTo>
                  <a:lnTo>
                    <a:pt x="373" y="1"/>
                  </a:ln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7" name="Google Shape;5377;p32"/>
            <p:cNvSpPr/>
            <p:nvPr/>
          </p:nvSpPr>
          <p:spPr>
            <a:xfrm>
              <a:off x="4240486" y="690417"/>
              <a:ext cx="19559" cy="39805"/>
            </a:xfrm>
            <a:custGeom>
              <a:avLst/>
              <a:gdLst/>
              <a:ahLst/>
              <a:cxnLst/>
              <a:rect l="l" t="t" r="r" b="b"/>
              <a:pathLst>
                <a:path w="627" h="1276" extrusionOk="0">
                  <a:moveTo>
                    <a:pt x="341" y="1"/>
                  </a:moveTo>
                  <a:cubicBezTo>
                    <a:pt x="288" y="1"/>
                    <a:pt x="230" y="33"/>
                    <a:pt x="195" y="113"/>
                  </a:cubicBezTo>
                  <a:cubicBezTo>
                    <a:pt x="135" y="173"/>
                    <a:pt x="61" y="292"/>
                    <a:pt x="61" y="352"/>
                  </a:cubicBezTo>
                  <a:cubicBezTo>
                    <a:pt x="1" y="411"/>
                    <a:pt x="1" y="545"/>
                    <a:pt x="1" y="605"/>
                  </a:cubicBezTo>
                  <a:cubicBezTo>
                    <a:pt x="1" y="784"/>
                    <a:pt x="1" y="977"/>
                    <a:pt x="61" y="1156"/>
                  </a:cubicBezTo>
                  <a:lnTo>
                    <a:pt x="135" y="1231"/>
                  </a:lnTo>
                  <a:cubicBezTo>
                    <a:pt x="165" y="1260"/>
                    <a:pt x="210" y="1275"/>
                    <a:pt x="254" y="1275"/>
                  </a:cubicBezTo>
                  <a:cubicBezTo>
                    <a:pt x="299" y="1275"/>
                    <a:pt x="344" y="1260"/>
                    <a:pt x="373" y="1231"/>
                  </a:cubicBezTo>
                  <a:cubicBezTo>
                    <a:pt x="507" y="1037"/>
                    <a:pt x="567" y="858"/>
                    <a:pt x="627" y="664"/>
                  </a:cubicBezTo>
                  <a:cubicBezTo>
                    <a:pt x="627" y="545"/>
                    <a:pt x="627" y="486"/>
                    <a:pt x="567" y="352"/>
                  </a:cubicBezTo>
                  <a:cubicBezTo>
                    <a:pt x="567" y="292"/>
                    <a:pt x="567" y="173"/>
                    <a:pt x="433" y="113"/>
                  </a:cubicBezTo>
                  <a:lnTo>
                    <a:pt x="433" y="39"/>
                  </a:lnTo>
                  <a:cubicBezTo>
                    <a:pt x="409" y="15"/>
                    <a:pt x="376" y="1"/>
                    <a:pt x="341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8" name="Google Shape;5378;p32"/>
            <p:cNvSpPr/>
            <p:nvPr/>
          </p:nvSpPr>
          <p:spPr>
            <a:xfrm>
              <a:off x="4260014" y="770308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78" y="1"/>
                  </a:moveTo>
                  <a:cubicBezTo>
                    <a:pt x="354" y="1"/>
                    <a:pt x="331" y="8"/>
                    <a:pt x="314" y="25"/>
                  </a:cubicBezTo>
                  <a:cubicBezTo>
                    <a:pt x="179" y="159"/>
                    <a:pt x="120" y="219"/>
                    <a:pt x="120" y="338"/>
                  </a:cubicBezTo>
                  <a:cubicBezTo>
                    <a:pt x="60" y="398"/>
                    <a:pt x="60" y="532"/>
                    <a:pt x="60" y="651"/>
                  </a:cubicBezTo>
                  <a:cubicBezTo>
                    <a:pt x="1" y="830"/>
                    <a:pt x="60" y="1023"/>
                    <a:pt x="179" y="1202"/>
                  </a:cubicBezTo>
                  <a:lnTo>
                    <a:pt x="254" y="1277"/>
                  </a:lnTo>
                  <a:cubicBezTo>
                    <a:pt x="373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626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52" y="159"/>
                  </a:cubicBezTo>
                  <a:lnTo>
                    <a:pt x="552" y="85"/>
                  </a:lnTo>
                  <a:cubicBezTo>
                    <a:pt x="510" y="43"/>
                    <a:pt x="438" y="1"/>
                    <a:pt x="378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9" name="Google Shape;5379;p32"/>
            <p:cNvSpPr/>
            <p:nvPr/>
          </p:nvSpPr>
          <p:spPr>
            <a:xfrm>
              <a:off x="4198217" y="854253"/>
              <a:ext cx="17220" cy="25018"/>
            </a:xfrm>
            <a:custGeom>
              <a:avLst/>
              <a:gdLst/>
              <a:ahLst/>
              <a:cxnLst/>
              <a:rect l="l" t="t" r="r" b="b"/>
              <a:pathLst>
                <a:path w="552" h="802" extrusionOk="0">
                  <a:moveTo>
                    <a:pt x="179" y="1"/>
                  </a:moveTo>
                  <a:cubicBezTo>
                    <a:pt x="119" y="75"/>
                    <a:pt x="60" y="135"/>
                    <a:pt x="0" y="195"/>
                  </a:cubicBezTo>
                  <a:lnTo>
                    <a:pt x="0" y="373"/>
                  </a:lnTo>
                  <a:cubicBezTo>
                    <a:pt x="0" y="507"/>
                    <a:pt x="0" y="627"/>
                    <a:pt x="119" y="746"/>
                  </a:cubicBezTo>
                  <a:cubicBezTo>
                    <a:pt x="179" y="783"/>
                    <a:pt x="242" y="802"/>
                    <a:pt x="298" y="802"/>
                  </a:cubicBezTo>
                  <a:cubicBezTo>
                    <a:pt x="354" y="802"/>
                    <a:pt x="403" y="783"/>
                    <a:pt x="432" y="746"/>
                  </a:cubicBezTo>
                  <a:lnTo>
                    <a:pt x="432" y="686"/>
                  </a:lnTo>
                  <a:cubicBezTo>
                    <a:pt x="551" y="627"/>
                    <a:pt x="551" y="507"/>
                    <a:pt x="551" y="448"/>
                  </a:cubicBezTo>
                  <a:lnTo>
                    <a:pt x="551" y="254"/>
                  </a:lnTo>
                  <a:cubicBezTo>
                    <a:pt x="551" y="195"/>
                    <a:pt x="492" y="135"/>
                    <a:pt x="432" y="75"/>
                  </a:cubicBezTo>
                  <a:cubicBezTo>
                    <a:pt x="373" y="1"/>
                    <a:pt x="239" y="1"/>
                    <a:pt x="17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0" name="Google Shape;5380;p32"/>
            <p:cNvSpPr/>
            <p:nvPr/>
          </p:nvSpPr>
          <p:spPr>
            <a:xfrm>
              <a:off x="4087600" y="837533"/>
              <a:ext cx="17688" cy="20495"/>
            </a:xfrm>
            <a:custGeom>
              <a:avLst/>
              <a:gdLst/>
              <a:ahLst/>
              <a:cxnLst/>
              <a:rect l="l" t="t" r="r" b="b"/>
              <a:pathLst>
                <a:path w="567" h="657" extrusionOk="0">
                  <a:moveTo>
                    <a:pt x="252" y="1"/>
                  </a:moveTo>
                  <a:cubicBezTo>
                    <a:pt x="206" y="1"/>
                    <a:pt x="157" y="15"/>
                    <a:pt x="120" y="45"/>
                  </a:cubicBezTo>
                  <a:cubicBezTo>
                    <a:pt x="60" y="105"/>
                    <a:pt x="1" y="164"/>
                    <a:pt x="1" y="239"/>
                  </a:cubicBezTo>
                  <a:lnTo>
                    <a:pt x="1" y="358"/>
                  </a:lnTo>
                  <a:cubicBezTo>
                    <a:pt x="1" y="418"/>
                    <a:pt x="1" y="537"/>
                    <a:pt x="194" y="611"/>
                  </a:cubicBezTo>
                  <a:cubicBezTo>
                    <a:pt x="224" y="641"/>
                    <a:pt x="269" y="656"/>
                    <a:pt x="314" y="656"/>
                  </a:cubicBezTo>
                  <a:cubicBezTo>
                    <a:pt x="358" y="656"/>
                    <a:pt x="403" y="641"/>
                    <a:pt x="433" y="611"/>
                  </a:cubicBezTo>
                  <a:cubicBezTo>
                    <a:pt x="567" y="477"/>
                    <a:pt x="567" y="418"/>
                    <a:pt x="567" y="299"/>
                  </a:cubicBezTo>
                  <a:lnTo>
                    <a:pt x="567" y="164"/>
                  </a:lnTo>
                  <a:cubicBezTo>
                    <a:pt x="492" y="105"/>
                    <a:pt x="492" y="105"/>
                    <a:pt x="373" y="45"/>
                  </a:cubicBezTo>
                  <a:cubicBezTo>
                    <a:pt x="343" y="15"/>
                    <a:pt x="299" y="1"/>
                    <a:pt x="252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1" name="Google Shape;5381;p32"/>
            <p:cNvSpPr/>
            <p:nvPr/>
          </p:nvSpPr>
          <p:spPr>
            <a:xfrm>
              <a:off x="334903" y="316443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2" name="Google Shape;5382;p32"/>
            <p:cNvSpPr/>
            <p:nvPr/>
          </p:nvSpPr>
          <p:spPr>
            <a:xfrm>
              <a:off x="334903" y="2926475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10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10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3" name="Google Shape;5383;p32"/>
            <p:cNvSpPr/>
            <p:nvPr/>
          </p:nvSpPr>
          <p:spPr>
            <a:xfrm>
              <a:off x="334903" y="268808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4" name="Google Shape;5384;p32"/>
            <p:cNvSpPr/>
            <p:nvPr/>
          </p:nvSpPr>
          <p:spPr>
            <a:xfrm>
              <a:off x="334903" y="3881042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5" name="Google Shape;5385;p32"/>
            <p:cNvSpPr/>
            <p:nvPr/>
          </p:nvSpPr>
          <p:spPr>
            <a:xfrm>
              <a:off x="334903" y="364261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6" name="Google Shape;5386;p32"/>
            <p:cNvSpPr/>
            <p:nvPr/>
          </p:nvSpPr>
          <p:spPr>
            <a:xfrm>
              <a:off x="334903" y="3402823"/>
              <a:ext cx="325364" cy="102756"/>
            </a:xfrm>
            <a:custGeom>
              <a:avLst/>
              <a:gdLst/>
              <a:ahLst/>
              <a:cxnLst/>
              <a:rect l="l" t="t" r="r" b="b"/>
              <a:pathLst>
                <a:path w="10430" h="329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69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69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7" name="Google Shape;5387;p32"/>
            <p:cNvSpPr/>
            <p:nvPr/>
          </p:nvSpPr>
          <p:spPr>
            <a:xfrm>
              <a:off x="334903" y="4595314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4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4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8" name="Google Shape;5388;p32"/>
            <p:cNvSpPr/>
            <p:nvPr/>
          </p:nvSpPr>
          <p:spPr>
            <a:xfrm>
              <a:off x="334903" y="4357390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9" name="Google Shape;5389;p32"/>
            <p:cNvSpPr/>
            <p:nvPr/>
          </p:nvSpPr>
          <p:spPr>
            <a:xfrm>
              <a:off x="334903" y="4118966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25"/>
                  </a:cubicBezTo>
                  <a:cubicBezTo>
                    <a:pt x="10429" y="2489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489"/>
                    <a:pt x="1" y="1625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0" name="Google Shape;5390;p32"/>
            <p:cNvSpPr/>
            <p:nvPr/>
          </p:nvSpPr>
          <p:spPr>
            <a:xfrm>
              <a:off x="334903" y="1259040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1"/>
                  </a:moveTo>
                  <a:cubicBezTo>
                    <a:pt x="9803" y="1"/>
                    <a:pt x="10429" y="745"/>
                    <a:pt x="10429" y="1684"/>
                  </a:cubicBezTo>
                  <a:cubicBezTo>
                    <a:pt x="10429" y="2548"/>
                    <a:pt x="9803" y="3293"/>
                    <a:pt x="9059" y="3293"/>
                  </a:cubicBezTo>
                  <a:lnTo>
                    <a:pt x="1371" y="3293"/>
                  </a:lnTo>
                  <a:cubicBezTo>
                    <a:pt x="627" y="3293"/>
                    <a:pt x="1" y="2548"/>
                    <a:pt x="1" y="1684"/>
                  </a:cubicBezTo>
                  <a:cubicBezTo>
                    <a:pt x="1" y="745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1" name="Google Shape;5391;p32"/>
            <p:cNvSpPr/>
            <p:nvPr/>
          </p:nvSpPr>
          <p:spPr>
            <a:xfrm>
              <a:off x="334903" y="1021116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548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2" name="Google Shape;5392;p32"/>
            <p:cNvSpPr/>
            <p:nvPr/>
          </p:nvSpPr>
          <p:spPr>
            <a:xfrm>
              <a:off x="334903" y="782692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3" name="Google Shape;5393;p32"/>
            <p:cNvSpPr/>
            <p:nvPr/>
          </p:nvSpPr>
          <p:spPr>
            <a:xfrm>
              <a:off x="334903" y="1975651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686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68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4" name="Google Shape;5394;p32"/>
            <p:cNvSpPr/>
            <p:nvPr/>
          </p:nvSpPr>
          <p:spPr>
            <a:xfrm>
              <a:off x="334903" y="1737259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5" name="Google Shape;5395;p32"/>
            <p:cNvSpPr/>
            <p:nvPr/>
          </p:nvSpPr>
          <p:spPr>
            <a:xfrm>
              <a:off x="334903" y="1497463"/>
              <a:ext cx="325364" cy="102725"/>
            </a:xfrm>
            <a:custGeom>
              <a:avLst/>
              <a:gdLst/>
              <a:ahLst/>
              <a:cxnLst/>
              <a:rect l="l" t="t" r="r" b="b"/>
              <a:pathLst>
                <a:path w="10430" h="3293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69"/>
                  </a:cubicBezTo>
                  <a:cubicBezTo>
                    <a:pt x="10429" y="2547"/>
                    <a:pt x="9803" y="3292"/>
                    <a:pt x="9059" y="3292"/>
                  </a:cubicBezTo>
                  <a:lnTo>
                    <a:pt x="1371" y="3292"/>
                  </a:lnTo>
                  <a:cubicBezTo>
                    <a:pt x="627" y="3292"/>
                    <a:pt x="1" y="2547"/>
                    <a:pt x="1" y="166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6" name="Google Shape;5396;p32"/>
            <p:cNvSpPr/>
            <p:nvPr/>
          </p:nvSpPr>
          <p:spPr>
            <a:xfrm>
              <a:off x="334903" y="2689923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1"/>
                  </a:moveTo>
                  <a:cubicBezTo>
                    <a:pt x="9803" y="1"/>
                    <a:pt x="10429" y="746"/>
                    <a:pt x="10429" y="1625"/>
                  </a:cubicBezTo>
                  <a:cubicBezTo>
                    <a:pt x="10429" y="2548"/>
                    <a:pt x="9803" y="3234"/>
                    <a:pt x="9059" y="3234"/>
                  </a:cubicBezTo>
                  <a:lnTo>
                    <a:pt x="1371" y="3234"/>
                  </a:lnTo>
                  <a:cubicBezTo>
                    <a:pt x="627" y="3234"/>
                    <a:pt x="1" y="2548"/>
                    <a:pt x="1" y="1625"/>
                  </a:cubicBezTo>
                  <a:cubicBezTo>
                    <a:pt x="1" y="746"/>
                    <a:pt x="627" y="1"/>
                    <a:pt x="13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7" name="Google Shape;5397;p32"/>
            <p:cNvSpPr/>
            <p:nvPr/>
          </p:nvSpPr>
          <p:spPr>
            <a:xfrm>
              <a:off x="334903" y="2451999"/>
              <a:ext cx="325364" cy="100885"/>
            </a:xfrm>
            <a:custGeom>
              <a:avLst/>
              <a:gdLst/>
              <a:ahLst/>
              <a:cxnLst/>
              <a:rect l="l" t="t" r="r" b="b"/>
              <a:pathLst>
                <a:path w="10430" h="3234" extrusionOk="0">
                  <a:moveTo>
                    <a:pt x="9059" y="0"/>
                  </a:moveTo>
                  <a:cubicBezTo>
                    <a:pt x="9803" y="0"/>
                    <a:pt x="10429" y="745"/>
                    <a:pt x="10429" y="1609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09"/>
                  </a:cubicBezTo>
                  <a:cubicBezTo>
                    <a:pt x="1" y="74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8" name="Google Shape;5398;p32"/>
            <p:cNvSpPr/>
            <p:nvPr/>
          </p:nvSpPr>
          <p:spPr>
            <a:xfrm>
              <a:off x="334903" y="2213607"/>
              <a:ext cx="325364" cy="100853"/>
            </a:xfrm>
            <a:custGeom>
              <a:avLst/>
              <a:gdLst/>
              <a:ahLst/>
              <a:cxnLst/>
              <a:rect l="l" t="t" r="r" b="b"/>
              <a:pathLst>
                <a:path w="10430" h="3233" extrusionOk="0">
                  <a:moveTo>
                    <a:pt x="9059" y="0"/>
                  </a:moveTo>
                  <a:cubicBezTo>
                    <a:pt x="9803" y="0"/>
                    <a:pt x="10429" y="685"/>
                    <a:pt x="10429" y="1624"/>
                  </a:cubicBezTo>
                  <a:cubicBezTo>
                    <a:pt x="10429" y="2488"/>
                    <a:pt x="9803" y="3233"/>
                    <a:pt x="9059" y="3233"/>
                  </a:cubicBezTo>
                  <a:lnTo>
                    <a:pt x="1371" y="3233"/>
                  </a:lnTo>
                  <a:cubicBezTo>
                    <a:pt x="627" y="3233"/>
                    <a:pt x="1" y="2488"/>
                    <a:pt x="1" y="1624"/>
                  </a:cubicBezTo>
                  <a:cubicBezTo>
                    <a:pt x="1" y="685"/>
                    <a:pt x="627" y="0"/>
                    <a:pt x="137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9" name="Google Shape;5399;p32"/>
            <p:cNvSpPr/>
            <p:nvPr/>
          </p:nvSpPr>
          <p:spPr>
            <a:xfrm>
              <a:off x="495075" y="646175"/>
              <a:ext cx="8153847" cy="4261144"/>
            </a:xfrm>
            <a:custGeom>
              <a:avLst/>
              <a:gdLst/>
              <a:ahLst/>
              <a:cxnLst/>
              <a:rect l="l" t="t" r="r" b="b"/>
              <a:pathLst>
                <a:path w="254987" h="136313" extrusionOk="0">
                  <a:moveTo>
                    <a:pt x="0" y="1"/>
                  </a:moveTo>
                  <a:lnTo>
                    <a:pt x="0" y="136313"/>
                  </a:lnTo>
                  <a:lnTo>
                    <a:pt x="254987" y="136313"/>
                  </a:lnTo>
                  <a:lnTo>
                    <a:pt x="25498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0" name="Google Shape;5400;p32"/>
            <p:cNvSpPr/>
            <p:nvPr/>
          </p:nvSpPr>
          <p:spPr>
            <a:xfrm>
              <a:off x="617468" y="819409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5"/>
                    <a:pt x="3114" y="3978"/>
                    <a:pt x="1997" y="3978"/>
                  </a:cubicBezTo>
                  <a:cubicBezTo>
                    <a:pt x="880" y="3978"/>
                    <a:pt x="1" y="3055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1" name="Google Shape;5401;p32"/>
            <p:cNvSpPr/>
            <p:nvPr/>
          </p:nvSpPr>
          <p:spPr>
            <a:xfrm>
              <a:off x="617468" y="105967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40"/>
                    <a:pt x="3114" y="3978"/>
                    <a:pt x="1997" y="3978"/>
                  </a:cubicBezTo>
                  <a:cubicBezTo>
                    <a:pt x="880" y="3978"/>
                    <a:pt x="1" y="3040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2" name="Google Shape;5402;p32"/>
            <p:cNvSpPr/>
            <p:nvPr/>
          </p:nvSpPr>
          <p:spPr>
            <a:xfrm>
              <a:off x="617468" y="1295756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3" name="Google Shape;5403;p32"/>
            <p:cNvSpPr/>
            <p:nvPr/>
          </p:nvSpPr>
          <p:spPr>
            <a:xfrm>
              <a:off x="617468" y="153602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1"/>
                    <a:pt x="1997" y="1"/>
                  </a:cubicBezTo>
                  <a:cubicBezTo>
                    <a:pt x="3114" y="1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4" name="Google Shape;5404;p32"/>
            <p:cNvSpPr/>
            <p:nvPr/>
          </p:nvSpPr>
          <p:spPr>
            <a:xfrm>
              <a:off x="617468" y="176839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5" name="Google Shape;5405;p32"/>
            <p:cNvSpPr/>
            <p:nvPr/>
          </p:nvSpPr>
          <p:spPr>
            <a:xfrm>
              <a:off x="617468" y="2008656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2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2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6" name="Google Shape;5406;p32"/>
            <p:cNvSpPr/>
            <p:nvPr/>
          </p:nvSpPr>
          <p:spPr>
            <a:xfrm>
              <a:off x="617468" y="2246580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7" name="Google Shape;5407;p32"/>
            <p:cNvSpPr/>
            <p:nvPr/>
          </p:nvSpPr>
          <p:spPr>
            <a:xfrm>
              <a:off x="617468" y="248684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82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8" name="Google Shape;5408;p32"/>
            <p:cNvSpPr/>
            <p:nvPr/>
          </p:nvSpPr>
          <p:spPr>
            <a:xfrm>
              <a:off x="617468" y="2727108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99"/>
                    <a:pt x="3114" y="3964"/>
                    <a:pt x="1997" y="3964"/>
                  </a:cubicBezTo>
                  <a:cubicBezTo>
                    <a:pt x="880" y="3964"/>
                    <a:pt x="1" y="3099"/>
                    <a:pt x="1" y="1982"/>
                  </a:cubicBezTo>
                  <a:cubicBezTo>
                    <a:pt x="1" y="865"/>
                    <a:pt x="880" y="1"/>
                    <a:pt x="1997" y="1"/>
                  </a:cubicBezTo>
                  <a:cubicBezTo>
                    <a:pt x="3114" y="1"/>
                    <a:pt x="3978" y="865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9" name="Google Shape;5409;p32"/>
            <p:cNvSpPr/>
            <p:nvPr/>
          </p:nvSpPr>
          <p:spPr>
            <a:xfrm>
              <a:off x="617468" y="2966904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114"/>
                    <a:pt x="3114" y="3979"/>
                    <a:pt x="1997" y="3979"/>
                  </a:cubicBezTo>
                  <a:cubicBezTo>
                    <a:pt x="880" y="3979"/>
                    <a:pt x="1" y="3114"/>
                    <a:pt x="1" y="1997"/>
                  </a:cubicBezTo>
                  <a:cubicBezTo>
                    <a:pt x="1" y="880"/>
                    <a:pt x="880" y="1"/>
                    <a:pt x="1997" y="1"/>
                  </a:cubicBezTo>
                  <a:cubicBezTo>
                    <a:pt x="3114" y="1"/>
                    <a:pt x="3978" y="880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0" name="Google Shape;5410;p32"/>
            <p:cNvSpPr/>
            <p:nvPr/>
          </p:nvSpPr>
          <p:spPr>
            <a:xfrm>
              <a:off x="617468" y="3205327"/>
              <a:ext cx="124125" cy="123657"/>
            </a:xfrm>
            <a:custGeom>
              <a:avLst/>
              <a:gdLst/>
              <a:ahLst/>
              <a:cxnLst/>
              <a:rect l="l" t="t" r="r" b="b"/>
              <a:pathLst>
                <a:path w="3979" h="3964" extrusionOk="0">
                  <a:moveTo>
                    <a:pt x="3978" y="1982"/>
                  </a:moveTo>
                  <a:cubicBezTo>
                    <a:pt x="3978" y="3039"/>
                    <a:pt x="3114" y="3963"/>
                    <a:pt x="1997" y="3963"/>
                  </a:cubicBezTo>
                  <a:cubicBezTo>
                    <a:pt x="880" y="3963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1" name="Google Shape;5411;p32"/>
            <p:cNvSpPr/>
            <p:nvPr/>
          </p:nvSpPr>
          <p:spPr>
            <a:xfrm>
              <a:off x="617468" y="3445123"/>
              <a:ext cx="124125" cy="124125"/>
            </a:xfrm>
            <a:custGeom>
              <a:avLst/>
              <a:gdLst/>
              <a:ahLst/>
              <a:cxnLst/>
              <a:rect l="l" t="t" r="r" b="b"/>
              <a:pathLst>
                <a:path w="3979" h="3979" extrusionOk="0">
                  <a:moveTo>
                    <a:pt x="3978" y="1997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7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7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2" name="Google Shape;5412;p32"/>
            <p:cNvSpPr/>
            <p:nvPr/>
          </p:nvSpPr>
          <p:spPr>
            <a:xfrm>
              <a:off x="617468" y="3677495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054"/>
                    <a:pt x="3114" y="3978"/>
                    <a:pt x="1997" y="3978"/>
                  </a:cubicBezTo>
                  <a:cubicBezTo>
                    <a:pt x="880" y="3978"/>
                    <a:pt x="1" y="3054"/>
                    <a:pt x="1" y="1996"/>
                  </a:cubicBezTo>
                  <a:cubicBezTo>
                    <a:pt x="1" y="879"/>
                    <a:pt x="880" y="0"/>
                    <a:pt x="1997" y="0"/>
                  </a:cubicBezTo>
                  <a:cubicBezTo>
                    <a:pt x="3114" y="0"/>
                    <a:pt x="3978" y="87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3" name="Google Shape;5413;p32"/>
            <p:cNvSpPr/>
            <p:nvPr/>
          </p:nvSpPr>
          <p:spPr>
            <a:xfrm>
              <a:off x="617468" y="3917758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2"/>
                  </a:moveTo>
                  <a:cubicBezTo>
                    <a:pt x="3978" y="3039"/>
                    <a:pt x="3114" y="3978"/>
                    <a:pt x="1997" y="3978"/>
                  </a:cubicBezTo>
                  <a:cubicBezTo>
                    <a:pt x="880" y="3978"/>
                    <a:pt x="1" y="3039"/>
                    <a:pt x="1" y="1982"/>
                  </a:cubicBezTo>
                  <a:cubicBezTo>
                    <a:pt x="1" y="864"/>
                    <a:pt x="880" y="0"/>
                    <a:pt x="1997" y="0"/>
                  </a:cubicBezTo>
                  <a:cubicBezTo>
                    <a:pt x="3114" y="0"/>
                    <a:pt x="3978" y="864"/>
                    <a:pt x="3978" y="1982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4" name="Google Shape;5414;p32"/>
            <p:cNvSpPr/>
            <p:nvPr/>
          </p:nvSpPr>
          <p:spPr>
            <a:xfrm>
              <a:off x="617468" y="4153842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96"/>
                  </a:moveTo>
                  <a:cubicBezTo>
                    <a:pt x="3978" y="3114"/>
                    <a:pt x="3114" y="3978"/>
                    <a:pt x="1997" y="3978"/>
                  </a:cubicBezTo>
                  <a:cubicBezTo>
                    <a:pt x="880" y="3978"/>
                    <a:pt x="1" y="3114"/>
                    <a:pt x="1" y="1996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9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5" name="Google Shape;5415;p32"/>
            <p:cNvSpPr/>
            <p:nvPr/>
          </p:nvSpPr>
          <p:spPr>
            <a:xfrm>
              <a:off x="617468" y="4394106"/>
              <a:ext cx="124125" cy="124094"/>
            </a:xfrm>
            <a:custGeom>
              <a:avLst/>
              <a:gdLst/>
              <a:ahLst/>
              <a:cxnLst/>
              <a:rect l="l" t="t" r="r" b="b"/>
              <a:pathLst>
                <a:path w="3979" h="3978" extrusionOk="0">
                  <a:moveTo>
                    <a:pt x="3978" y="1981"/>
                  </a:moveTo>
                  <a:cubicBezTo>
                    <a:pt x="3978" y="3099"/>
                    <a:pt x="3114" y="3978"/>
                    <a:pt x="1997" y="3978"/>
                  </a:cubicBezTo>
                  <a:cubicBezTo>
                    <a:pt x="880" y="3978"/>
                    <a:pt x="1" y="3099"/>
                    <a:pt x="1" y="1981"/>
                  </a:cubicBezTo>
                  <a:cubicBezTo>
                    <a:pt x="1" y="939"/>
                    <a:pt x="880" y="0"/>
                    <a:pt x="1997" y="0"/>
                  </a:cubicBezTo>
                  <a:cubicBezTo>
                    <a:pt x="3114" y="0"/>
                    <a:pt x="3978" y="939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6" name="Google Shape;5416;p32"/>
            <p:cNvSpPr/>
            <p:nvPr/>
          </p:nvSpPr>
          <p:spPr>
            <a:xfrm>
              <a:off x="617468" y="4634370"/>
              <a:ext cx="124125" cy="123626"/>
            </a:xfrm>
            <a:custGeom>
              <a:avLst/>
              <a:gdLst/>
              <a:ahLst/>
              <a:cxnLst/>
              <a:rect l="l" t="t" r="r" b="b"/>
              <a:pathLst>
                <a:path w="3979" h="3963" extrusionOk="0">
                  <a:moveTo>
                    <a:pt x="3978" y="1981"/>
                  </a:moveTo>
                  <a:cubicBezTo>
                    <a:pt x="3978" y="3099"/>
                    <a:pt x="3114" y="3963"/>
                    <a:pt x="1997" y="3963"/>
                  </a:cubicBezTo>
                  <a:cubicBezTo>
                    <a:pt x="880" y="3963"/>
                    <a:pt x="1" y="3099"/>
                    <a:pt x="1" y="1981"/>
                  </a:cubicBezTo>
                  <a:cubicBezTo>
                    <a:pt x="1" y="924"/>
                    <a:pt x="880" y="0"/>
                    <a:pt x="1997" y="0"/>
                  </a:cubicBezTo>
                  <a:cubicBezTo>
                    <a:pt x="3114" y="0"/>
                    <a:pt x="3978" y="924"/>
                    <a:pt x="3978" y="198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7" name="Google Shape;5417;p32"/>
            <p:cNvSpPr/>
            <p:nvPr/>
          </p:nvSpPr>
          <p:spPr>
            <a:xfrm>
              <a:off x="307951" y="1307361"/>
              <a:ext cx="410401" cy="102756"/>
            </a:xfrm>
            <a:custGeom>
              <a:avLst/>
              <a:gdLst/>
              <a:ahLst/>
              <a:cxnLst/>
              <a:rect l="l" t="t" r="r" b="b"/>
              <a:pathLst>
                <a:path w="13156" h="329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8" name="Google Shape;5418;p32"/>
            <p:cNvSpPr/>
            <p:nvPr/>
          </p:nvSpPr>
          <p:spPr>
            <a:xfrm>
              <a:off x="307951" y="106943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9" name="Google Shape;5419;p32"/>
            <p:cNvSpPr/>
            <p:nvPr/>
          </p:nvSpPr>
          <p:spPr>
            <a:xfrm>
              <a:off x="307951" y="831044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24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24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0" name="Google Shape;5420;p32"/>
            <p:cNvSpPr/>
            <p:nvPr/>
          </p:nvSpPr>
          <p:spPr>
            <a:xfrm>
              <a:off x="307951" y="2023972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1" name="Google Shape;5421;p32"/>
            <p:cNvSpPr/>
            <p:nvPr/>
          </p:nvSpPr>
          <p:spPr>
            <a:xfrm>
              <a:off x="307951" y="1786048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671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1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2" name="Google Shape;5422;p32"/>
            <p:cNvSpPr/>
            <p:nvPr/>
          </p:nvSpPr>
          <p:spPr>
            <a:xfrm>
              <a:off x="307951" y="154762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3" name="Google Shape;5423;p32"/>
            <p:cNvSpPr/>
            <p:nvPr/>
          </p:nvSpPr>
          <p:spPr>
            <a:xfrm>
              <a:off x="307951" y="273874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3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53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4" name="Google Shape;5424;p32"/>
            <p:cNvSpPr/>
            <p:nvPr/>
          </p:nvSpPr>
          <p:spPr>
            <a:xfrm>
              <a:off x="307951" y="2500320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48"/>
                    <a:pt x="12411" y="3234"/>
                    <a:pt x="11412" y="3234"/>
                  </a:cubicBezTo>
                  <a:lnTo>
                    <a:pt x="1729" y="3234"/>
                  </a:lnTo>
                  <a:cubicBezTo>
                    <a:pt x="746" y="3234"/>
                    <a:pt x="1" y="2548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5" name="Google Shape;5425;p32"/>
            <p:cNvSpPr/>
            <p:nvPr/>
          </p:nvSpPr>
          <p:spPr>
            <a:xfrm>
              <a:off x="307951" y="2262396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6" name="Google Shape;5426;p32"/>
            <p:cNvSpPr/>
            <p:nvPr/>
          </p:nvSpPr>
          <p:spPr>
            <a:xfrm>
              <a:off x="307951" y="3212751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84"/>
                  </a:cubicBezTo>
                  <a:cubicBezTo>
                    <a:pt x="13155" y="2548"/>
                    <a:pt x="12411" y="3293"/>
                    <a:pt x="11412" y="3293"/>
                  </a:cubicBezTo>
                  <a:lnTo>
                    <a:pt x="1729" y="3293"/>
                  </a:lnTo>
                  <a:cubicBezTo>
                    <a:pt x="746" y="3293"/>
                    <a:pt x="1" y="2548"/>
                    <a:pt x="1" y="1684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7" name="Google Shape;5427;p32"/>
            <p:cNvSpPr/>
            <p:nvPr/>
          </p:nvSpPr>
          <p:spPr>
            <a:xfrm>
              <a:off x="307951" y="2974827"/>
              <a:ext cx="410401" cy="102725"/>
            </a:xfrm>
            <a:custGeom>
              <a:avLst/>
              <a:gdLst/>
              <a:ahLst/>
              <a:cxnLst/>
              <a:rect l="l" t="t" r="r" b="b"/>
              <a:pathLst>
                <a:path w="13156" h="3293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69"/>
                  </a:cubicBezTo>
                  <a:cubicBezTo>
                    <a:pt x="13155" y="2548"/>
                    <a:pt x="12411" y="3292"/>
                    <a:pt x="11412" y="3292"/>
                  </a:cubicBezTo>
                  <a:lnTo>
                    <a:pt x="1729" y="3292"/>
                  </a:lnTo>
                  <a:cubicBezTo>
                    <a:pt x="746" y="3292"/>
                    <a:pt x="1" y="2548"/>
                    <a:pt x="1" y="166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8" name="Google Shape;5428;p32"/>
            <p:cNvSpPr/>
            <p:nvPr/>
          </p:nvSpPr>
          <p:spPr>
            <a:xfrm>
              <a:off x="307951" y="3929363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8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9" name="Google Shape;5429;p32"/>
            <p:cNvSpPr/>
            <p:nvPr/>
          </p:nvSpPr>
          <p:spPr>
            <a:xfrm>
              <a:off x="307951" y="3691439"/>
              <a:ext cx="410401" cy="100386"/>
            </a:xfrm>
            <a:custGeom>
              <a:avLst/>
              <a:gdLst/>
              <a:ahLst/>
              <a:cxnLst/>
              <a:rect l="l" t="t" r="r" b="b"/>
              <a:pathLst>
                <a:path w="13156" h="3218" extrusionOk="0">
                  <a:moveTo>
                    <a:pt x="11412" y="0"/>
                  </a:moveTo>
                  <a:cubicBezTo>
                    <a:pt x="12411" y="0"/>
                    <a:pt x="13155" y="670"/>
                    <a:pt x="13155" y="1609"/>
                  </a:cubicBezTo>
                  <a:cubicBezTo>
                    <a:pt x="13155" y="2473"/>
                    <a:pt x="12411" y="3218"/>
                    <a:pt x="11412" y="3218"/>
                  </a:cubicBezTo>
                  <a:lnTo>
                    <a:pt x="1729" y="3218"/>
                  </a:lnTo>
                  <a:cubicBezTo>
                    <a:pt x="746" y="3218"/>
                    <a:pt x="1" y="2473"/>
                    <a:pt x="1" y="1609"/>
                  </a:cubicBezTo>
                  <a:cubicBezTo>
                    <a:pt x="1" y="670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0" name="Google Shape;5430;p32"/>
            <p:cNvSpPr/>
            <p:nvPr/>
          </p:nvSpPr>
          <p:spPr>
            <a:xfrm>
              <a:off x="307951" y="3453015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1"/>
                  </a:moveTo>
                  <a:cubicBezTo>
                    <a:pt x="12411" y="1"/>
                    <a:pt x="13155" y="686"/>
                    <a:pt x="13155" y="1610"/>
                  </a:cubicBezTo>
                  <a:cubicBezTo>
                    <a:pt x="13155" y="2489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489"/>
                    <a:pt x="1" y="1610"/>
                  </a:cubicBezTo>
                  <a:cubicBezTo>
                    <a:pt x="1" y="68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1" name="Google Shape;5431;p32"/>
            <p:cNvSpPr/>
            <p:nvPr/>
          </p:nvSpPr>
          <p:spPr>
            <a:xfrm>
              <a:off x="307951" y="4644103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533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533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2" name="Google Shape;5432;p32"/>
            <p:cNvSpPr/>
            <p:nvPr/>
          </p:nvSpPr>
          <p:spPr>
            <a:xfrm>
              <a:off x="307951" y="4405711"/>
              <a:ext cx="410401" cy="100885"/>
            </a:xfrm>
            <a:custGeom>
              <a:avLst/>
              <a:gdLst/>
              <a:ahLst/>
              <a:cxnLst/>
              <a:rect l="l" t="t" r="r" b="b"/>
              <a:pathLst>
                <a:path w="13156" h="3234" extrusionOk="0">
                  <a:moveTo>
                    <a:pt x="11412" y="0"/>
                  </a:moveTo>
                  <a:cubicBezTo>
                    <a:pt x="12411" y="0"/>
                    <a:pt x="13155" y="745"/>
                    <a:pt x="13155" y="1609"/>
                  </a:cubicBezTo>
                  <a:cubicBezTo>
                    <a:pt x="13155" y="2548"/>
                    <a:pt x="12411" y="3233"/>
                    <a:pt x="11412" y="3233"/>
                  </a:cubicBezTo>
                  <a:lnTo>
                    <a:pt x="1729" y="3233"/>
                  </a:lnTo>
                  <a:cubicBezTo>
                    <a:pt x="746" y="3233"/>
                    <a:pt x="1" y="2548"/>
                    <a:pt x="1" y="1609"/>
                  </a:cubicBezTo>
                  <a:cubicBezTo>
                    <a:pt x="1" y="745"/>
                    <a:pt x="746" y="0"/>
                    <a:pt x="172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3" name="Google Shape;5433;p32"/>
            <p:cNvSpPr/>
            <p:nvPr/>
          </p:nvSpPr>
          <p:spPr>
            <a:xfrm>
              <a:off x="307951" y="4167755"/>
              <a:ext cx="410401" cy="100417"/>
            </a:xfrm>
            <a:custGeom>
              <a:avLst/>
              <a:gdLst/>
              <a:ahLst/>
              <a:cxnLst/>
              <a:rect l="l" t="t" r="r" b="b"/>
              <a:pathLst>
                <a:path w="13156" h="3219" extrusionOk="0">
                  <a:moveTo>
                    <a:pt x="11412" y="1"/>
                  </a:moveTo>
                  <a:cubicBezTo>
                    <a:pt x="12411" y="1"/>
                    <a:pt x="13155" y="746"/>
                    <a:pt x="13155" y="1610"/>
                  </a:cubicBezTo>
                  <a:cubicBezTo>
                    <a:pt x="13155" y="2474"/>
                    <a:pt x="12411" y="3219"/>
                    <a:pt x="11412" y="3219"/>
                  </a:cubicBezTo>
                  <a:lnTo>
                    <a:pt x="1729" y="3219"/>
                  </a:lnTo>
                  <a:cubicBezTo>
                    <a:pt x="746" y="3219"/>
                    <a:pt x="1" y="2474"/>
                    <a:pt x="1" y="1610"/>
                  </a:cubicBezTo>
                  <a:cubicBezTo>
                    <a:pt x="1" y="746"/>
                    <a:pt x="746" y="1"/>
                    <a:pt x="172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34" name="Google Shape;5434;p32"/>
          <p:cNvGrpSpPr/>
          <p:nvPr/>
        </p:nvGrpSpPr>
        <p:grpSpPr>
          <a:xfrm>
            <a:off x="6410194" y="752622"/>
            <a:ext cx="2159504" cy="4048269"/>
            <a:chOff x="6410194" y="752622"/>
            <a:chExt cx="2159504" cy="4048269"/>
          </a:xfrm>
        </p:grpSpPr>
        <p:sp>
          <p:nvSpPr>
            <p:cNvPr id="5435" name="Google Shape;5435;p32"/>
            <p:cNvSpPr/>
            <p:nvPr/>
          </p:nvSpPr>
          <p:spPr>
            <a:xfrm rot="10800000">
              <a:off x="8460921" y="4727426"/>
              <a:ext cx="19559" cy="37964"/>
            </a:xfrm>
            <a:custGeom>
              <a:avLst/>
              <a:gdLst/>
              <a:ahLst/>
              <a:cxnLst/>
              <a:rect l="l" t="t" r="r" b="b"/>
              <a:pathLst>
                <a:path w="627" h="1217" extrusionOk="0">
                  <a:moveTo>
                    <a:pt x="350" y="0"/>
                  </a:moveTo>
                  <a:cubicBezTo>
                    <a:pt x="313" y="0"/>
                    <a:pt x="278" y="15"/>
                    <a:pt x="254" y="40"/>
                  </a:cubicBezTo>
                  <a:cubicBezTo>
                    <a:pt x="179" y="159"/>
                    <a:pt x="120" y="218"/>
                    <a:pt x="60" y="278"/>
                  </a:cubicBezTo>
                  <a:cubicBezTo>
                    <a:pt x="60" y="412"/>
                    <a:pt x="60" y="472"/>
                    <a:pt x="0" y="591"/>
                  </a:cubicBezTo>
                  <a:cubicBezTo>
                    <a:pt x="0" y="784"/>
                    <a:pt x="60" y="963"/>
                    <a:pt x="179" y="1157"/>
                  </a:cubicBezTo>
                  <a:lnTo>
                    <a:pt x="254" y="1217"/>
                  </a:lnTo>
                  <a:cubicBezTo>
                    <a:pt x="313" y="1217"/>
                    <a:pt x="432" y="1217"/>
                    <a:pt x="492" y="1157"/>
                  </a:cubicBezTo>
                  <a:cubicBezTo>
                    <a:pt x="552" y="963"/>
                    <a:pt x="626" y="784"/>
                    <a:pt x="626" y="650"/>
                  </a:cubicBezTo>
                  <a:lnTo>
                    <a:pt x="626" y="412"/>
                  </a:lnTo>
                  <a:cubicBezTo>
                    <a:pt x="626" y="278"/>
                    <a:pt x="552" y="218"/>
                    <a:pt x="552" y="99"/>
                  </a:cubicBezTo>
                  <a:lnTo>
                    <a:pt x="492" y="99"/>
                  </a:lnTo>
                  <a:cubicBezTo>
                    <a:pt x="457" y="29"/>
                    <a:pt x="402" y="0"/>
                    <a:pt x="350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6" name="Google Shape;5436;p32"/>
            <p:cNvSpPr/>
            <p:nvPr/>
          </p:nvSpPr>
          <p:spPr>
            <a:xfrm rot="10800000">
              <a:off x="8410728" y="4671650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9" y="1"/>
                  </a:moveTo>
                  <a:cubicBezTo>
                    <a:pt x="293" y="1"/>
                    <a:pt x="243" y="15"/>
                    <a:pt x="194" y="40"/>
                  </a:cubicBezTo>
                  <a:cubicBezTo>
                    <a:pt x="134" y="100"/>
                    <a:pt x="60" y="159"/>
                    <a:pt x="60" y="293"/>
                  </a:cubicBezTo>
                  <a:cubicBezTo>
                    <a:pt x="0" y="353"/>
                    <a:pt x="0" y="412"/>
                    <a:pt x="0" y="472"/>
                  </a:cubicBezTo>
                  <a:cubicBezTo>
                    <a:pt x="0" y="666"/>
                    <a:pt x="0" y="844"/>
                    <a:pt x="194" y="979"/>
                  </a:cubicBezTo>
                  <a:cubicBezTo>
                    <a:pt x="224" y="1008"/>
                    <a:pt x="269" y="1023"/>
                    <a:pt x="313" y="1023"/>
                  </a:cubicBezTo>
                  <a:cubicBezTo>
                    <a:pt x="358" y="1023"/>
                    <a:pt x="403" y="1008"/>
                    <a:pt x="432" y="979"/>
                  </a:cubicBezTo>
                  <a:cubicBezTo>
                    <a:pt x="566" y="785"/>
                    <a:pt x="566" y="666"/>
                    <a:pt x="626" y="532"/>
                  </a:cubicBezTo>
                  <a:cubicBezTo>
                    <a:pt x="626" y="472"/>
                    <a:pt x="626" y="412"/>
                    <a:pt x="566" y="353"/>
                  </a:cubicBezTo>
                  <a:cubicBezTo>
                    <a:pt x="566" y="293"/>
                    <a:pt x="566" y="159"/>
                    <a:pt x="507" y="100"/>
                  </a:cubicBezTo>
                  <a:cubicBezTo>
                    <a:pt x="463" y="30"/>
                    <a:pt x="404" y="1"/>
                    <a:pt x="3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7" name="Google Shape;5437;p32"/>
            <p:cNvSpPr/>
            <p:nvPr/>
          </p:nvSpPr>
          <p:spPr>
            <a:xfrm rot="10800000">
              <a:off x="8360535" y="4707898"/>
              <a:ext cx="17251" cy="48851"/>
            </a:xfrm>
            <a:custGeom>
              <a:avLst/>
              <a:gdLst/>
              <a:ahLst/>
              <a:cxnLst/>
              <a:rect l="l" t="t" r="r" b="b"/>
              <a:pathLst>
                <a:path w="553" h="1566" extrusionOk="0">
                  <a:moveTo>
                    <a:pt x="373" y="1"/>
                  </a:moveTo>
                  <a:cubicBezTo>
                    <a:pt x="314" y="1"/>
                    <a:pt x="180" y="1"/>
                    <a:pt x="120" y="75"/>
                  </a:cubicBezTo>
                  <a:cubicBezTo>
                    <a:pt x="60" y="195"/>
                    <a:pt x="60" y="314"/>
                    <a:pt x="1" y="448"/>
                  </a:cubicBezTo>
                  <a:lnTo>
                    <a:pt x="1" y="746"/>
                  </a:lnTo>
                  <a:cubicBezTo>
                    <a:pt x="1" y="999"/>
                    <a:pt x="1" y="1252"/>
                    <a:pt x="120" y="1491"/>
                  </a:cubicBezTo>
                  <a:cubicBezTo>
                    <a:pt x="120" y="1491"/>
                    <a:pt x="180" y="1491"/>
                    <a:pt x="180" y="1565"/>
                  </a:cubicBezTo>
                  <a:cubicBezTo>
                    <a:pt x="314" y="1565"/>
                    <a:pt x="373" y="1565"/>
                    <a:pt x="433" y="1431"/>
                  </a:cubicBezTo>
                  <a:cubicBezTo>
                    <a:pt x="552" y="1252"/>
                    <a:pt x="552" y="999"/>
                    <a:pt x="552" y="746"/>
                  </a:cubicBezTo>
                  <a:lnTo>
                    <a:pt x="552" y="448"/>
                  </a:lnTo>
                  <a:cubicBezTo>
                    <a:pt x="492" y="314"/>
                    <a:pt x="492" y="195"/>
                    <a:pt x="433" y="75"/>
                  </a:cubicBezTo>
                  <a:cubicBezTo>
                    <a:pt x="433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8" name="Google Shape;5438;p32"/>
            <p:cNvSpPr/>
            <p:nvPr/>
          </p:nvSpPr>
          <p:spPr>
            <a:xfrm rot="10800000">
              <a:off x="8290846" y="4696294"/>
              <a:ext cx="19091" cy="39836"/>
            </a:xfrm>
            <a:custGeom>
              <a:avLst/>
              <a:gdLst/>
              <a:ahLst/>
              <a:cxnLst/>
              <a:rect l="l" t="t" r="r" b="b"/>
              <a:pathLst>
                <a:path w="612" h="1277" extrusionOk="0">
                  <a:moveTo>
                    <a:pt x="307" y="1"/>
                  </a:moveTo>
                  <a:cubicBezTo>
                    <a:pt x="281" y="1"/>
                    <a:pt x="257" y="8"/>
                    <a:pt x="239" y="25"/>
                  </a:cubicBezTo>
                  <a:cubicBezTo>
                    <a:pt x="180" y="159"/>
                    <a:pt x="120" y="219"/>
                    <a:pt x="60" y="338"/>
                  </a:cubicBezTo>
                  <a:cubicBezTo>
                    <a:pt x="60" y="398"/>
                    <a:pt x="1" y="532"/>
                    <a:pt x="1" y="651"/>
                  </a:cubicBezTo>
                  <a:cubicBezTo>
                    <a:pt x="1" y="830"/>
                    <a:pt x="60" y="1023"/>
                    <a:pt x="180" y="1202"/>
                  </a:cubicBezTo>
                  <a:lnTo>
                    <a:pt x="239" y="1277"/>
                  </a:lnTo>
                  <a:cubicBezTo>
                    <a:pt x="299" y="1277"/>
                    <a:pt x="433" y="1277"/>
                    <a:pt x="492" y="1202"/>
                  </a:cubicBezTo>
                  <a:lnTo>
                    <a:pt x="492" y="1143"/>
                  </a:lnTo>
                  <a:cubicBezTo>
                    <a:pt x="552" y="964"/>
                    <a:pt x="612" y="830"/>
                    <a:pt x="612" y="651"/>
                  </a:cubicBezTo>
                  <a:lnTo>
                    <a:pt x="612" y="398"/>
                  </a:lnTo>
                  <a:cubicBezTo>
                    <a:pt x="612" y="338"/>
                    <a:pt x="552" y="219"/>
                    <a:pt x="552" y="159"/>
                  </a:cubicBezTo>
                  <a:lnTo>
                    <a:pt x="492" y="85"/>
                  </a:lnTo>
                  <a:cubicBezTo>
                    <a:pt x="450" y="43"/>
                    <a:pt x="371" y="1"/>
                    <a:pt x="307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9" name="Google Shape;5439;p32"/>
            <p:cNvSpPr/>
            <p:nvPr/>
          </p:nvSpPr>
          <p:spPr>
            <a:xfrm rot="10800000">
              <a:off x="8354515" y="4627166"/>
              <a:ext cx="19559" cy="25018"/>
            </a:xfrm>
            <a:custGeom>
              <a:avLst/>
              <a:gdLst/>
              <a:ahLst/>
              <a:cxnLst/>
              <a:rect l="l" t="t" r="r" b="b"/>
              <a:pathLst>
                <a:path w="627" h="802" extrusionOk="0">
                  <a:moveTo>
                    <a:pt x="254" y="1"/>
                  </a:moveTo>
                  <a:cubicBezTo>
                    <a:pt x="120" y="75"/>
                    <a:pt x="120" y="135"/>
                    <a:pt x="61" y="195"/>
                  </a:cubicBezTo>
                  <a:cubicBezTo>
                    <a:pt x="61" y="254"/>
                    <a:pt x="1" y="314"/>
                    <a:pt x="1" y="373"/>
                  </a:cubicBezTo>
                  <a:cubicBezTo>
                    <a:pt x="1" y="507"/>
                    <a:pt x="61" y="627"/>
                    <a:pt x="195" y="746"/>
                  </a:cubicBezTo>
                  <a:cubicBezTo>
                    <a:pt x="224" y="783"/>
                    <a:pt x="269" y="802"/>
                    <a:pt x="321" y="802"/>
                  </a:cubicBezTo>
                  <a:cubicBezTo>
                    <a:pt x="373" y="802"/>
                    <a:pt x="433" y="783"/>
                    <a:pt x="493" y="746"/>
                  </a:cubicBezTo>
                  <a:lnTo>
                    <a:pt x="493" y="686"/>
                  </a:lnTo>
                  <a:cubicBezTo>
                    <a:pt x="567" y="627"/>
                    <a:pt x="627" y="507"/>
                    <a:pt x="627" y="448"/>
                  </a:cubicBezTo>
                  <a:lnTo>
                    <a:pt x="627" y="254"/>
                  </a:lnTo>
                  <a:cubicBezTo>
                    <a:pt x="567" y="195"/>
                    <a:pt x="567" y="135"/>
                    <a:pt x="493" y="75"/>
                  </a:cubicBezTo>
                  <a:cubicBezTo>
                    <a:pt x="433" y="1"/>
                    <a:pt x="314" y="1"/>
                    <a:pt x="25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0" name="Google Shape;5440;p32"/>
            <p:cNvSpPr/>
            <p:nvPr/>
          </p:nvSpPr>
          <p:spPr>
            <a:xfrm rot="10800000">
              <a:off x="8465101" y="4648409"/>
              <a:ext cx="19091" cy="20495"/>
            </a:xfrm>
            <a:custGeom>
              <a:avLst/>
              <a:gdLst/>
              <a:ahLst/>
              <a:cxnLst/>
              <a:rect l="l" t="t" r="r" b="b"/>
              <a:pathLst>
                <a:path w="612" h="657" extrusionOk="0">
                  <a:moveTo>
                    <a:pt x="306" y="1"/>
                  </a:moveTo>
                  <a:cubicBezTo>
                    <a:pt x="257" y="1"/>
                    <a:pt x="209" y="15"/>
                    <a:pt x="179" y="45"/>
                  </a:cubicBezTo>
                  <a:cubicBezTo>
                    <a:pt x="119" y="105"/>
                    <a:pt x="60" y="164"/>
                    <a:pt x="60" y="239"/>
                  </a:cubicBezTo>
                  <a:cubicBezTo>
                    <a:pt x="0" y="299"/>
                    <a:pt x="0" y="299"/>
                    <a:pt x="0" y="358"/>
                  </a:cubicBezTo>
                  <a:cubicBezTo>
                    <a:pt x="60" y="418"/>
                    <a:pt x="60" y="537"/>
                    <a:pt x="179" y="611"/>
                  </a:cubicBezTo>
                  <a:cubicBezTo>
                    <a:pt x="239" y="641"/>
                    <a:pt x="302" y="656"/>
                    <a:pt x="358" y="656"/>
                  </a:cubicBezTo>
                  <a:cubicBezTo>
                    <a:pt x="414" y="656"/>
                    <a:pt x="462" y="641"/>
                    <a:pt x="492" y="611"/>
                  </a:cubicBezTo>
                  <a:cubicBezTo>
                    <a:pt x="611" y="477"/>
                    <a:pt x="611" y="418"/>
                    <a:pt x="611" y="299"/>
                  </a:cubicBezTo>
                  <a:cubicBezTo>
                    <a:pt x="611" y="299"/>
                    <a:pt x="611" y="239"/>
                    <a:pt x="551" y="164"/>
                  </a:cubicBezTo>
                  <a:cubicBezTo>
                    <a:pt x="551" y="105"/>
                    <a:pt x="492" y="105"/>
                    <a:pt x="432" y="45"/>
                  </a:cubicBezTo>
                  <a:cubicBezTo>
                    <a:pt x="403" y="15"/>
                    <a:pt x="354" y="1"/>
                    <a:pt x="306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1" name="Google Shape;5441;p32"/>
            <p:cNvSpPr/>
            <p:nvPr/>
          </p:nvSpPr>
          <p:spPr>
            <a:xfrm rot="10800000">
              <a:off x="7837738" y="4727426"/>
              <a:ext cx="19091" cy="37964"/>
            </a:xfrm>
            <a:custGeom>
              <a:avLst/>
              <a:gdLst/>
              <a:ahLst/>
              <a:cxnLst/>
              <a:rect l="l" t="t" r="r" b="b"/>
              <a:pathLst>
                <a:path w="612" h="1217" extrusionOk="0">
                  <a:moveTo>
                    <a:pt x="341" y="0"/>
                  </a:moveTo>
                  <a:cubicBezTo>
                    <a:pt x="301" y="0"/>
                    <a:pt x="264" y="15"/>
                    <a:pt x="239" y="40"/>
                  </a:cubicBezTo>
                  <a:cubicBezTo>
                    <a:pt x="180" y="159"/>
                    <a:pt x="120" y="218"/>
                    <a:pt x="120" y="278"/>
                  </a:cubicBezTo>
                  <a:cubicBezTo>
                    <a:pt x="61" y="412"/>
                    <a:pt x="61" y="472"/>
                    <a:pt x="1" y="591"/>
                  </a:cubicBezTo>
                  <a:cubicBezTo>
                    <a:pt x="1" y="784"/>
                    <a:pt x="61" y="963"/>
                    <a:pt x="180" y="1157"/>
                  </a:cubicBezTo>
                  <a:lnTo>
                    <a:pt x="239" y="1217"/>
                  </a:lnTo>
                  <a:cubicBezTo>
                    <a:pt x="299" y="1217"/>
                    <a:pt x="433" y="1217"/>
                    <a:pt x="493" y="1157"/>
                  </a:cubicBezTo>
                  <a:cubicBezTo>
                    <a:pt x="552" y="963"/>
                    <a:pt x="612" y="784"/>
                    <a:pt x="612" y="650"/>
                  </a:cubicBezTo>
                  <a:lnTo>
                    <a:pt x="612" y="412"/>
                  </a:lnTo>
                  <a:cubicBezTo>
                    <a:pt x="612" y="278"/>
                    <a:pt x="612" y="218"/>
                    <a:pt x="552" y="99"/>
                  </a:cubicBezTo>
                  <a:lnTo>
                    <a:pt x="493" y="99"/>
                  </a:lnTo>
                  <a:cubicBezTo>
                    <a:pt x="458" y="29"/>
                    <a:pt x="397" y="0"/>
                    <a:pt x="341" y="0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2" name="Google Shape;5442;p32"/>
            <p:cNvSpPr/>
            <p:nvPr/>
          </p:nvSpPr>
          <p:spPr>
            <a:xfrm rot="10800000">
              <a:off x="7787078" y="4671650"/>
              <a:ext cx="19559" cy="31944"/>
            </a:xfrm>
            <a:custGeom>
              <a:avLst/>
              <a:gdLst/>
              <a:ahLst/>
              <a:cxnLst/>
              <a:rect l="l" t="t" r="r" b="b"/>
              <a:pathLst>
                <a:path w="627" h="1024" extrusionOk="0">
                  <a:moveTo>
                    <a:pt x="335" y="1"/>
                  </a:moveTo>
                  <a:cubicBezTo>
                    <a:pt x="288" y="1"/>
                    <a:pt x="235" y="15"/>
                    <a:pt x="180" y="40"/>
                  </a:cubicBezTo>
                  <a:cubicBezTo>
                    <a:pt x="120" y="100"/>
                    <a:pt x="120" y="159"/>
                    <a:pt x="60" y="293"/>
                  </a:cubicBezTo>
                  <a:cubicBezTo>
                    <a:pt x="1" y="353"/>
                    <a:pt x="1" y="412"/>
                    <a:pt x="1" y="472"/>
                  </a:cubicBezTo>
                  <a:cubicBezTo>
                    <a:pt x="1" y="666"/>
                    <a:pt x="60" y="844"/>
                    <a:pt x="180" y="979"/>
                  </a:cubicBezTo>
                  <a:cubicBezTo>
                    <a:pt x="217" y="1008"/>
                    <a:pt x="265" y="1023"/>
                    <a:pt x="312" y="1023"/>
                  </a:cubicBezTo>
                  <a:cubicBezTo>
                    <a:pt x="358" y="1023"/>
                    <a:pt x="403" y="1008"/>
                    <a:pt x="433" y="979"/>
                  </a:cubicBezTo>
                  <a:cubicBezTo>
                    <a:pt x="552" y="785"/>
                    <a:pt x="627" y="666"/>
                    <a:pt x="627" y="532"/>
                  </a:cubicBezTo>
                  <a:cubicBezTo>
                    <a:pt x="627" y="472"/>
                    <a:pt x="627" y="412"/>
                    <a:pt x="552" y="353"/>
                  </a:cubicBezTo>
                  <a:cubicBezTo>
                    <a:pt x="552" y="293"/>
                    <a:pt x="552" y="159"/>
                    <a:pt x="493" y="100"/>
                  </a:cubicBezTo>
                  <a:cubicBezTo>
                    <a:pt x="458" y="30"/>
                    <a:pt x="402" y="1"/>
                    <a:pt x="33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3" name="Google Shape;5443;p32"/>
            <p:cNvSpPr/>
            <p:nvPr/>
          </p:nvSpPr>
          <p:spPr>
            <a:xfrm rot="10800000">
              <a:off x="7736885" y="4707898"/>
              <a:ext cx="17688" cy="48851"/>
            </a:xfrm>
            <a:custGeom>
              <a:avLst/>
              <a:gdLst/>
              <a:ahLst/>
              <a:cxnLst/>
              <a:rect l="l" t="t" r="r" b="b"/>
              <a:pathLst>
                <a:path w="567" h="1566" extrusionOk="0">
                  <a:moveTo>
                    <a:pt x="373" y="1"/>
                  </a:moveTo>
                  <a:cubicBezTo>
                    <a:pt x="313" y="1"/>
                    <a:pt x="194" y="1"/>
                    <a:pt x="135" y="75"/>
                  </a:cubicBezTo>
                  <a:cubicBezTo>
                    <a:pt x="75" y="195"/>
                    <a:pt x="75" y="314"/>
                    <a:pt x="0" y="448"/>
                  </a:cubicBezTo>
                  <a:lnTo>
                    <a:pt x="0" y="746"/>
                  </a:lnTo>
                  <a:cubicBezTo>
                    <a:pt x="0" y="999"/>
                    <a:pt x="0" y="1252"/>
                    <a:pt x="135" y="1491"/>
                  </a:cubicBezTo>
                  <a:cubicBezTo>
                    <a:pt x="194" y="1491"/>
                    <a:pt x="194" y="1491"/>
                    <a:pt x="194" y="1565"/>
                  </a:cubicBezTo>
                  <a:cubicBezTo>
                    <a:pt x="313" y="1565"/>
                    <a:pt x="373" y="1565"/>
                    <a:pt x="447" y="1431"/>
                  </a:cubicBezTo>
                  <a:cubicBezTo>
                    <a:pt x="567" y="1252"/>
                    <a:pt x="567" y="999"/>
                    <a:pt x="567" y="746"/>
                  </a:cubicBezTo>
                  <a:lnTo>
                    <a:pt x="567" y="448"/>
                  </a:lnTo>
                  <a:cubicBezTo>
                    <a:pt x="507" y="314"/>
                    <a:pt x="507" y="195"/>
                    <a:pt x="447" y="75"/>
                  </a:cubicBezTo>
                  <a:cubicBezTo>
                    <a:pt x="447" y="75"/>
                    <a:pt x="373" y="75"/>
                    <a:pt x="373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4" name="Google Shape;5444;p32"/>
            <p:cNvSpPr/>
            <p:nvPr/>
          </p:nvSpPr>
          <p:spPr>
            <a:xfrm rot="10800000">
              <a:off x="7667164" y="4696294"/>
              <a:ext cx="19559" cy="39836"/>
            </a:xfrm>
            <a:custGeom>
              <a:avLst/>
              <a:gdLst/>
              <a:ahLst/>
              <a:cxnLst/>
              <a:rect l="l" t="t" r="r" b="b"/>
              <a:pathLst>
                <a:path w="627" h="1277" extrusionOk="0">
                  <a:moveTo>
                    <a:pt x="345" y="1"/>
                  </a:moveTo>
                  <a:cubicBezTo>
                    <a:pt x="318" y="1"/>
                    <a:pt x="289" y="8"/>
                    <a:pt x="254" y="25"/>
                  </a:cubicBezTo>
                  <a:cubicBezTo>
                    <a:pt x="194" y="159"/>
                    <a:pt x="135" y="219"/>
                    <a:pt x="60" y="338"/>
                  </a:cubicBezTo>
                  <a:cubicBezTo>
                    <a:pt x="60" y="398"/>
                    <a:pt x="0" y="532"/>
                    <a:pt x="0" y="651"/>
                  </a:cubicBezTo>
                  <a:cubicBezTo>
                    <a:pt x="0" y="830"/>
                    <a:pt x="60" y="1023"/>
                    <a:pt x="194" y="1202"/>
                  </a:cubicBezTo>
                  <a:lnTo>
                    <a:pt x="254" y="1277"/>
                  </a:lnTo>
                  <a:cubicBezTo>
                    <a:pt x="313" y="1277"/>
                    <a:pt x="433" y="1277"/>
                    <a:pt x="507" y="1202"/>
                  </a:cubicBezTo>
                  <a:lnTo>
                    <a:pt x="507" y="1143"/>
                  </a:lnTo>
                  <a:cubicBezTo>
                    <a:pt x="567" y="964"/>
                    <a:pt x="626" y="830"/>
                    <a:pt x="626" y="651"/>
                  </a:cubicBezTo>
                  <a:lnTo>
                    <a:pt x="626" y="398"/>
                  </a:lnTo>
                  <a:cubicBezTo>
                    <a:pt x="626" y="338"/>
                    <a:pt x="626" y="219"/>
                    <a:pt x="567" y="159"/>
                  </a:cubicBezTo>
                  <a:lnTo>
                    <a:pt x="507" y="85"/>
                  </a:lnTo>
                  <a:cubicBezTo>
                    <a:pt x="454" y="43"/>
                    <a:pt x="409" y="1"/>
                    <a:pt x="345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5" name="Google Shape;5445;p32"/>
            <p:cNvSpPr/>
            <p:nvPr/>
          </p:nvSpPr>
          <p:spPr>
            <a:xfrm rot="10800000">
              <a:off x="7731301" y="4627166"/>
              <a:ext cx="19091" cy="25018"/>
            </a:xfrm>
            <a:custGeom>
              <a:avLst/>
              <a:gdLst/>
              <a:ahLst/>
              <a:cxnLst/>
              <a:rect l="l" t="t" r="r" b="b"/>
              <a:pathLst>
                <a:path w="612" h="802" extrusionOk="0">
                  <a:moveTo>
                    <a:pt x="239" y="1"/>
                  </a:moveTo>
                  <a:cubicBezTo>
                    <a:pt x="120" y="75"/>
                    <a:pt x="120" y="135"/>
                    <a:pt x="60" y="195"/>
                  </a:cubicBezTo>
                  <a:cubicBezTo>
                    <a:pt x="60" y="254"/>
                    <a:pt x="60" y="314"/>
                    <a:pt x="1" y="373"/>
                  </a:cubicBezTo>
                  <a:cubicBezTo>
                    <a:pt x="1" y="507"/>
                    <a:pt x="60" y="627"/>
                    <a:pt x="179" y="746"/>
                  </a:cubicBezTo>
                  <a:cubicBezTo>
                    <a:pt x="209" y="783"/>
                    <a:pt x="257" y="802"/>
                    <a:pt x="313" y="802"/>
                  </a:cubicBezTo>
                  <a:cubicBezTo>
                    <a:pt x="369" y="802"/>
                    <a:pt x="433" y="783"/>
                    <a:pt x="492" y="746"/>
                  </a:cubicBezTo>
                  <a:lnTo>
                    <a:pt x="492" y="686"/>
                  </a:lnTo>
                  <a:cubicBezTo>
                    <a:pt x="611" y="627"/>
                    <a:pt x="611" y="507"/>
                    <a:pt x="611" y="448"/>
                  </a:cubicBezTo>
                  <a:lnTo>
                    <a:pt x="611" y="254"/>
                  </a:lnTo>
                  <a:cubicBezTo>
                    <a:pt x="552" y="195"/>
                    <a:pt x="552" y="135"/>
                    <a:pt x="492" y="75"/>
                  </a:cubicBezTo>
                  <a:cubicBezTo>
                    <a:pt x="433" y="1"/>
                    <a:pt x="313" y="1"/>
                    <a:pt x="239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6" name="Google Shape;5446;p32"/>
            <p:cNvSpPr/>
            <p:nvPr/>
          </p:nvSpPr>
          <p:spPr>
            <a:xfrm rot="10800000">
              <a:off x="7841451" y="4648409"/>
              <a:ext cx="19559" cy="20495"/>
            </a:xfrm>
            <a:custGeom>
              <a:avLst/>
              <a:gdLst/>
              <a:ahLst/>
              <a:cxnLst/>
              <a:rect l="l" t="t" r="r" b="b"/>
              <a:pathLst>
                <a:path w="627" h="657" extrusionOk="0">
                  <a:moveTo>
                    <a:pt x="314" y="1"/>
                  </a:moveTo>
                  <a:cubicBezTo>
                    <a:pt x="269" y="1"/>
                    <a:pt x="224" y="15"/>
                    <a:pt x="195" y="45"/>
                  </a:cubicBezTo>
                  <a:cubicBezTo>
                    <a:pt x="135" y="105"/>
                    <a:pt x="60" y="164"/>
                    <a:pt x="60" y="239"/>
                  </a:cubicBezTo>
                  <a:cubicBezTo>
                    <a:pt x="1" y="299"/>
                    <a:pt x="1" y="299"/>
                    <a:pt x="1" y="358"/>
                  </a:cubicBezTo>
                  <a:cubicBezTo>
                    <a:pt x="60" y="418"/>
                    <a:pt x="60" y="537"/>
                    <a:pt x="195" y="611"/>
                  </a:cubicBezTo>
                  <a:cubicBezTo>
                    <a:pt x="254" y="641"/>
                    <a:pt x="314" y="656"/>
                    <a:pt x="368" y="656"/>
                  </a:cubicBezTo>
                  <a:cubicBezTo>
                    <a:pt x="422" y="656"/>
                    <a:pt x="470" y="641"/>
                    <a:pt x="507" y="611"/>
                  </a:cubicBezTo>
                  <a:cubicBezTo>
                    <a:pt x="627" y="477"/>
                    <a:pt x="627" y="418"/>
                    <a:pt x="627" y="299"/>
                  </a:cubicBezTo>
                  <a:cubicBezTo>
                    <a:pt x="627" y="299"/>
                    <a:pt x="627" y="239"/>
                    <a:pt x="567" y="164"/>
                  </a:cubicBezTo>
                  <a:cubicBezTo>
                    <a:pt x="567" y="105"/>
                    <a:pt x="507" y="105"/>
                    <a:pt x="433" y="45"/>
                  </a:cubicBezTo>
                  <a:cubicBezTo>
                    <a:pt x="403" y="15"/>
                    <a:pt x="358" y="1"/>
                    <a:pt x="314" y="1"/>
                  </a:cubicBezTo>
                  <a:close/>
                </a:path>
              </a:pathLst>
            </a:custGeom>
            <a:solidFill>
              <a:srgbClr val="9232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7" name="Google Shape;5447;p32"/>
            <p:cNvSpPr/>
            <p:nvPr/>
          </p:nvSpPr>
          <p:spPr>
            <a:xfrm rot="10800000">
              <a:off x="8114719" y="4566616"/>
              <a:ext cx="290488" cy="182397"/>
            </a:xfrm>
            <a:custGeom>
              <a:avLst/>
              <a:gdLst/>
              <a:ahLst/>
              <a:cxnLst/>
              <a:rect l="l" t="t" r="r" b="b"/>
              <a:pathLst>
                <a:path w="9312" h="5847" extrusionOk="0">
                  <a:moveTo>
                    <a:pt x="5731" y="1"/>
                  </a:moveTo>
                  <a:cubicBezTo>
                    <a:pt x="3403" y="1"/>
                    <a:pt x="1232" y="1731"/>
                    <a:pt x="627" y="2986"/>
                  </a:cubicBezTo>
                  <a:cubicBezTo>
                    <a:pt x="1" y="4356"/>
                    <a:pt x="2429" y="5846"/>
                    <a:pt x="4783" y="5846"/>
                  </a:cubicBezTo>
                  <a:cubicBezTo>
                    <a:pt x="4805" y="5847"/>
                    <a:pt x="4827" y="5847"/>
                    <a:pt x="4849" y="5847"/>
                  </a:cubicBezTo>
                  <a:cubicBezTo>
                    <a:pt x="7187" y="5847"/>
                    <a:pt x="9075" y="2727"/>
                    <a:pt x="9193" y="2122"/>
                  </a:cubicBezTo>
                  <a:cubicBezTo>
                    <a:pt x="9312" y="1615"/>
                    <a:pt x="8388" y="125"/>
                    <a:pt x="5960" y="6"/>
                  </a:cubicBezTo>
                  <a:cubicBezTo>
                    <a:pt x="5884" y="2"/>
                    <a:pt x="5807" y="1"/>
                    <a:pt x="57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8" name="Google Shape;5448;p32"/>
            <p:cNvSpPr/>
            <p:nvPr/>
          </p:nvSpPr>
          <p:spPr>
            <a:xfrm rot="10800000">
              <a:off x="8007814" y="4646101"/>
              <a:ext cx="313728" cy="113893"/>
            </a:xfrm>
            <a:custGeom>
              <a:avLst/>
              <a:gdLst/>
              <a:ahLst/>
              <a:cxnLst/>
              <a:rect l="l" t="t" r="r" b="b"/>
              <a:pathLst>
                <a:path w="10057" h="3651" extrusionOk="0">
                  <a:moveTo>
                    <a:pt x="9863" y="1"/>
                  </a:moveTo>
                  <a:cubicBezTo>
                    <a:pt x="9818" y="1"/>
                    <a:pt x="9773" y="16"/>
                    <a:pt x="9743" y="45"/>
                  </a:cubicBezTo>
                  <a:cubicBezTo>
                    <a:pt x="9743" y="45"/>
                    <a:pt x="9609" y="105"/>
                    <a:pt x="9431" y="358"/>
                  </a:cubicBezTo>
                  <a:cubicBezTo>
                    <a:pt x="9311" y="418"/>
                    <a:pt x="9177" y="552"/>
                    <a:pt x="9058" y="671"/>
                  </a:cubicBezTo>
                  <a:cubicBezTo>
                    <a:pt x="8864" y="790"/>
                    <a:pt x="8686" y="924"/>
                    <a:pt x="8492" y="1044"/>
                  </a:cubicBezTo>
                  <a:cubicBezTo>
                    <a:pt x="8373" y="1103"/>
                    <a:pt x="8313" y="1163"/>
                    <a:pt x="8194" y="1222"/>
                  </a:cubicBezTo>
                  <a:cubicBezTo>
                    <a:pt x="8060" y="1297"/>
                    <a:pt x="7941" y="1356"/>
                    <a:pt x="7822" y="1416"/>
                  </a:cubicBezTo>
                  <a:cubicBezTo>
                    <a:pt x="7568" y="1535"/>
                    <a:pt x="7315" y="1669"/>
                    <a:pt x="7077" y="1788"/>
                  </a:cubicBezTo>
                  <a:cubicBezTo>
                    <a:pt x="6764" y="1848"/>
                    <a:pt x="6451" y="1967"/>
                    <a:pt x="6198" y="2101"/>
                  </a:cubicBezTo>
                  <a:cubicBezTo>
                    <a:pt x="5885" y="2161"/>
                    <a:pt x="5587" y="2280"/>
                    <a:pt x="5274" y="2340"/>
                  </a:cubicBezTo>
                  <a:cubicBezTo>
                    <a:pt x="4961" y="2414"/>
                    <a:pt x="4648" y="2533"/>
                    <a:pt x="4336" y="2593"/>
                  </a:cubicBezTo>
                  <a:cubicBezTo>
                    <a:pt x="3963" y="2652"/>
                    <a:pt x="3650" y="2712"/>
                    <a:pt x="3412" y="2787"/>
                  </a:cubicBezTo>
                  <a:cubicBezTo>
                    <a:pt x="3099" y="2846"/>
                    <a:pt x="2786" y="2906"/>
                    <a:pt x="2533" y="2906"/>
                  </a:cubicBezTo>
                  <a:cubicBezTo>
                    <a:pt x="2235" y="2965"/>
                    <a:pt x="1982" y="3025"/>
                    <a:pt x="1729" y="3084"/>
                  </a:cubicBezTo>
                  <a:cubicBezTo>
                    <a:pt x="1237" y="3159"/>
                    <a:pt x="864" y="3219"/>
                    <a:pt x="552" y="3278"/>
                  </a:cubicBezTo>
                  <a:cubicBezTo>
                    <a:pt x="298" y="3278"/>
                    <a:pt x="120" y="3338"/>
                    <a:pt x="120" y="3338"/>
                  </a:cubicBezTo>
                  <a:cubicBezTo>
                    <a:pt x="60" y="3338"/>
                    <a:pt x="0" y="3397"/>
                    <a:pt x="0" y="3457"/>
                  </a:cubicBezTo>
                  <a:cubicBezTo>
                    <a:pt x="0" y="3591"/>
                    <a:pt x="60" y="3651"/>
                    <a:pt x="179" y="3651"/>
                  </a:cubicBezTo>
                  <a:lnTo>
                    <a:pt x="1118" y="3651"/>
                  </a:lnTo>
                  <a:cubicBezTo>
                    <a:pt x="1297" y="3651"/>
                    <a:pt x="1550" y="3591"/>
                    <a:pt x="1788" y="3591"/>
                  </a:cubicBezTo>
                  <a:cubicBezTo>
                    <a:pt x="2041" y="3591"/>
                    <a:pt x="2295" y="3531"/>
                    <a:pt x="2607" y="3531"/>
                  </a:cubicBezTo>
                  <a:cubicBezTo>
                    <a:pt x="2905" y="3457"/>
                    <a:pt x="3159" y="3397"/>
                    <a:pt x="3472" y="3397"/>
                  </a:cubicBezTo>
                  <a:cubicBezTo>
                    <a:pt x="3784" y="3338"/>
                    <a:pt x="4097" y="3278"/>
                    <a:pt x="4470" y="3219"/>
                  </a:cubicBezTo>
                  <a:cubicBezTo>
                    <a:pt x="4768" y="3159"/>
                    <a:pt x="5080" y="3084"/>
                    <a:pt x="5393" y="2965"/>
                  </a:cubicBezTo>
                  <a:cubicBezTo>
                    <a:pt x="5766" y="2906"/>
                    <a:pt x="6079" y="2787"/>
                    <a:pt x="6391" y="2652"/>
                  </a:cubicBezTo>
                  <a:cubicBezTo>
                    <a:pt x="6704" y="2593"/>
                    <a:pt x="7002" y="2474"/>
                    <a:pt x="7256" y="2340"/>
                  </a:cubicBezTo>
                  <a:cubicBezTo>
                    <a:pt x="7568" y="2220"/>
                    <a:pt x="7881" y="2042"/>
                    <a:pt x="8120" y="1908"/>
                  </a:cubicBezTo>
                  <a:cubicBezTo>
                    <a:pt x="8254" y="1848"/>
                    <a:pt x="8373" y="1788"/>
                    <a:pt x="8432" y="1669"/>
                  </a:cubicBezTo>
                  <a:cubicBezTo>
                    <a:pt x="8567" y="1595"/>
                    <a:pt x="8686" y="1535"/>
                    <a:pt x="8805" y="1476"/>
                  </a:cubicBezTo>
                  <a:cubicBezTo>
                    <a:pt x="8999" y="1297"/>
                    <a:pt x="9177" y="1163"/>
                    <a:pt x="9311" y="984"/>
                  </a:cubicBezTo>
                  <a:cubicBezTo>
                    <a:pt x="9490" y="850"/>
                    <a:pt x="9609" y="731"/>
                    <a:pt x="9684" y="611"/>
                  </a:cubicBezTo>
                  <a:cubicBezTo>
                    <a:pt x="9803" y="477"/>
                    <a:pt x="9863" y="418"/>
                    <a:pt x="9922" y="358"/>
                  </a:cubicBezTo>
                  <a:lnTo>
                    <a:pt x="9982" y="299"/>
                  </a:lnTo>
                  <a:cubicBezTo>
                    <a:pt x="10056" y="179"/>
                    <a:pt x="10056" y="105"/>
                    <a:pt x="9982" y="45"/>
                  </a:cubicBezTo>
                  <a:cubicBezTo>
                    <a:pt x="9952" y="16"/>
                    <a:pt x="9907" y="1"/>
                    <a:pt x="986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9" name="Google Shape;5449;p32"/>
            <p:cNvSpPr/>
            <p:nvPr/>
          </p:nvSpPr>
          <p:spPr>
            <a:xfrm rot="10800000">
              <a:off x="7942304" y="4409175"/>
              <a:ext cx="160810" cy="183770"/>
            </a:xfrm>
            <a:custGeom>
              <a:avLst/>
              <a:gdLst/>
              <a:ahLst/>
              <a:cxnLst/>
              <a:rect l="l" t="t" r="r" b="b"/>
              <a:pathLst>
                <a:path w="5155" h="5891" extrusionOk="0">
                  <a:moveTo>
                    <a:pt x="1850" y="0"/>
                  </a:moveTo>
                  <a:cubicBezTo>
                    <a:pt x="1611" y="0"/>
                    <a:pt x="1388" y="49"/>
                    <a:pt x="1192" y="158"/>
                  </a:cubicBezTo>
                  <a:cubicBezTo>
                    <a:pt x="0" y="843"/>
                    <a:pt x="447" y="4061"/>
                    <a:pt x="1058" y="4880"/>
                  </a:cubicBezTo>
                  <a:cubicBezTo>
                    <a:pt x="1599" y="5525"/>
                    <a:pt x="2364" y="5890"/>
                    <a:pt x="2888" y="5890"/>
                  </a:cubicBezTo>
                  <a:cubicBezTo>
                    <a:pt x="2970" y="5890"/>
                    <a:pt x="3046" y="5882"/>
                    <a:pt x="3114" y="5863"/>
                  </a:cubicBezTo>
                  <a:cubicBezTo>
                    <a:pt x="4097" y="5685"/>
                    <a:pt x="5155" y="4061"/>
                    <a:pt x="4976" y="2646"/>
                  </a:cubicBezTo>
                  <a:cubicBezTo>
                    <a:pt x="4813" y="1392"/>
                    <a:pt x="3119" y="0"/>
                    <a:pt x="18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0" name="Google Shape;5450;p32"/>
            <p:cNvSpPr/>
            <p:nvPr/>
          </p:nvSpPr>
          <p:spPr>
            <a:xfrm rot="10800000">
              <a:off x="8075663" y="4128826"/>
              <a:ext cx="158970" cy="220393"/>
            </a:xfrm>
            <a:custGeom>
              <a:avLst/>
              <a:gdLst/>
              <a:ahLst/>
              <a:cxnLst/>
              <a:rect l="l" t="t" r="r" b="b"/>
              <a:pathLst>
                <a:path w="5096" h="7065" extrusionOk="0">
                  <a:moveTo>
                    <a:pt x="2710" y="1"/>
                  </a:moveTo>
                  <a:cubicBezTo>
                    <a:pt x="2569" y="1"/>
                    <a:pt x="2429" y="34"/>
                    <a:pt x="2294" y="106"/>
                  </a:cubicBezTo>
                  <a:cubicBezTo>
                    <a:pt x="1311" y="658"/>
                    <a:pt x="0" y="2654"/>
                    <a:pt x="254" y="4576"/>
                  </a:cubicBezTo>
                  <a:cubicBezTo>
                    <a:pt x="541" y="6343"/>
                    <a:pt x="1611" y="7065"/>
                    <a:pt x="2070" y="7065"/>
                  </a:cubicBezTo>
                  <a:cubicBezTo>
                    <a:pt x="2110" y="7065"/>
                    <a:pt x="2145" y="7059"/>
                    <a:pt x="2175" y="7049"/>
                  </a:cubicBezTo>
                  <a:cubicBezTo>
                    <a:pt x="2667" y="6929"/>
                    <a:pt x="5095" y="5186"/>
                    <a:pt x="4902" y="3265"/>
                  </a:cubicBezTo>
                  <a:cubicBezTo>
                    <a:pt x="4746" y="1587"/>
                    <a:pt x="3682" y="1"/>
                    <a:pt x="271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1" name="Google Shape;5451;p32"/>
            <p:cNvSpPr/>
            <p:nvPr/>
          </p:nvSpPr>
          <p:spPr>
            <a:xfrm rot="10800000">
              <a:off x="8103083" y="4131196"/>
              <a:ext cx="106469" cy="118042"/>
            </a:xfrm>
            <a:custGeom>
              <a:avLst/>
              <a:gdLst/>
              <a:ahLst/>
              <a:cxnLst/>
              <a:rect l="l" t="t" r="r" b="b"/>
              <a:pathLst>
                <a:path w="3413" h="3784" extrusionOk="0">
                  <a:moveTo>
                    <a:pt x="939" y="2667"/>
                  </a:moveTo>
                  <a:lnTo>
                    <a:pt x="939" y="2667"/>
                  </a:lnTo>
                  <a:cubicBezTo>
                    <a:pt x="999" y="2726"/>
                    <a:pt x="999" y="2726"/>
                    <a:pt x="999" y="2801"/>
                  </a:cubicBezTo>
                  <a:cubicBezTo>
                    <a:pt x="999" y="2726"/>
                    <a:pt x="939" y="2726"/>
                    <a:pt x="939" y="2667"/>
                  </a:cubicBezTo>
                  <a:close/>
                  <a:moveTo>
                    <a:pt x="2369" y="0"/>
                  </a:moveTo>
                  <a:cubicBezTo>
                    <a:pt x="2235" y="0"/>
                    <a:pt x="2176" y="60"/>
                    <a:pt x="2116" y="119"/>
                  </a:cubicBezTo>
                  <a:lnTo>
                    <a:pt x="2116" y="313"/>
                  </a:lnTo>
                  <a:cubicBezTo>
                    <a:pt x="2057" y="372"/>
                    <a:pt x="2057" y="492"/>
                    <a:pt x="1997" y="685"/>
                  </a:cubicBezTo>
                  <a:cubicBezTo>
                    <a:pt x="1997" y="864"/>
                    <a:pt x="1923" y="1058"/>
                    <a:pt x="1863" y="1237"/>
                  </a:cubicBezTo>
                  <a:cubicBezTo>
                    <a:pt x="1863" y="1371"/>
                    <a:pt x="1803" y="1430"/>
                    <a:pt x="1803" y="1549"/>
                  </a:cubicBezTo>
                  <a:cubicBezTo>
                    <a:pt x="1803" y="1683"/>
                    <a:pt x="1744" y="1743"/>
                    <a:pt x="1744" y="1862"/>
                  </a:cubicBezTo>
                  <a:cubicBezTo>
                    <a:pt x="1744" y="1981"/>
                    <a:pt x="1684" y="2115"/>
                    <a:pt x="1684" y="2175"/>
                  </a:cubicBezTo>
                  <a:cubicBezTo>
                    <a:pt x="1625" y="2294"/>
                    <a:pt x="1625" y="2428"/>
                    <a:pt x="1625" y="2488"/>
                  </a:cubicBezTo>
                  <a:cubicBezTo>
                    <a:pt x="1550" y="2547"/>
                    <a:pt x="1550" y="2607"/>
                    <a:pt x="1550" y="2667"/>
                  </a:cubicBezTo>
                  <a:lnTo>
                    <a:pt x="1550" y="2547"/>
                  </a:lnTo>
                  <a:cubicBezTo>
                    <a:pt x="1490" y="2428"/>
                    <a:pt x="1490" y="2235"/>
                    <a:pt x="1490" y="2056"/>
                  </a:cubicBezTo>
                  <a:lnTo>
                    <a:pt x="1490" y="1549"/>
                  </a:lnTo>
                  <a:cubicBezTo>
                    <a:pt x="1431" y="1371"/>
                    <a:pt x="1431" y="1177"/>
                    <a:pt x="1431" y="1058"/>
                  </a:cubicBezTo>
                  <a:cubicBezTo>
                    <a:pt x="1431" y="804"/>
                    <a:pt x="1371" y="626"/>
                    <a:pt x="1371" y="626"/>
                  </a:cubicBezTo>
                  <a:cubicBezTo>
                    <a:pt x="1371" y="566"/>
                    <a:pt x="1312" y="492"/>
                    <a:pt x="1312" y="492"/>
                  </a:cubicBezTo>
                  <a:cubicBezTo>
                    <a:pt x="1273" y="475"/>
                    <a:pt x="1241" y="467"/>
                    <a:pt x="1213" y="467"/>
                  </a:cubicBezTo>
                  <a:cubicBezTo>
                    <a:pt x="1144" y="467"/>
                    <a:pt x="1101" y="513"/>
                    <a:pt x="1058" y="566"/>
                  </a:cubicBezTo>
                  <a:cubicBezTo>
                    <a:pt x="1058" y="566"/>
                    <a:pt x="999" y="745"/>
                    <a:pt x="939" y="1058"/>
                  </a:cubicBezTo>
                  <a:cubicBezTo>
                    <a:pt x="880" y="1311"/>
                    <a:pt x="880" y="1743"/>
                    <a:pt x="880" y="2115"/>
                  </a:cubicBezTo>
                  <a:cubicBezTo>
                    <a:pt x="880" y="2294"/>
                    <a:pt x="939" y="2488"/>
                    <a:pt x="939" y="2667"/>
                  </a:cubicBezTo>
                  <a:cubicBezTo>
                    <a:pt x="880" y="2607"/>
                    <a:pt x="880" y="2488"/>
                    <a:pt x="805" y="2428"/>
                  </a:cubicBezTo>
                  <a:cubicBezTo>
                    <a:pt x="805" y="2294"/>
                    <a:pt x="746" y="2235"/>
                    <a:pt x="746" y="2115"/>
                  </a:cubicBezTo>
                  <a:cubicBezTo>
                    <a:pt x="686" y="1981"/>
                    <a:pt x="686" y="1922"/>
                    <a:pt x="686" y="1803"/>
                  </a:cubicBezTo>
                  <a:cubicBezTo>
                    <a:pt x="626" y="1743"/>
                    <a:pt x="626" y="1609"/>
                    <a:pt x="626" y="1490"/>
                  </a:cubicBezTo>
                  <a:cubicBezTo>
                    <a:pt x="626" y="1430"/>
                    <a:pt x="567" y="1311"/>
                    <a:pt x="567" y="1237"/>
                  </a:cubicBezTo>
                  <a:lnTo>
                    <a:pt x="567" y="998"/>
                  </a:lnTo>
                  <a:cubicBezTo>
                    <a:pt x="567" y="804"/>
                    <a:pt x="507" y="685"/>
                    <a:pt x="507" y="566"/>
                  </a:cubicBezTo>
                  <a:lnTo>
                    <a:pt x="507" y="492"/>
                  </a:lnTo>
                  <a:lnTo>
                    <a:pt x="507" y="432"/>
                  </a:lnTo>
                  <a:cubicBezTo>
                    <a:pt x="507" y="372"/>
                    <a:pt x="507" y="313"/>
                    <a:pt x="433" y="253"/>
                  </a:cubicBezTo>
                  <a:cubicBezTo>
                    <a:pt x="314" y="253"/>
                    <a:pt x="254" y="313"/>
                    <a:pt x="194" y="372"/>
                  </a:cubicBezTo>
                  <a:lnTo>
                    <a:pt x="194" y="432"/>
                  </a:lnTo>
                  <a:cubicBezTo>
                    <a:pt x="194" y="432"/>
                    <a:pt x="194" y="492"/>
                    <a:pt x="135" y="492"/>
                  </a:cubicBezTo>
                  <a:cubicBezTo>
                    <a:pt x="135" y="626"/>
                    <a:pt x="60" y="745"/>
                    <a:pt x="60" y="939"/>
                  </a:cubicBezTo>
                  <a:cubicBezTo>
                    <a:pt x="60" y="1058"/>
                    <a:pt x="1" y="1117"/>
                    <a:pt x="1" y="1237"/>
                  </a:cubicBezTo>
                  <a:lnTo>
                    <a:pt x="1" y="1549"/>
                  </a:lnTo>
                  <a:cubicBezTo>
                    <a:pt x="1" y="1803"/>
                    <a:pt x="60" y="2056"/>
                    <a:pt x="135" y="2294"/>
                  </a:cubicBezTo>
                  <a:cubicBezTo>
                    <a:pt x="194" y="2428"/>
                    <a:pt x="194" y="2547"/>
                    <a:pt x="254" y="2607"/>
                  </a:cubicBezTo>
                  <a:cubicBezTo>
                    <a:pt x="314" y="2726"/>
                    <a:pt x="373" y="2860"/>
                    <a:pt x="433" y="2980"/>
                  </a:cubicBezTo>
                  <a:cubicBezTo>
                    <a:pt x="507" y="3039"/>
                    <a:pt x="567" y="3173"/>
                    <a:pt x="626" y="3233"/>
                  </a:cubicBezTo>
                  <a:cubicBezTo>
                    <a:pt x="686" y="3292"/>
                    <a:pt x="746" y="3412"/>
                    <a:pt x="805" y="3471"/>
                  </a:cubicBezTo>
                  <a:cubicBezTo>
                    <a:pt x="939" y="3546"/>
                    <a:pt x="999" y="3605"/>
                    <a:pt x="1058" y="3605"/>
                  </a:cubicBezTo>
                  <a:cubicBezTo>
                    <a:pt x="1118" y="3665"/>
                    <a:pt x="1178" y="3665"/>
                    <a:pt x="1178" y="3724"/>
                  </a:cubicBezTo>
                  <a:cubicBezTo>
                    <a:pt x="1312" y="3784"/>
                    <a:pt x="1371" y="3784"/>
                    <a:pt x="1371" y="3784"/>
                  </a:cubicBezTo>
                  <a:lnTo>
                    <a:pt x="1550" y="3784"/>
                  </a:lnTo>
                  <a:lnTo>
                    <a:pt x="1997" y="3352"/>
                  </a:lnTo>
                  <a:lnTo>
                    <a:pt x="2176" y="3173"/>
                  </a:lnTo>
                  <a:cubicBezTo>
                    <a:pt x="2235" y="3099"/>
                    <a:pt x="2295" y="3039"/>
                    <a:pt x="2369" y="2920"/>
                  </a:cubicBezTo>
                  <a:cubicBezTo>
                    <a:pt x="2429" y="2860"/>
                    <a:pt x="2489" y="2801"/>
                    <a:pt x="2548" y="2667"/>
                  </a:cubicBezTo>
                  <a:cubicBezTo>
                    <a:pt x="2608" y="2607"/>
                    <a:pt x="2667" y="2488"/>
                    <a:pt x="2742" y="2428"/>
                  </a:cubicBezTo>
                  <a:cubicBezTo>
                    <a:pt x="2861" y="2235"/>
                    <a:pt x="2980" y="2056"/>
                    <a:pt x="3040" y="1862"/>
                  </a:cubicBezTo>
                  <a:cubicBezTo>
                    <a:pt x="3114" y="1743"/>
                    <a:pt x="3174" y="1683"/>
                    <a:pt x="3174" y="1549"/>
                  </a:cubicBezTo>
                  <a:cubicBezTo>
                    <a:pt x="3233" y="1490"/>
                    <a:pt x="3233" y="1371"/>
                    <a:pt x="3293" y="1311"/>
                  </a:cubicBezTo>
                  <a:cubicBezTo>
                    <a:pt x="3353" y="1117"/>
                    <a:pt x="3353" y="998"/>
                    <a:pt x="3412" y="939"/>
                  </a:cubicBezTo>
                  <a:lnTo>
                    <a:pt x="3412" y="745"/>
                  </a:lnTo>
                  <a:cubicBezTo>
                    <a:pt x="3412" y="685"/>
                    <a:pt x="3412" y="626"/>
                    <a:pt x="3353" y="566"/>
                  </a:cubicBezTo>
                  <a:cubicBezTo>
                    <a:pt x="3233" y="566"/>
                    <a:pt x="3174" y="566"/>
                    <a:pt x="3114" y="626"/>
                  </a:cubicBezTo>
                  <a:cubicBezTo>
                    <a:pt x="3114" y="626"/>
                    <a:pt x="3114" y="685"/>
                    <a:pt x="3040" y="745"/>
                  </a:cubicBezTo>
                  <a:cubicBezTo>
                    <a:pt x="2980" y="864"/>
                    <a:pt x="2921" y="939"/>
                    <a:pt x="2801" y="1117"/>
                  </a:cubicBezTo>
                  <a:cubicBezTo>
                    <a:pt x="2742" y="1237"/>
                    <a:pt x="2667" y="1371"/>
                    <a:pt x="2548" y="1549"/>
                  </a:cubicBezTo>
                  <a:cubicBezTo>
                    <a:pt x="2489" y="1609"/>
                    <a:pt x="2429" y="1743"/>
                    <a:pt x="2369" y="1803"/>
                  </a:cubicBezTo>
                  <a:cubicBezTo>
                    <a:pt x="2369" y="1743"/>
                    <a:pt x="2429" y="1743"/>
                    <a:pt x="2429" y="1683"/>
                  </a:cubicBezTo>
                  <a:cubicBezTo>
                    <a:pt x="2429" y="1549"/>
                    <a:pt x="2429" y="1430"/>
                    <a:pt x="2489" y="1311"/>
                  </a:cubicBezTo>
                  <a:lnTo>
                    <a:pt x="2489" y="745"/>
                  </a:lnTo>
                  <a:lnTo>
                    <a:pt x="2489" y="313"/>
                  </a:lnTo>
                  <a:lnTo>
                    <a:pt x="2489" y="119"/>
                  </a:lnTo>
                  <a:cubicBezTo>
                    <a:pt x="2429" y="60"/>
                    <a:pt x="2429" y="0"/>
                    <a:pt x="23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2" name="Google Shape;5452;p32"/>
            <p:cNvSpPr/>
            <p:nvPr/>
          </p:nvSpPr>
          <p:spPr>
            <a:xfrm rot="10800000">
              <a:off x="7963673" y="4415601"/>
              <a:ext cx="108309" cy="116201"/>
            </a:xfrm>
            <a:custGeom>
              <a:avLst/>
              <a:gdLst/>
              <a:ahLst/>
              <a:cxnLst/>
              <a:rect l="l" t="t" r="r" b="b"/>
              <a:pathLst>
                <a:path w="3472" h="3725" extrusionOk="0">
                  <a:moveTo>
                    <a:pt x="1058" y="0"/>
                  </a:moveTo>
                  <a:cubicBezTo>
                    <a:pt x="999" y="60"/>
                    <a:pt x="939" y="60"/>
                    <a:pt x="939" y="120"/>
                  </a:cubicBezTo>
                  <a:lnTo>
                    <a:pt x="939" y="179"/>
                  </a:lnTo>
                  <a:lnTo>
                    <a:pt x="939" y="313"/>
                  </a:lnTo>
                  <a:lnTo>
                    <a:pt x="939" y="745"/>
                  </a:lnTo>
                  <a:cubicBezTo>
                    <a:pt x="939" y="924"/>
                    <a:pt x="999" y="1118"/>
                    <a:pt x="1058" y="1356"/>
                  </a:cubicBezTo>
                  <a:cubicBezTo>
                    <a:pt x="1058" y="1431"/>
                    <a:pt x="1058" y="1550"/>
                    <a:pt x="1118" y="1669"/>
                  </a:cubicBezTo>
                  <a:lnTo>
                    <a:pt x="1118" y="1803"/>
                  </a:lnTo>
                  <a:cubicBezTo>
                    <a:pt x="1118" y="1728"/>
                    <a:pt x="1058" y="1609"/>
                    <a:pt x="999" y="1550"/>
                  </a:cubicBezTo>
                  <a:cubicBezTo>
                    <a:pt x="864" y="1431"/>
                    <a:pt x="745" y="1237"/>
                    <a:pt x="626" y="1118"/>
                  </a:cubicBezTo>
                  <a:cubicBezTo>
                    <a:pt x="567" y="984"/>
                    <a:pt x="492" y="864"/>
                    <a:pt x="432" y="805"/>
                  </a:cubicBezTo>
                  <a:cubicBezTo>
                    <a:pt x="373" y="745"/>
                    <a:pt x="313" y="686"/>
                    <a:pt x="313" y="686"/>
                  </a:cubicBezTo>
                  <a:cubicBezTo>
                    <a:pt x="283" y="648"/>
                    <a:pt x="254" y="630"/>
                    <a:pt x="222" y="630"/>
                  </a:cubicBezTo>
                  <a:cubicBezTo>
                    <a:pt x="190" y="630"/>
                    <a:pt x="157" y="648"/>
                    <a:pt x="120" y="686"/>
                  </a:cubicBezTo>
                  <a:cubicBezTo>
                    <a:pt x="60" y="686"/>
                    <a:pt x="0" y="745"/>
                    <a:pt x="0" y="805"/>
                  </a:cubicBezTo>
                  <a:cubicBezTo>
                    <a:pt x="0" y="805"/>
                    <a:pt x="60" y="864"/>
                    <a:pt x="60" y="984"/>
                  </a:cubicBezTo>
                  <a:cubicBezTo>
                    <a:pt x="120" y="1118"/>
                    <a:pt x="120" y="1237"/>
                    <a:pt x="254" y="1356"/>
                  </a:cubicBezTo>
                  <a:cubicBezTo>
                    <a:pt x="254" y="1431"/>
                    <a:pt x="313" y="1550"/>
                    <a:pt x="313" y="1609"/>
                  </a:cubicBezTo>
                  <a:cubicBezTo>
                    <a:pt x="373" y="1728"/>
                    <a:pt x="432" y="1803"/>
                    <a:pt x="492" y="1863"/>
                  </a:cubicBezTo>
                  <a:cubicBezTo>
                    <a:pt x="626" y="2041"/>
                    <a:pt x="745" y="2235"/>
                    <a:pt x="864" y="2414"/>
                  </a:cubicBezTo>
                  <a:cubicBezTo>
                    <a:pt x="939" y="2548"/>
                    <a:pt x="999" y="2607"/>
                    <a:pt x="1058" y="2667"/>
                  </a:cubicBezTo>
                  <a:cubicBezTo>
                    <a:pt x="1118" y="2786"/>
                    <a:pt x="1177" y="2846"/>
                    <a:pt x="1311" y="2920"/>
                  </a:cubicBezTo>
                  <a:cubicBezTo>
                    <a:pt x="1371" y="3039"/>
                    <a:pt x="1431" y="3099"/>
                    <a:pt x="1490" y="3159"/>
                  </a:cubicBezTo>
                  <a:cubicBezTo>
                    <a:pt x="1550" y="3218"/>
                    <a:pt x="1609" y="3293"/>
                    <a:pt x="1684" y="3352"/>
                  </a:cubicBezTo>
                  <a:cubicBezTo>
                    <a:pt x="1922" y="3531"/>
                    <a:pt x="2116" y="3665"/>
                    <a:pt x="2116" y="3665"/>
                  </a:cubicBezTo>
                  <a:lnTo>
                    <a:pt x="2175" y="3725"/>
                  </a:lnTo>
                  <a:lnTo>
                    <a:pt x="2354" y="3725"/>
                  </a:lnTo>
                  <a:lnTo>
                    <a:pt x="2488" y="3591"/>
                  </a:lnTo>
                  <a:cubicBezTo>
                    <a:pt x="2548" y="3591"/>
                    <a:pt x="2607" y="3531"/>
                    <a:pt x="2667" y="3471"/>
                  </a:cubicBezTo>
                  <a:cubicBezTo>
                    <a:pt x="2667" y="3412"/>
                    <a:pt x="2727" y="3352"/>
                    <a:pt x="2861" y="3293"/>
                  </a:cubicBezTo>
                  <a:cubicBezTo>
                    <a:pt x="2920" y="3218"/>
                    <a:pt x="2980" y="3159"/>
                    <a:pt x="3040" y="3099"/>
                  </a:cubicBezTo>
                  <a:cubicBezTo>
                    <a:pt x="3099" y="2980"/>
                    <a:pt x="3174" y="2920"/>
                    <a:pt x="3174" y="2786"/>
                  </a:cubicBezTo>
                  <a:cubicBezTo>
                    <a:pt x="3233" y="2667"/>
                    <a:pt x="3293" y="2548"/>
                    <a:pt x="3352" y="2414"/>
                  </a:cubicBezTo>
                  <a:cubicBezTo>
                    <a:pt x="3352" y="2295"/>
                    <a:pt x="3412" y="2235"/>
                    <a:pt x="3412" y="2101"/>
                  </a:cubicBezTo>
                  <a:cubicBezTo>
                    <a:pt x="3472" y="1863"/>
                    <a:pt x="3472" y="1609"/>
                    <a:pt x="3472" y="1356"/>
                  </a:cubicBezTo>
                  <a:lnTo>
                    <a:pt x="3472" y="1058"/>
                  </a:lnTo>
                  <a:cubicBezTo>
                    <a:pt x="3412" y="924"/>
                    <a:pt x="3412" y="864"/>
                    <a:pt x="3412" y="745"/>
                  </a:cubicBezTo>
                  <a:cubicBezTo>
                    <a:pt x="3352" y="552"/>
                    <a:pt x="3293" y="432"/>
                    <a:pt x="3293" y="313"/>
                  </a:cubicBezTo>
                  <a:cubicBezTo>
                    <a:pt x="3233" y="313"/>
                    <a:pt x="3233" y="239"/>
                    <a:pt x="3233" y="239"/>
                  </a:cubicBezTo>
                  <a:lnTo>
                    <a:pt x="3233" y="179"/>
                  </a:lnTo>
                  <a:cubicBezTo>
                    <a:pt x="3191" y="137"/>
                    <a:pt x="3112" y="95"/>
                    <a:pt x="3048" y="95"/>
                  </a:cubicBezTo>
                  <a:cubicBezTo>
                    <a:pt x="3021" y="95"/>
                    <a:pt x="2997" y="102"/>
                    <a:pt x="2980" y="120"/>
                  </a:cubicBezTo>
                  <a:cubicBezTo>
                    <a:pt x="2920" y="120"/>
                    <a:pt x="2861" y="179"/>
                    <a:pt x="2861" y="239"/>
                  </a:cubicBezTo>
                  <a:cubicBezTo>
                    <a:pt x="2861" y="239"/>
                    <a:pt x="2861" y="313"/>
                    <a:pt x="2920" y="313"/>
                  </a:cubicBezTo>
                  <a:lnTo>
                    <a:pt x="2920" y="432"/>
                  </a:lnTo>
                  <a:lnTo>
                    <a:pt x="2920" y="805"/>
                  </a:lnTo>
                  <a:lnTo>
                    <a:pt x="2920" y="1058"/>
                  </a:lnTo>
                  <a:lnTo>
                    <a:pt x="2920" y="1356"/>
                  </a:lnTo>
                  <a:cubicBezTo>
                    <a:pt x="2920" y="1490"/>
                    <a:pt x="2861" y="1550"/>
                    <a:pt x="2861" y="1669"/>
                  </a:cubicBezTo>
                  <a:cubicBezTo>
                    <a:pt x="2861" y="1728"/>
                    <a:pt x="2861" y="1863"/>
                    <a:pt x="2801" y="1982"/>
                  </a:cubicBezTo>
                  <a:cubicBezTo>
                    <a:pt x="2801" y="2041"/>
                    <a:pt x="2801" y="2175"/>
                    <a:pt x="2727" y="2295"/>
                  </a:cubicBezTo>
                  <a:cubicBezTo>
                    <a:pt x="2727" y="2354"/>
                    <a:pt x="2727" y="2473"/>
                    <a:pt x="2667" y="2548"/>
                  </a:cubicBezTo>
                  <a:cubicBezTo>
                    <a:pt x="2667" y="2607"/>
                    <a:pt x="2607" y="2607"/>
                    <a:pt x="2607" y="2667"/>
                  </a:cubicBezTo>
                  <a:lnTo>
                    <a:pt x="2607" y="2548"/>
                  </a:lnTo>
                  <a:cubicBezTo>
                    <a:pt x="2667" y="2354"/>
                    <a:pt x="2667" y="2175"/>
                    <a:pt x="2667" y="1982"/>
                  </a:cubicBezTo>
                  <a:cubicBezTo>
                    <a:pt x="2667" y="1550"/>
                    <a:pt x="2607" y="1177"/>
                    <a:pt x="2548" y="924"/>
                  </a:cubicBezTo>
                  <a:cubicBezTo>
                    <a:pt x="2429" y="611"/>
                    <a:pt x="2354" y="432"/>
                    <a:pt x="2354" y="432"/>
                  </a:cubicBezTo>
                  <a:cubicBezTo>
                    <a:pt x="2295" y="373"/>
                    <a:pt x="2235" y="373"/>
                    <a:pt x="2116" y="373"/>
                  </a:cubicBezTo>
                  <a:cubicBezTo>
                    <a:pt x="2056" y="432"/>
                    <a:pt x="2056" y="492"/>
                    <a:pt x="2056" y="492"/>
                  </a:cubicBezTo>
                  <a:lnTo>
                    <a:pt x="2056" y="984"/>
                  </a:lnTo>
                  <a:lnTo>
                    <a:pt x="2056" y="1431"/>
                  </a:lnTo>
                  <a:lnTo>
                    <a:pt x="2056" y="1982"/>
                  </a:lnTo>
                  <a:lnTo>
                    <a:pt x="2056" y="2473"/>
                  </a:lnTo>
                  <a:lnTo>
                    <a:pt x="2056" y="2607"/>
                  </a:lnTo>
                  <a:cubicBezTo>
                    <a:pt x="2056" y="2548"/>
                    <a:pt x="2056" y="2473"/>
                    <a:pt x="1982" y="2414"/>
                  </a:cubicBezTo>
                  <a:cubicBezTo>
                    <a:pt x="1922" y="2354"/>
                    <a:pt x="1922" y="2235"/>
                    <a:pt x="1922" y="2101"/>
                  </a:cubicBezTo>
                  <a:cubicBezTo>
                    <a:pt x="1863" y="2041"/>
                    <a:pt x="1803" y="1922"/>
                    <a:pt x="1803" y="1803"/>
                  </a:cubicBezTo>
                  <a:cubicBezTo>
                    <a:pt x="1743" y="1728"/>
                    <a:pt x="1743" y="1609"/>
                    <a:pt x="1684" y="1490"/>
                  </a:cubicBezTo>
                  <a:cubicBezTo>
                    <a:pt x="1684" y="1356"/>
                    <a:pt x="1609" y="1296"/>
                    <a:pt x="1609" y="1177"/>
                  </a:cubicBezTo>
                  <a:cubicBezTo>
                    <a:pt x="1550" y="984"/>
                    <a:pt x="1490" y="805"/>
                    <a:pt x="1431" y="611"/>
                  </a:cubicBezTo>
                  <a:cubicBezTo>
                    <a:pt x="1371" y="492"/>
                    <a:pt x="1371" y="373"/>
                    <a:pt x="1311" y="239"/>
                  </a:cubicBezTo>
                  <a:cubicBezTo>
                    <a:pt x="1237" y="179"/>
                    <a:pt x="1237" y="120"/>
                    <a:pt x="1237" y="120"/>
                  </a:cubicBezTo>
                  <a:cubicBezTo>
                    <a:pt x="1237" y="0"/>
                    <a:pt x="1118" y="0"/>
                    <a:pt x="105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3" name="Google Shape;5453;p32"/>
            <p:cNvSpPr/>
            <p:nvPr/>
          </p:nvSpPr>
          <p:spPr>
            <a:xfrm rot="10800000">
              <a:off x="7758254" y="4241096"/>
              <a:ext cx="213935" cy="122222"/>
            </a:xfrm>
            <a:custGeom>
              <a:avLst/>
              <a:gdLst/>
              <a:ahLst/>
              <a:cxnLst/>
              <a:rect l="l" t="t" r="r" b="b"/>
              <a:pathLst>
                <a:path w="6858" h="3918" extrusionOk="0">
                  <a:moveTo>
                    <a:pt x="5335" y="0"/>
                  </a:moveTo>
                  <a:cubicBezTo>
                    <a:pt x="3545" y="0"/>
                    <a:pt x="1" y="1073"/>
                    <a:pt x="94" y="3404"/>
                  </a:cubicBezTo>
                  <a:cubicBezTo>
                    <a:pt x="94" y="3746"/>
                    <a:pt x="809" y="3918"/>
                    <a:pt x="1710" y="3918"/>
                  </a:cubicBezTo>
                  <a:cubicBezTo>
                    <a:pt x="2611" y="3918"/>
                    <a:pt x="3699" y="3746"/>
                    <a:pt x="4444" y="3404"/>
                  </a:cubicBezTo>
                  <a:cubicBezTo>
                    <a:pt x="5934" y="2733"/>
                    <a:pt x="6857" y="990"/>
                    <a:pt x="6306" y="246"/>
                  </a:cubicBezTo>
                  <a:cubicBezTo>
                    <a:pt x="6196" y="83"/>
                    <a:pt x="5833" y="0"/>
                    <a:pt x="533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4" name="Google Shape;5454;p32"/>
            <p:cNvSpPr/>
            <p:nvPr/>
          </p:nvSpPr>
          <p:spPr>
            <a:xfrm rot="10800000">
              <a:off x="7843322" y="4252950"/>
              <a:ext cx="118042" cy="87377"/>
            </a:xfrm>
            <a:custGeom>
              <a:avLst/>
              <a:gdLst/>
              <a:ahLst/>
              <a:cxnLst/>
              <a:rect l="l" t="t" r="r" b="b"/>
              <a:pathLst>
                <a:path w="3784" h="2801" extrusionOk="0">
                  <a:moveTo>
                    <a:pt x="3531" y="0"/>
                  </a:moveTo>
                  <a:cubicBezTo>
                    <a:pt x="3531" y="0"/>
                    <a:pt x="3277" y="60"/>
                    <a:pt x="2905" y="134"/>
                  </a:cubicBezTo>
                  <a:cubicBezTo>
                    <a:pt x="2667" y="194"/>
                    <a:pt x="2473" y="313"/>
                    <a:pt x="2235" y="373"/>
                  </a:cubicBezTo>
                  <a:cubicBezTo>
                    <a:pt x="2101" y="432"/>
                    <a:pt x="1981" y="507"/>
                    <a:pt x="1862" y="566"/>
                  </a:cubicBezTo>
                  <a:cubicBezTo>
                    <a:pt x="1728" y="626"/>
                    <a:pt x="1609" y="685"/>
                    <a:pt x="1549" y="745"/>
                  </a:cubicBezTo>
                  <a:cubicBezTo>
                    <a:pt x="1415" y="805"/>
                    <a:pt x="1296" y="879"/>
                    <a:pt x="1177" y="939"/>
                  </a:cubicBezTo>
                  <a:cubicBezTo>
                    <a:pt x="1043" y="998"/>
                    <a:pt x="924" y="1117"/>
                    <a:pt x="864" y="1177"/>
                  </a:cubicBezTo>
                  <a:cubicBezTo>
                    <a:pt x="745" y="1252"/>
                    <a:pt x="670" y="1371"/>
                    <a:pt x="551" y="1430"/>
                  </a:cubicBezTo>
                  <a:cubicBezTo>
                    <a:pt x="492" y="1490"/>
                    <a:pt x="432" y="1624"/>
                    <a:pt x="298" y="1684"/>
                  </a:cubicBezTo>
                  <a:cubicBezTo>
                    <a:pt x="238" y="1743"/>
                    <a:pt x="238" y="1862"/>
                    <a:pt x="179" y="1922"/>
                  </a:cubicBezTo>
                  <a:cubicBezTo>
                    <a:pt x="119" y="1922"/>
                    <a:pt x="119" y="1996"/>
                    <a:pt x="119" y="2056"/>
                  </a:cubicBezTo>
                  <a:cubicBezTo>
                    <a:pt x="60" y="2056"/>
                    <a:pt x="60" y="2116"/>
                    <a:pt x="60" y="2116"/>
                  </a:cubicBezTo>
                  <a:cubicBezTo>
                    <a:pt x="0" y="2235"/>
                    <a:pt x="0" y="2294"/>
                    <a:pt x="0" y="2294"/>
                  </a:cubicBezTo>
                  <a:cubicBezTo>
                    <a:pt x="0" y="2369"/>
                    <a:pt x="0" y="2428"/>
                    <a:pt x="60" y="2488"/>
                  </a:cubicBezTo>
                  <a:cubicBezTo>
                    <a:pt x="60" y="2488"/>
                    <a:pt x="60" y="2548"/>
                    <a:pt x="119" y="2548"/>
                  </a:cubicBezTo>
                  <a:cubicBezTo>
                    <a:pt x="119" y="2548"/>
                    <a:pt x="179" y="2548"/>
                    <a:pt x="238" y="2607"/>
                  </a:cubicBezTo>
                  <a:cubicBezTo>
                    <a:pt x="372" y="2607"/>
                    <a:pt x="492" y="2667"/>
                    <a:pt x="670" y="2741"/>
                  </a:cubicBezTo>
                  <a:lnTo>
                    <a:pt x="924" y="2741"/>
                  </a:lnTo>
                  <a:cubicBezTo>
                    <a:pt x="1043" y="2801"/>
                    <a:pt x="1117" y="2801"/>
                    <a:pt x="1237" y="2801"/>
                  </a:cubicBezTo>
                  <a:lnTo>
                    <a:pt x="1922" y="2801"/>
                  </a:lnTo>
                  <a:cubicBezTo>
                    <a:pt x="2041" y="2801"/>
                    <a:pt x="2160" y="2741"/>
                    <a:pt x="2294" y="2741"/>
                  </a:cubicBezTo>
                  <a:cubicBezTo>
                    <a:pt x="2413" y="2741"/>
                    <a:pt x="2473" y="2667"/>
                    <a:pt x="2607" y="2667"/>
                  </a:cubicBezTo>
                  <a:cubicBezTo>
                    <a:pt x="2845" y="2607"/>
                    <a:pt x="3039" y="2548"/>
                    <a:pt x="3158" y="2428"/>
                  </a:cubicBezTo>
                  <a:cubicBezTo>
                    <a:pt x="3352" y="2369"/>
                    <a:pt x="3471" y="2294"/>
                    <a:pt x="3531" y="2235"/>
                  </a:cubicBezTo>
                  <a:cubicBezTo>
                    <a:pt x="3650" y="2175"/>
                    <a:pt x="3650" y="2116"/>
                    <a:pt x="3650" y="2116"/>
                  </a:cubicBezTo>
                  <a:cubicBezTo>
                    <a:pt x="3784" y="2116"/>
                    <a:pt x="3784" y="1996"/>
                    <a:pt x="3724" y="1922"/>
                  </a:cubicBezTo>
                  <a:cubicBezTo>
                    <a:pt x="3724" y="1852"/>
                    <a:pt x="3678" y="1823"/>
                    <a:pt x="3628" y="1823"/>
                  </a:cubicBezTo>
                  <a:cubicBezTo>
                    <a:pt x="3593" y="1823"/>
                    <a:pt x="3555" y="1838"/>
                    <a:pt x="3531" y="1862"/>
                  </a:cubicBezTo>
                  <a:lnTo>
                    <a:pt x="3412" y="1862"/>
                  </a:lnTo>
                  <a:cubicBezTo>
                    <a:pt x="3277" y="1922"/>
                    <a:pt x="3158" y="1922"/>
                    <a:pt x="3039" y="1996"/>
                  </a:cubicBezTo>
                  <a:cubicBezTo>
                    <a:pt x="2845" y="1996"/>
                    <a:pt x="2667" y="2056"/>
                    <a:pt x="2473" y="2116"/>
                  </a:cubicBezTo>
                  <a:lnTo>
                    <a:pt x="2160" y="2116"/>
                  </a:lnTo>
                  <a:cubicBezTo>
                    <a:pt x="2101" y="2175"/>
                    <a:pt x="1981" y="2175"/>
                    <a:pt x="1862" y="2175"/>
                  </a:cubicBezTo>
                  <a:cubicBezTo>
                    <a:pt x="2101" y="2116"/>
                    <a:pt x="2294" y="1996"/>
                    <a:pt x="2473" y="1922"/>
                  </a:cubicBezTo>
                  <a:cubicBezTo>
                    <a:pt x="2667" y="1862"/>
                    <a:pt x="2845" y="1743"/>
                    <a:pt x="2980" y="1684"/>
                  </a:cubicBezTo>
                  <a:cubicBezTo>
                    <a:pt x="3099" y="1624"/>
                    <a:pt x="3218" y="1549"/>
                    <a:pt x="3277" y="1490"/>
                  </a:cubicBezTo>
                  <a:cubicBezTo>
                    <a:pt x="3412" y="1430"/>
                    <a:pt x="3412" y="1371"/>
                    <a:pt x="3412" y="1371"/>
                  </a:cubicBezTo>
                  <a:cubicBezTo>
                    <a:pt x="3471" y="1371"/>
                    <a:pt x="3471" y="1311"/>
                    <a:pt x="3471" y="1252"/>
                  </a:cubicBezTo>
                  <a:cubicBezTo>
                    <a:pt x="3471" y="1153"/>
                    <a:pt x="3439" y="1094"/>
                    <a:pt x="3368" y="1094"/>
                  </a:cubicBezTo>
                  <a:cubicBezTo>
                    <a:pt x="3343" y="1094"/>
                    <a:pt x="3313" y="1102"/>
                    <a:pt x="3277" y="1117"/>
                  </a:cubicBezTo>
                  <a:lnTo>
                    <a:pt x="3158" y="1117"/>
                  </a:lnTo>
                  <a:cubicBezTo>
                    <a:pt x="3039" y="1177"/>
                    <a:pt x="2905" y="1177"/>
                    <a:pt x="2786" y="1252"/>
                  </a:cubicBezTo>
                  <a:cubicBezTo>
                    <a:pt x="2607" y="1252"/>
                    <a:pt x="2413" y="1311"/>
                    <a:pt x="2235" y="1371"/>
                  </a:cubicBezTo>
                  <a:cubicBezTo>
                    <a:pt x="2160" y="1430"/>
                    <a:pt x="2041" y="1430"/>
                    <a:pt x="1981" y="1490"/>
                  </a:cubicBezTo>
                  <a:cubicBezTo>
                    <a:pt x="1862" y="1490"/>
                    <a:pt x="1788" y="1549"/>
                    <a:pt x="1669" y="1624"/>
                  </a:cubicBezTo>
                  <a:cubicBezTo>
                    <a:pt x="1549" y="1624"/>
                    <a:pt x="1490" y="1684"/>
                    <a:pt x="1356" y="1684"/>
                  </a:cubicBezTo>
                  <a:cubicBezTo>
                    <a:pt x="1296" y="1743"/>
                    <a:pt x="1177" y="1803"/>
                    <a:pt x="1117" y="1803"/>
                  </a:cubicBezTo>
                  <a:cubicBezTo>
                    <a:pt x="983" y="1862"/>
                    <a:pt x="924" y="1862"/>
                    <a:pt x="804" y="1922"/>
                  </a:cubicBezTo>
                  <a:lnTo>
                    <a:pt x="924" y="1803"/>
                  </a:lnTo>
                  <a:cubicBezTo>
                    <a:pt x="983" y="1743"/>
                    <a:pt x="1117" y="1684"/>
                    <a:pt x="1177" y="1624"/>
                  </a:cubicBezTo>
                  <a:cubicBezTo>
                    <a:pt x="1296" y="1549"/>
                    <a:pt x="1356" y="1490"/>
                    <a:pt x="1490" y="1430"/>
                  </a:cubicBezTo>
                  <a:cubicBezTo>
                    <a:pt x="1609" y="1371"/>
                    <a:pt x="1728" y="1311"/>
                    <a:pt x="1788" y="1252"/>
                  </a:cubicBezTo>
                  <a:cubicBezTo>
                    <a:pt x="2041" y="1117"/>
                    <a:pt x="2294" y="1058"/>
                    <a:pt x="2473" y="939"/>
                  </a:cubicBezTo>
                  <a:cubicBezTo>
                    <a:pt x="2667" y="805"/>
                    <a:pt x="2905" y="685"/>
                    <a:pt x="3039" y="626"/>
                  </a:cubicBezTo>
                  <a:lnTo>
                    <a:pt x="3650" y="313"/>
                  </a:lnTo>
                  <a:cubicBezTo>
                    <a:pt x="3724" y="313"/>
                    <a:pt x="3724" y="194"/>
                    <a:pt x="3724" y="134"/>
                  </a:cubicBezTo>
                  <a:cubicBezTo>
                    <a:pt x="3724" y="60"/>
                    <a:pt x="3650" y="0"/>
                    <a:pt x="353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5" name="Google Shape;5455;p32"/>
            <p:cNvSpPr/>
            <p:nvPr/>
          </p:nvSpPr>
          <p:spPr>
            <a:xfrm rot="10800000">
              <a:off x="7795407" y="4411327"/>
              <a:ext cx="139005" cy="212563"/>
            </a:xfrm>
            <a:custGeom>
              <a:avLst/>
              <a:gdLst/>
              <a:ahLst/>
              <a:cxnLst/>
              <a:rect l="l" t="t" r="r" b="b"/>
              <a:pathLst>
                <a:path w="4456" h="6814" extrusionOk="0">
                  <a:moveTo>
                    <a:pt x="2498" y="0"/>
                  </a:moveTo>
                  <a:cubicBezTo>
                    <a:pt x="2097" y="0"/>
                    <a:pt x="1695" y="265"/>
                    <a:pt x="1371" y="897"/>
                  </a:cubicBezTo>
                  <a:cubicBezTo>
                    <a:pt x="253" y="3131"/>
                    <a:pt x="0" y="6304"/>
                    <a:pt x="864" y="6796"/>
                  </a:cubicBezTo>
                  <a:cubicBezTo>
                    <a:pt x="895" y="6808"/>
                    <a:pt x="933" y="6813"/>
                    <a:pt x="979" y="6813"/>
                  </a:cubicBezTo>
                  <a:cubicBezTo>
                    <a:pt x="1684" y="6813"/>
                    <a:pt x="4052" y="5421"/>
                    <a:pt x="4276" y="3265"/>
                  </a:cubicBezTo>
                  <a:cubicBezTo>
                    <a:pt x="4455" y="1584"/>
                    <a:pt x="3479" y="0"/>
                    <a:pt x="249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6" name="Google Shape;5456;p32"/>
            <p:cNvSpPr/>
            <p:nvPr/>
          </p:nvSpPr>
          <p:spPr>
            <a:xfrm rot="10800000">
              <a:off x="7820082" y="4417442"/>
              <a:ext cx="91121" cy="114361"/>
            </a:xfrm>
            <a:custGeom>
              <a:avLst/>
              <a:gdLst/>
              <a:ahLst/>
              <a:cxnLst/>
              <a:rect l="l" t="t" r="r" b="b"/>
              <a:pathLst>
                <a:path w="2921" h="3666" extrusionOk="0">
                  <a:moveTo>
                    <a:pt x="924" y="2850"/>
                  </a:moveTo>
                  <a:cubicBezTo>
                    <a:pt x="923" y="2865"/>
                    <a:pt x="916" y="2920"/>
                    <a:pt x="865" y="2920"/>
                  </a:cubicBezTo>
                  <a:cubicBezTo>
                    <a:pt x="894" y="2885"/>
                    <a:pt x="908" y="2866"/>
                    <a:pt x="924" y="2850"/>
                  </a:cubicBezTo>
                  <a:close/>
                  <a:moveTo>
                    <a:pt x="1804" y="0"/>
                  </a:moveTo>
                  <a:cubicBezTo>
                    <a:pt x="1744" y="0"/>
                    <a:pt x="1669" y="60"/>
                    <a:pt x="1610" y="120"/>
                  </a:cubicBezTo>
                  <a:lnTo>
                    <a:pt x="1610" y="179"/>
                  </a:lnTo>
                  <a:lnTo>
                    <a:pt x="1610" y="239"/>
                  </a:lnTo>
                  <a:cubicBezTo>
                    <a:pt x="1550" y="313"/>
                    <a:pt x="1550" y="373"/>
                    <a:pt x="1550" y="432"/>
                  </a:cubicBezTo>
                  <a:cubicBezTo>
                    <a:pt x="1491" y="492"/>
                    <a:pt x="1491" y="552"/>
                    <a:pt x="1491" y="611"/>
                  </a:cubicBezTo>
                  <a:cubicBezTo>
                    <a:pt x="1431" y="686"/>
                    <a:pt x="1431" y="805"/>
                    <a:pt x="1372" y="864"/>
                  </a:cubicBezTo>
                  <a:cubicBezTo>
                    <a:pt x="1372" y="924"/>
                    <a:pt x="1297" y="1058"/>
                    <a:pt x="1237" y="1118"/>
                  </a:cubicBezTo>
                  <a:cubicBezTo>
                    <a:pt x="1178" y="1237"/>
                    <a:pt x="1178" y="1296"/>
                    <a:pt x="1118" y="1431"/>
                  </a:cubicBezTo>
                  <a:cubicBezTo>
                    <a:pt x="1059" y="1490"/>
                    <a:pt x="999" y="1609"/>
                    <a:pt x="999" y="1669"/>
                  </a:cubicBezTo>
                  <a:cubicBezTo>
                    <a:pt x="925" y="1803"/>
                    <a:pt x="865" y="1863"/>
                    <a:pt x="805" y="1982"/>
                  </a:cubicBezTo>
                  <a:cubicBezTo>
                    <a:pt x="746" y="2041"/>
                    <a:pt x="746" y="2175"/>
                    <a:pt x="686" y="2235"/>
                  </a:cubicBezTo>
                  <a:lnTo>
                    <a:pt x="686" y="1922"/>
                  </a:lnTo>
                  <a:cubicBezTo>
                    <a:pt x="746" y="1490"/>
                    <a:pt x="746" y="1058"/>
                    <a:pt x="686" y="745"/>
                  </a:cubicBezTo>
                  <a:cubicBezTo>
                    <a:pt x="686" y="611"/>
                    <a:pt x="686" y="492"/>
                    <a:pt x="627" y="373"/>
                  </a:cubicBezTo>
                  <a:lnTo>
                    <a:pt x="627" y="239"/>
                  </a:lnTo>
                  <a:cubicBezTo>
                    <a:pt x="552" y="179"/>
                    <a:pt x="552" y="120"/>
                    <a:pt x="493" y="120"/>
                  </a:cubicBezTo>
                  <a:cubicBezTo>
                    <a:pt x="373" y="120"/>
                    <a:pt x="314" y="179"/>
                    <a:pt x="254" y="239"/>
                  </a:cubicBezTo>
                  <a:lnTo>
                    <a:pt x="254" y="373"/>
                  </a:lnTo>
                  <a:cubicBezTo>
                    <a:pt x="254" y="492"/>
                    <a:pt x="180" y="611"/>
                    <a:pt x="180" y="745"/>
                  </a:cubicBezTo>
                  <a:cubicBezTo>
                    <a:pt x="180" y="924"/>
                    <a:pt x="180" y="1058"/>
                    <a:pt x="120" y="1237"/>
                  </a:cubicBezTo>
                  <a:lnTo>
                    <a:pt x="120" y="1550"/>
                  </a:lnTo>
                  <a:lnTo>
                    <a:pt x="120" y="1863"/>
                  </a:lnTo>
                  <a:cubicBezTo>
                    <a:pt x="61" y="2041"/>
                    <a:pt x="61" y="2235"/>
                    <a:pt x="61" y="2414"/>
                  </a:cubicBezTo>
                  <a:lnTo>
                    <a:pt x="61" y="2727"/>
                  </a:lnTo>
                  <a:cubicBezTo>
                    <a:pt x="1" y="2786"/>
                    <a:pt x="61" y="2846"/>
                    <a:pt x="1" y="2980"/>
                  </a:cubicBezTo>
                  <a:lnTo>
                    <a:pt x="1" y="3471"/>
                  </a:lnTo>
                  <a:cubicBezTo>
                    <a:pt x="1" y="3531"/>
                    <a:pt x="1" y="3531"/>
                    <a:pt x="61" y="3531"/>
                  </a:cubicBezTo>
                  <a:cubicBezTo>
                    <a:pt x="61" y="3591"/>
                    <a:pt x="120" y="3665"/>
                    <a:pt x="180" y="3665"/>
                  </a:cubicBezTo>
                  <a:cubicBezTo>
                    <a:pt x="180" y="3665"/>
                    <a:pt x="254" y="3665"/>
                    <a:pt x="433" y="3591"/>
                  </a:cubicBezTo>
                  <a:lnTo>
                    <a:pt x="627" y="3591"/>
                  </a:lnTo>
                  <a:cubicBezTo>
                    <a:pt x="746" y="3531"/>
                    <a:pt x="805" y="3531"/>
                    <a:pt x="925" y="3471"/>
                  </a:cubicBezTo>
                  <a:cubicBezTo>
                    <a:pt x="1059" y="3412"/>
                    <a:pt x="1118" y="3352"/>
                    <a:pt x="1237" y="3293"/>
                  </a:cubicBezTo>
                  <a:cubicBezTo>
                    <a:pt x="1372" y="3218"/>
                    <a:pt x="1491" y="3159"/>
                    <a:pt x="1610" y="3099"/>
                  </a:cubicBezTo>
                  <a:cubicBezTo>
                    <a:pt x="1669" y="2980"/>
                    <a:pt x="1804" y="2920"/>
                    <a:pt x="1923" y="2786"/>
                  </a:cubicBezTo>
                  <a:cubicBezTo>
                    <a:pt x="2042" y="2667"/>
                    <a:pt x="2116" y="2548"/>
                    <a:pt x="2236" y="2473"/>
                  </a:cubicBezTo>
                  <a:cubicBezTo>
                    <a:pt x="2295" y="2354"/>
                    <a:pt x="2414" y="2235"/>
                    <a:pt x="2489" y="2101"/>
                  </a:cubicBezTo>
                  <a:cubicBezTo>
                    <a:pt x="2548" y="1982"/>
                    <a:pt x="2608" y="1803"/>
                    <a:pt x="2668" y="1669"/>
                  </a:cubicBezTo>
                  <a:cubicBezTo>
                    <a:pt x="2727" y="1550"/>
                    <a:pt x="2787" y="1431"/>
                    <a:pt x="2787" y="1296"/>
                  </a:cubicBezTo>
                  <a:cubicBezTo>
                    <a:pt x="2861" y="1177"/>
                    <a:pt x="2861" y="1058"/>
                    <a:pt x="2921" y="924"/>
                  </a:cubicBezTo>
                  <a:lnTo>
                    <a:pt x="2921" y="686"/>
                  </a:lnTo>
                  <a:lnTo>
                    <a:pt x="2921" y="432"/>
                  </a:lnTo>
                  <a:lnTo>
                    <a:pt x="2921" y="239"/>
                  </a:lnTo>
                  <a:cubicBezTo>
                    <a:pt x="2921" y="179"/>
                    <a:pt x="2861" y="120"/>
                    <a:pt x="2787" y="60"/>
                  </a:cubicBezTo>
                  <a:cubicBezTo>
                    <a:pt x="2727" y="60"/>
                    <a:pt x="2608" y="120"/>
                    <a:pt x="2608" y="179"/>
                  </a:cubicBezTo>
                  <a:cubicBezTo>
                    <a:pt x="2608" y="179"/>
                    <a:pt x="2608" y="239"/>
                    <a:pt x="2548" y="373"/>
                  </a:cubicBezTo>
                  <a:cubicBezTo>
                    <a:pt x="2548" y="432"/>
                    <a:pt x="2548" y="492"/>
                    <a:pt x="2489" y="552"/>
                  </a:cubicBezTo>
                  <a:cubicBezTo>
                    <a:pt x="2489" y="686"/>
                    <a:pt x="2414" y="745"/>
                    <a:pt x="2414" y="805"/>
                  </a:cubicBezTo>
                  <a:cubicBezTo>
                    <a:pt x="2355" y="924"/>
                    <a:pt x="2355" y="984"/>
                    <a:pt x="2295" y="1118"/>
                  </a:cubicBezTo>
                  <a:cubicBezTo>
                    <a:pt x="2236" y="1237"/>
                    <a:pt x="2176" y="1296"/>
                    <a:pt x="2116" y="1431"/>
                  </a:cubicBezTo>
                  <a:cubicBezTo>
                    <a:pt x="2116" y="1550"/>
                    <a:pt x="2042" y="1669"/>
                    <a:pt x="1923" y="1728"/>
                  </a:cubicBezTo>
                  <a:cubicBezTo>
                    <a:pt x="1863" y="1863"/>
                    <a:pt x="1804" y="1982"/>
                    <a:pt x="1744" y="2101"/>
                  </a:cubicBezTo>
                  <a:lnTo>
                    <a:pt x="1491" y="2354"/>
                  </a:lnTo>
                  <a:cubicBezTo>
                    <a:pt x="1431" y="2473"/>
                    <a:pt x="1297" y="2548"/>
                    <a:pt x="1237" y="2667"/>
                  </a:cubicBezTo>
                  <a:cubicBezTo>
                    <a:pt x="1120" y="2726"/>
                    <a:pt x="1061" y="2784"/>
                    <a:pt x="932" y="2843"/>
                  </a:cubicBezTo>
                  <a:lnTo>
                    <a:pt x="932" y="2843"/>
                  </a:lnTo>
                  <a:cubicBezTo>
                    <a:pt x="947" y="2828"/>
                    <a:pt x="966" y="2813"/>
                    <a:pt x="999" y="2786"/>
                  </a:cubicBezTo>
                  <a:cubicBezTo>
                    <a:pt x="1059" y="2727"/>
                    <a:pt x="1118" y="2667"/>
                    <a:pt x="1178" y="2548"/>
                  </a:cubicBezTo>
                  <a:cubicBezTo>
                    <a:pt x="1237" y="2473"/>
                    <a:pt x="1297" y="2354"/>
                    <a:pt x="1372" y="2295"/>
                  </a:cubicBezTo>
                  <a:cubicBezTo>
                    <a:pt x="1431" y="2175"/>
                    <a:pt x="1491" y="2101"/>
                    <a:pt x="1550" y="1982"/>
                  </a:cubicBezTo>
                  <a:cubicBezTo>
                    <a:pt x="1550" y="1863"/>
                    <a:pt x="1610" y="1728"/>
                    <a:pt x="1669" y="1669"/>
                  </a:cubicBezTo>
                  <a:cubicBezTo>
                    <a:pt x="1744" y="1550"/>
                    <a:pt x="1744" y="1431"/>
                    <a:pt x="1804" y="1356"/>
                  </a:cubicBezTo>
                  <a:cubicBezTo>
                    <a:pt x="1863" y="1237"/>
                    <a:pt x="1863" y="1118"/>
                    <a:pt x="1863" y="1058"/>
                  </a:cubicBezTo>
                  <a:cubicBezTo>
                    <a:pt x="1923" y="924"/>
                    <a:pt x="1923" y="864"/>
                    <a:pt x="1923" y="745"/>
                  </a:cubicBezTo>
                  <a:cubicBezTo>
                    <a:pt x="1982" y="686"/>
                    <a:pt x="1982" y="552"/>
                    <a:pt x="1982" y="492"/>
                  </a:cubicBezTo>
                  <a:lnTo>
                    <a:pt x="1982" y="313"/>
                  </a:lnTo>
                  <a:cubicBezTo>
                    <a:pt x="1982" y="179"/>
                    <a:pt x="1923" y="120"/>
                    <a:pt x="1923" y="120"/>
                  </a:cubicBezTo>
                  <a:cubicBezTo>
                    <a:pt x="1923" y="60"/>
                    <a:pt x="1863" y="0"/>
                    <a:pt x="180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7" name="Google Shape;5457;p32"/>
            <p:cNvSpPr/>
            <p:nvPr/>
          </p:nvSpPr>
          <p:spPr>
            <a:xfrm rot="10800000">
              <a:off x="7895824" y="3875585"/>
              <a:ext cx="632978" cy="564037"/>
            </a:xfrm>
            <a:custGeom>
              <a:avLst/>
              <a:gdLst/>
              <a:ahLst/>
              <a:cxnLst/>
              <a:rect l="l" t="t" r="r" b="b"/>
              <a:pathLst>
                <a:path w="20291" h="18081" extrusionOk="0">
                  <a:moveTo>
                    <a:pt x="20140" y="0"/>
                  </a:moveTo>
                  <a:cubicBezTo>
                    <a:pt x="20076" y="0"/>
                    <a:pt x="20030" y="42"/>
                    <a:pt x="19978" y="84"/>
                  </a:cubicBezTo>
                  <a:cubicBezTo>
                    <a:pt x="19978" y="84"/>
                    <a:pt x="19918" y="144"/>
                    <a:pt x="19799" y="338"/>
                  </a:cubicBezTo>
                  <a:cubicBezTo>
                    <a:pt x="19739" y="516"/>
                    <a:pt x="19546" y="770"/>
                    <a:pt x="19367" y="1083"/>
                  </a:cubicBezTo>
                  <a:cubicBezTo>
                    <a:pt x="19173" y="1381"/>
                    <a:pt x="18935" y="1753"/>
                    <a:pt x="18622" y="2200"/>
                  </a:cubicBezTo>
                  <a:cubicBezTo>
                    <a:pt x="18309" y="2572"/>
                    <a:pt x="17996" y="3064"/>
                    <a:pt x="17624" y="3556"/>
                  </a:cubicBezTo>
                  <a:cubicBezTo>
                    <a:pt x="17445" y="3809"/>
                    <a:pt x="17192" y="4122"/>
                    <a:pt x="16998" y="4360"/>
                  </a:cubicBezTo>
                  <a:cubicBezTo>
                    <a:pt x="16819" y="4613"/>
                    <a:pt x="16566" y="4926"/>
                    <a:pt x="16387" y="5179"/>
                  </a:cubicBezTo>
                  <a:cubicBezTo>
                    <a:pt x="15881" y="5731"/>
                    <a:pt x="15389" y="6356"/>
                    <a:pt x="14898" y="6967"/>
                  </a:cubicBezTo>
                  <a:cubicBezTo>
                    <a:pt x="14391" y="7533"/>
                    <a:pt x="13840" y="8159"/>
                    <a:pt x="13274" y="8770"/>
                  </a:cubicBezTo>
                  <a:cubicBezTo>
                    <a:pt x="12976" y="9023"/>
                    <a:pt x="12663" y="9336"/>
                    <a:pt x="12350" y="9649"/>
                  </a:cubicBezTo>
                  <a:lnTo>
                    <a:pt x="11918" y="10081"/>
                  </a:lnTo>
                  <a:lnTo>
                    <a:pt x="11412" y="10513"/>
                  </a:lnTo>
                  <a:cubicBezTo>
                    <a:pt x="11114" y="10766"/>
                    <a:pt x="10801" y="11064"/>
                    <a:pt x="10548" y="11377"/>
                  </a:cubicBezTo>
                  <a:cubicBezTo>
                    <a:pt x="10175" y="11630"/>
                    <a:pt x="9862" y="11883"/>
                    <a:pt x="9549" y="12181"/>
                  </a:cubicBezTo>
                  <a:cubicBezTo>
                    <a:pt x="9371" y="12315"/>
                    <a:pt x="9251" y="12434"/>
                    <a:pt x="9058" y="12554"/>
                  </a:cubicBezTo>
                  <a:cubicBezTo>
                    <a:pt x="8939" y="12688"/>
                    <a:pt x="8745" y="12807"/>
                    <a:pt x="8626" y="12926"/>
                  </a:cubicBezTo>
                  <a:cubicBezTo>
                    <a:pt x="8253" y="13179"/>
                    <a:pt x="7941" y="13433"/>
                    <a:pt x="7628" y="13671"/>
                  </a:cubicBezTo>
                  <a:cubicBezTo>
                    <a:pt x="7017" y="14118"/>
                    <a:pt x="6332" y="14550"/>
                    <a:pt x="5765" y="14922"/>
                  </a:cubicBezTo>
                  <a:cubicBezTo>
                    <a:pt x="5155" y="15295"/>
                    <a:pt x="4529" y="15667"/>
                    <a:pt x="3963" y="15980"/>
                  </a:cubicBezTo>
                  <a:cubicBezTo>
                    <a:pt x="3412" y="16218"/>
                    <a:pt x="2920" y="16531"/>
                    <a:pt x="2473" y="16725"/>
                  </a:cubicBezTo>
                  <a:cubicBezTo>
                    <a:pt x="2354" y="16785"/>
                    <a:pt x="2235" y="16844"/>
                    <a:pt x="2101" y="16904"/>
                  </a:cubicBezTo>
                  <a:cubicBezTo>
                    <a:pt x="1981" y="16963"/>
                    <a:pt x="1922" y="17023"/>
                    <a:pt x="1803" y="17023"/>
                  </a:cubicBezTo>
                  <a:cubicBezTo>
                    <a:pt x="1609" y="17157"/>
                    <a:pt x="1430" y="17217"/>
                    <a:pt x="1237" y="17276"/>
                  </a:cubicBezTo>
                  <a:cubicBezTo>
                    <a:pt x="551" y="17589"/>
                    <a:pt x="179" y="17708"/>
                    <a:pt x="179" y="17708"/>
                  </a:cubicBezTo>
                  <a:lnTo>
                    <a:pt x="119" y="17708"/>
                  </a:lnTo>
                  <a:cubicBezTo>
                    <a:pt x="60" y="17768"/>
                    <a:pt x="0" y="17842"/>
                    <a:pt x="60" y="17961"/>
                  </a:cubicBezTo>
                  <a:cubicBezTo>
                    <a:pt x="60" y="18021"/>
                    <a:pt x="179" y="18081"/>
                    <a:pt x="313" y="18081"/>
                  </a:cubicBezTo>
                  <a:cubicBezTo>
                    <a:pt x="313" y="18081"/>
                    <a:pt x="685" y="17902"/>
                    <a:pt x="1356" y="17649"/>
                  </a:cubicBezTo>
                  <a:cubicBezTo>
                    <a:pt x="1549" y="17589"/>
                    <a:pt x="1728" y="17529"/>
                    <a:pt x="1981" y="17470"/>
                  </a:cubicBezTo>
                  <a:cubicBezTo>
                    <a:pt x="2041" y="17395"/>
                    <a:pt x="2175" y="17336"/>
                    <a:pt x="2294" y="17336"/>
                  </a:cubicBezTo>
                  <a:cubicBezTo>
                    <a:pt x="2414" y="17276"/>
                    <a:pt x="2548" y="17217"/>
                    <a:pt x="2667" y="17157"/>
                  </a:cubicBezTo>
                  <a:cubicBezTo>
                    <a:pt x="3099" y="16963"/>
                    <a:pt x="3665" y="16725"/>
                    <a:pt x="4216" y="16412"/>
                  </a:cubicBezTo>
                  <a:cubicBezTo>
                    <a:pt x="4782" y="16099"/>
                    <a:pt x="5393" y="15786"/>
                    <a:pt x="6019" y="15414"/>
                  </a:cubicBezTo>
                  <a:cubicBezTo>
                    <a:pt x="6332" y="15235"/>
                    <a:pt x="6704" y="14982"/>
                    <a:pt x="7017" y="14788"/>
                  </a:cubicBezTo>
                  <a:cubicBezTo>
                    <a:pt x="7315" y="14609"/>
                    <a:pt x="7687" y="14416"/>
                    <a:pt x="8000" y="14177"/>
                  </a:cubicBezTo>
                  <a:cubicBezTo>
                    <a:pt x="8313" y="13924"/>
                    <a:pt x="8626" y="13671"/>
                    <a:pt x="8998" y="13433"/>
                  </a:cubicBezTo>
                  <a:cubicBezTo>
                    <a:pt x="9117" y="13299"/>
                    <a:pt x="9311" y="13179"/>
                    <a:pt x="9490" y="13060"/>
                  </a:cubicBezTo>
                  <a:cubicBezTo>
                    <a:pt x="9624" y="12926"/>
                    <a:pt x="9803" y="12807"/>
                    <a:pt x="9922" y="12628"/>
                  </a:cubicBezTo>
                  <a:cubicBezTo>
                    <a:pt x="10294" y="12375"/>
                    <a:pt x="10607" y="12122"/>
                    <a:pt x="10920" y="11809"/>
                  </a:cubicBezTo>
                  <a:cubicBezTo>
                    <a:pt x="11233" y="11570"/>
                    <a:pt x="11546" y="11258"/>
                    <a:pt x="11918" y="11004"/>
                  </a:cubicBezTo>
                  <a:cubicBezTo>
                    <a:pt x="12037" y="10826"/>
                    <a:pt x="12231" y="10691"/>
                    <a:pt x="12350" y="10572"/>
                  </a:cubicBezTo>
                  <a:lnTo>
                    <a:pt x="12782" y="10081"/>
                  </a:lnTo>
                  <a:cubicBezTo>
                    <a:pt x="13095" y="9768"/>
                    <a:pt x="13408" y="9515"/>
                    <a:pt x="13721" y="9202"/>
                  </a:cubicBezTo>
                  <a:cubicBezTo>
                    <a:pt x="14272" y="8591"/>
                    <a:pt x="14838" y="7965"/>
                    <a:pt x="15330" y="7340"/>
                  </a:cubicBezTo>
                  <a:cubicBezTo>
                    <a:pt x="15643" y="7042"/>
                    <a:pt x="15881" y="6729"/>
                    <a:pt x="16134" y="6416"/>
                  </a:cubicBezTo>
                  <a:cubicBezTo>
                    <a:pt x="16328" y="6103"/>
                    <a:pt x="16566" y="5850"/>
                    <a:pt x="16819" y="5552"/>
                  </a:cubicBezTo>
                  <a:cubicBezTo>
                    <a:pt x="17073" y="5239"/>
                    <a:pt x="17251" y="4986"/>
                    <a:pt x="17445" y="4673"/>
                  </a:cubicBezTo>
                  <a:cubicBezTo>
                    <a:pt x="17624" y="4435"/>
                    <a:pt x="17877" y="4122"/>
                    <a:pt x="17996" y="3868"/>
                  </a:cubicBezTo>
                  <a:cubicBezTo>
                    <a:pt x="18190" y="3615"/>
                    <a:pt x="18369" y="3377"/>
                    <a:pt x="18562" y="3124"/>
                  </a:cubicBezTo>
                  <a:cubicBezTo>
                    <a:pt x="18682" y="2870"/>
                    <a:pt x="18860" y="2632"/>
                    <a:pt x="18994" y="2438"/>
                  </a:cubicBezTo>
                  <a:cubicBezTo>
                    <a:pt x="19307" y="2006"/>
                    <a:pt x="19486" y="1574"/>
                    <a:pt x="19680" y="1261"/>
                  </a:cubicBezTo>
                  <a:cubicBezTo>
                    <a:pt x="19918" y="948"/>
                    <a:pt x="20052" y="710"/>
                    <a:pt x="20112" y="516"/>
                  </a:cubicBezTo>
                  <a:cubicBezTo>
                    <a:pt x="20231" y="338"/>
                    <a:pt x="20291" y="263"/>
                    <a:pt x="20291" y="263"/>
                  </a:cubicBezTo>
                  <a:cubicBezTo>
                    <a:pt x="20291" y="144"/>
                    <a:pt x="20291" y="84"/>
                    <a:pt x="20231" y="25"/>
                  </a:cubicBezTo>
                  <a:cubicBezTo>
                    <a:pt x="20196" y="7"/>
                    <a:pt x="20166" y="0"/>
                    <a:pt x="2014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8" name="Google Shape;5458;p32"/>
            <p:cNvSpPr/>
            <p:nvPr/>
          </p:nvSpPr>
          <p:spPr>
            <a:xfrm rot="10800000">
              <a:off x="7944145" y="4186443"/>
              <a:ext cx="133421" cy="89779"/>
            </a:xfrm>
            <a:custGeom>
              <a:avLst/>
              <a:gdLst/>
              <a:ahLst/>
              <a:cxnLst/>
              <a:rect l="l" t="t" r="r" b="b"/>
              <a:pathLst>
                <a:path w="4277" h="2878" extrusionOk="0">
                  <a:moveTo>
                    <a:pt x="4023" y="1"/>
                  </a:moveTo>
                  <a:cubicBezTo>
                    <a:pt x="4023" y="1"/>
                    <a:pt x="3963" y="61"/>
                    <a:pt x="3844" y="61"/>
                  </a:cubicBezTo>
                  <a:cubicBezTo>
                    <a:pt x="3785" y="61"/>
                    <a:pt x="3725" y="120"/>
                    <a:pt x="3591" y="120"/>
                  </a:cubicBezTo>
                  <a:cubicBezTo>
                    <a:pt x="3531" y="180"/>
                    <a:pt x="3412" y="180"/>
                    <a:pt x="3278" y="239"/>
                  </a:cubicBezTo>
                  <a:cubicBezTo>
                    <a:pt x="3219" y="314"/>
                    <a:pt x="3099" y="373"/>
                    <a:pt x="2980" y="373"/>
                  </a:cubicBezTo>
                  <a:cubicBezTo>
                    <a:pt x="2846" y="433"/>
                    <a:pt x="2727" y="493"/>
                    <a:pt x="2608" y="552"/>
                  </a:cubicBezTo>
                  <a:cubicBezTo>
                    <a:pt x="2474" y="612"/>
                    <a:pt x="2354" y="746"/>
                    <a:pt x="2235" y="805"/>
                  </a:cubicBezTo>
                  <a:cubicBezTo>
                    <a:pt x="2101" y="865"/>
                    <a:pt x="1982" y="925"/>
                    <a:pt x="1863" y="1059"/>
                  </a:cubicBezTo>
                  <a:cubicBezTo>
                    <a:pt x="1729" y="1118"/>
                    <a:pt x="1610" y="1178"/>
                    <a:pt x="1490" y="1297"/>
                  </a:cubicBezTo>
                  <a:cubicBezTo>
                    <a:pt x="1416" y="1357"/>
                    <a:pt x="1297" y="1491"/>
                    <a:pt x="1178" y="1550"/>
                  </a:cubicBezTo>
                  <a:cubicBezTo>
                    <a:pt x="1043" y="1610"/>
                    <a:pt x="984" y="1729"/>
                    <a:pt x="865" y="1804"/>
                  </a:cubicBezTo>
                  <a:cubicBezTo>
                    <a:pt x="746" y="1863"/>
                    <a:pt x="671" y="1982"/>
                    <a:pt x="611" y="2042"/>
                  </a:cubicBezTo>
                  <a:cubicBezTo>
                    <a:pt x="299" y="2355"/>
                    <a:pt x="60" y="2608"/>
                    <a:pt x="60" y="2608"/>
                  </a:cubicBezTo>
                  <a:cubicBezTo>
                    <a:pt x="60" y="2668"/>
                    <a:pt x="1" y="2727"/>
                    <a:pt x="60" y="2787"/>
                  </a:cubicBezTo>
                  <a:cubicBezTo>
                    <a:pt x="102" y="2829"/>
                    <a:pt x="173" y="2878"/>
                    <a:pt x="232" y="2878"/>
                  </a:cubicBezTo>
                  <a:cubicBezTo>
                    <a:pt x="258" y="2878"/>
                    <a:pt x="281" y="2869"/>
                    <a:pt x="299" y="2846"/>
                  </a:cubicBezTo>
                  <a:cubicBezTo>
                    <a:pt x="299" y="2846"/>
                    <a:pt x="552" y="2727"/>
                    <a:pt x="924" y="2474"/>
                  </a:cubicBezTo>
                  <a:cubicBezTo>
                    <a:pt x="984" y="2414"/>
                    <a:pt x="1118" y="2355"/>
                    <a:pt x="1237" y="2236"/>
                  </a:cubicBezTo>
                  <a:cubicBezTo>
                    <a:pt x="1297" y="2176"/>
                    <a:pt x="1416" y="2102"/>
                    <a:pt x="1550" y="2042"/>
                  </a:cubicBezTo>
                  <a:cubicBezTo>
                    <a:pt x="1669" y="1982"/>
                    <a:pt x="1729" y="1863"/>
                    <a:pt x="1863" y="1804"/>
                  </a:cubicBezTo>
                  <a:cubicBezTo>
                    <a:pt x="1982" y="1729"/>
                    <a:pt x="2101" y="1669"/>
                    <a:pt x="2235" y="1550"/>
                  </a:cubicBezTo>
                  <a:cubicBezTo>
                    <a:pt x="2354" y="1491"/>
                    <a:pt x="2474" y="1431"/>
                    <a:pt x="2608" y="1357"/>
                  </a:cubicBezTo>
                  <a:cubicBezTo>
                    <a:pt x="2727" y="1237"/>
                    <a:pt x="2846" y="1178"/>
                    <a:pt x="2906" y="1118"/>
                  </a:cubicBezTo>
                  <a:cubicBezTo>
                    <a:pt x="3040" y="1059"/>
                    <a:pt x="3159" y="984"/>
                    <a:pt x="3278" y="925"/>
                  </a:cubicBezTo>
                  <a:cubicBezTo>
                    <a:pt x="3353" y="865"/>
                    <a:pt x="3472" y="805"/>
                    <a:pt x="3531" y="746"/>
                  </a:cubicBezTo>
                  <a:cubicBezTo>
                    <a:pt x="3725" y="612"/>
                    <a:pt x="3904" y="493"/>
                    <a:pt x="3963" y="433"/>
                  </a:cubicBezTo>
                  <a:cubicBezTo>
                    <a:pt x="4097" y="373"/>
                    <a:pt x="4157" y="373"/>
                    <a:pt x="4157" y="373"/>
                  </a:cubicBezTo>
                  <a:cubicBezTo>
                    <a:pt x="4217" y="314"/>
                    <a:pt x="4276" y="239"/>
                    <a:pt x="4217" y="180"/>
                  </a:cubicBezTo>
                  <a:cubicBezTo>
                    <a:pt x="4217" y="61"/>
                    <a:pt x="4157" y="1"/>
                    <a:pt x="4023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9" name="Google Shape;5459;p32"/>
            <p:cNvSpPr/>
            <p:nvPr/>
          </p:nvSpPr>
          <p:spPr>
            <a:xfrm rot="10800000">
              <a:off x="7986913" y="4236386"/>
              <a:ext cx="52064" cy="192723"/>
            </a:xfrm>
            <a:custGeom>
              <a:avLst/>
              <a:gdLst/>
              <a:ahLst/>
              <a:cxnLst/>
              <a:rect l="l" t="t" r="r" b="b"/>
              <a:pathLst>
                <a:path w="1669" h="6178" extrusionOk="0">
                  <a:moveTo>
                    <a:pt x="1296" y="1"/>
                  </a:moveTo>
                  <a:cubicBezTo>
                    <a:pt x="1237" y="1"/>
                    <a:pt x="1117" y="60"/>
                    <a:pt x="1117" y="120"/>
                  </a:cubicBezTo>
                  <a:lnTo>
                    <a:pt x="1117" y="433"/>
                  </a:lnTo>
                  <a:lnTo>
                    <a:pt x="1117" y="746"/>
                  </a:lnTo>
                  <a:lnTo>
                    <a:pt x="1117" y="1118"/>
                  </a:lnTo>
                  <a:lnTo>
                    <a:pt x="1117" y="1550"/>
                  </a:lnTo>
                  <a:cubicBezTo>
                    <a:pt x="1058" y="1669"/>
                    <a:pt x="1058" y="1863"/>
                    <a:pt x="1058" y="2042"/>
                  </a:cubicBezTo>
                  <a:cubicBezTo>
                    <a:pt x="1058" y="2235"/>
                    <a:pt x="998" y="2355"/>
                    <a:pt x="998" y="2533"/>
                  </a:cubicBezTo>
                  <a:cubicBezTo>
                    <a:pt x="998" y="2667"/>
                    <a:pt x="924" y="2727"/>
                    <a:pt x="924" y="2846"/>
                  </a:cubicBezTo>
                  <a:lnTo>
                    <a:pt x="864" y="3099"/>
                  </a:lnTo>
                  <a:cubicBezTo>
                    <a:pt x="864" y="3278"/>
                    <a:pt x="805" y="3472"/>
                    <a:pt x="745" y="3651"/>
                  </a:cubicBezTo>
                  <a:cubicBezTo>
                    <a:pt x="745" y="3844"/>
                    <a:pt x="685" y="3963"/>
                    <a:pt x="626" y="4157"/>
                  </a:cubicBezTo>
                  <a:cubicBezTo>
                    <a:pt x="626" y="4336"/>
                    <a:pt x="551" y="4470"/>
                    <a:pt x="492" y="4649"/>
                  </a:cubicBezTo>
                  <a:cubicBezTo>
                    <a:pt x="432" y="4768"/>
                    <a:pt x="373" y="4902"/>
                    <a:pt x="373" y="5081"/>
                  </a:cubicBezTo>
                  <a:cubicBezTo>
                    <a:pt x="313" y="5215"/>
                    <a:pt x="253" y="5334"/>
                    <a:pt x="179" y="5394"/>
                  </a:cubicBezTo>
                  <a:cubicBezTo>
                    <a:pt x="179" y="5513"/>
                    <a:pt x="119" y="5647"/>
                    <a:pt x="119" y="5706"/>
                  </a:cubicBezTo>
                  <a:cubicBezTo>
                    <a:pt x="60" y="5826"/>
                    <a:pt x="0" y="5960"/>
                    <a:pt x="0" y="5960"/>
                  </a:cubicBezTo>
                  <a:cubicBezTo>
                    <a:pt x="0" y="6019"/>
                    <a:pt x="0" y="6079"/>
                    <a:pt x="60" y="6138"/>
                  </a:cubicBezTo>
                  <a:cubicBezTo>
                    <a:pt x="84" y="6163"/>
                    <a:pt x="122" y="6178"/>
                    <a:pt x="162" y="6178"/>
                  </a:cubicBezTo>
                  <a:cubicBezTo>
                    <a:pt x="218" y="6178"/>
                    <a:pt x="278" y="6149"/>
                    <a:pt x="313" y="6079"/>
                  </a:cubicBezTo>
                  <a:cubicBezTo>
                    <a:pt x="313" y="6079"/>
                    <a:pt x="373" y="6019"/>
                    <a:pt x="432" y="5885"/>
                  </a:cubicBezTo>
                  <a:cubicBezTo>
                    <a:pt x="492" y="5826"/>
                    <a:pt x="551" y="5706"/>
                    <a:pt x="626" y="5647"/>
                  </a:cubicBezTo>
                  <a:cubicBezTo>
                    <a:pt x="685" y="5513"/>
                    <a:pt x="745" y="5394"/>
                    <a:pt x="805" y="5274"/>
                  </a:cubicBezTo>
                  <a:cubicBezTo>
                    <a:pt x="864" y="5140"/>
                    <a:pt x="924" y="4962"/>
                    <a:pt x="998" y="4842"/>
                  </a:cubicBezTo>
                  <a:cubicBezTo>
                    <a:pt x="1058" y="4708"/>
                    <a:pt x="1177" y="4530"/>
                    <a:pt x="1237" y="4336"/>
                  </a:cubicBezTo>
                  <a:cubicBezTo>
                    <a:pt x="1237" y="4157"/>
                    <a:pt x="1296" y="3963"/>
                    <a:pt x="1371" y="3785"/>
                  </a:cubicBezTo>
                  <a:cubicBezTo>
                    <a:pt x="1430" y="3591"/>
                    <a:pt x="1490" y="3412"/>
                    <a:pt x="1549" y="3219"/>
                  </a:cubicBezTo>
                  <a:lnTo>
                    <a:pt x="1549" y="2906"/>
                  </a:lnTo>
                  <a:cubicBezTo>
                    <a:pt x="1609" y="2846"/>
                    <a:pt x="1609" y="2727"/>
                    <a:pt x="1609" y="2667"/>
                  </a:cubicBezTo>
                  <a:cubicBezTo>
                    <a:pt x="1609" y="2474"/>
                    <a:pt x="1669" y="2295"/>
                    <a:pt x="1669" y="2101"/>
                  </a:cubicBezTo>
                  <a:lnTo>
                    <a:pt x="1669" y="1550"/>
                  </a:lnTo>
                  <a:cubicBezTo>
                    <a:pt x="1669" y="1356"/>
                    <a:pt x="1669" y="1237"/>
                    <a:pt x="1609" y="1044"/>
                  </a:cubicBezTo>
                  <a:lnTo>
                    <a:pt x="1609" y="671"/>
                  </a:lnTo>
                  <a:cubicBezTo>
                    <a:pt x="1549" y="552"/>
                    <a:pt x="1549" y="433"/>
                    <a:pt x="1549" y="373"/>
                  </a:cubicBezTo>
                  <a:cubicBezTo>
                    <a:pt x="1490" y="179"/>
                    <a:pt x="1490" y="120"/>
                    <a:pt x="1490" y="120"/>
                  </a:cubicBezTo>
                  <a:cubicBezTo>
                    <a:pt x="1490" y="60"/>
                    <a:pt x="1371" y="1"/>
                    <a:pt x="1296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0" name="Google Shape;5460;p32"/>
            <p:cNvSpPr/>
            <p:nvPr/>
          </p:nvSpPr>
          <p:spPr>
            <a:xfrm rot="10800000">
              <a:off x="8153276" y="4054207"/>
              <a:ext cx="63700" cy="101633"/>
            </a:xfrm>
            <a:custGeom>
              <a:avLst/>
              <a:gdLst/>
              <a:ahLst/>
              <a:cxnLst/>
              <a:rect l="l" t="t" r="r" b="b"/>
              <a:pathLst>
                <a:path w="2042" h="3258" extrusionOk="0">
                  <a:moveTo>
                    <a:pt x="1833" y="0"/>
                  </a:moveTo>
                  <a:cubicBezTo>
                    <a:pt x="1792" y="0"/>
                    <a:pt x="1758" y="15"/>
                    <a:pt x="1728" y="45"/>
                  </a:cubicBezTo>
                  <a:cubicBezTo>
                    <a:pt x="1728" y="45"/>
                    <a:pt x="1609" y="239"/>
                    <a:pt x="1416" y="552"/>
                  </a:cubicBezTo>
                  <a:cubicBezTo>
                    <a:pt x="1416" y="611"/>
                    <a:pt x="1356" y="671"/>
                    <a:pt x="1356" y="790"/>
                  </a:cubicBezTo>
                  <a:cubicBezTo>
                    <a:pt x="1296" y="850"/>
                    <a:pt x="1237" y="924"/>
                    <a:pt x="1177" y="1043"/>
                  </a:cubicBezTo>
                  <a:cubicBezTo>
                    <a:pt x="1118" y="1103"/>
                    <a:pt x="1118" y="1162"/>
                    <a:pt x="1043" y="1297"/>
                  </a:cubicBezTo>
                  <a:cubicBezTo>
                    <a:pt x="984" y="1356"/>
                    <a:pt x="984" y="1475"/>
                    <a:pt x="924" y="1535"/>
                  </a:cubicBezTo>
                  <a:cubicBezTo>
                    <a:pt x="805" y="1729"/>
                    <a:pt x="671" y="1907"/>
                    <a:pt x="611" y="2041"/>
                  </a:cubicBezTo>
                  <a:cubicBezTo>
                    <a:pt x="552" y="2101"/>
                    <a:pt x="552" y="2161"/>
                    <a:pt x="492" y="2161"/>
                  </a:cubicBezTo>
                  <a:cubicBezTo>
                    <a:pt x="492" y="2220"/>
                    <a:pt x="492" y="2280"/>
                    <a:pt x="432" y="2280"/>
                  </a:cubicBezTo>
                  <a:cubicBezTo>
                    <a:pt x="373" y="2339"/>
                    <a:pt x="373" y="2473"/>
                    <a:pt x="298" y="2533"/>
                  </a:cubicBezTo>
                  <a:cubicBezTo>
                    <a:pt x="120" y="2786"/>
                    <a:pt x="60" y="2965"/>
                    <a:pt x="60" y="2965"/>
                  </a:cubicBezTo>
                  <a:cubicBezTo>
                    <a:pt x="0" y="3025"/>
                    <a:pt x="0" y="3084"/>
                    <a:pt x="60" y="3159"/>
                  </a:cubicBezTo>
                  <a:cubicBezTo>
                    <a:pt x="95" y="3229"/>
                    <a:pt x="150" y="3257"/>
                    <a:pt x="202" y="3257"/>
                  </a:cubicBezTo>
                  <a:cubicBezTo>
                    <a:pt x="239" y="3257"/>
                    <a:pt x="274" y="3243"/>
                    <a:pt x="298" y="3218"/>
                  </a:cubicBezTo>
                  <a:cubicBezTo>
                    <a:pt x="298" y="3218"/>
                    <a:pt x="492" y="3084"/>
                    <a:pt x="745" y="2846"/>
                  </a:cubicBezTo>
                  <a:cubicBezTo>
                    <a:pt x="745" y="2786"/>
                    <a:pt x="864" y="2712"/>
                    <a:pt x="924" y="2652"/>
                  </a:cubicBezTo>
                  <a:cubicBezTo>
                    <a:pt x="924" y="2593"/>
                    <a:pt x="984" y="2593"/>
                    <a:pt x="984" y="2533"/>
                  </a:cubicBezTo>
                  <a:lnTo>
                    <a:pt x="1118" y="2414"/>
                  </a:lnTo>
                  <a:cubicBezTo>
                    <a:pt x="1237" y="2220"/>
                    <a:pt x="1356" y="2041"/>
                    <a:pt x="1490" y="1848"/>
                  </a:cubicBezTo>
                  <a:cubicBezTo>
                    <a:pt x="1550" y="1788"/>
                    <a:pt x="1550" y="1669"/>
                    <a:pt x="1609" y="1535"/>
                  </a:cubicBezTo>
                  <a:cubicBezTo>
                    <a:pt x="1669" y="1475"/>
                    <a:pt x="1728" y="1356"/>
                    <a:pt x="1728" y="1297"/>
                  </a:cubicBezTo>
                  <a:cubicBezTo>
                    <a:pt x="1788" y="1162"/>
                    <a:pt x="1863" y="1043"/>
                    <a:pt x="1863" y="984"/>
                  </a:cubicBezTo>
                  <a:cubicBezTo>
                    <a:pt x="1922" y="924"/>
                    <a:pt x="1922" y="790"/>
                    <a:pt x="1922" y="730"/>
                  </a:cubicBezTo>
                  <a:cubicBezTo>
                    <a:pt x="2041" y="418"/>
                    <a:pt x="2041" y="179"/>
                    <a:pt x="2041" y="179"/>
                  </a:cubicBezTo>
                  <a:cubicBezTo>
                    <a:pt x="2041" y="105"/>
                    <a:pt x="2041" y="45"/>
                    <a:pt x="1982" y="45"/>
                  </a:cubicBezTo>
                  <a:cubicBezTo>
                    <a:pt x="1922" y="15"/>
                    <a:pt x="1874" y="0"/>
                    <a:pt x="1833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1" name="Google Shape;5461;p32"/>
            <p:cNvSpPr/>
            <p:nvPr/>
          </p:nvSpPr>
          <p:spPr>
            <a:xfrm rot="10800000">
              <a:off x="8114719" y="2133032"/>
              <a:ext cx="319281" cy="325613"/>
            </a:xfrm>
            <a:custGeom>
              <a:avLst/>
              <a:gdLst/>
              <a:ahLst/>
              <a:cxnLst/>
              <a:rect l="l" t="t" r="r" b="b"/>
              <a:pathLst>
                <a:path w="10235" h="10438" extrusionOk="0">
                  <a:moveTo>
                    <a:pt x="9233" y="0"/>
                  </a:moveTo>
                  <a:cubicBezTo>
                    <a:pt x="8434" y="0"/>
                    <a:pt x="3320" y="2597"/>
                    <a:pt x="1177" y="4797"/>
                  </a:cubicBezTo>
                  <a:cubicBezTo>
                    <a:pt x="0" y="6034"/>
                    <a:pt x="0" y="9326"/>
                    <a:pt x="432" y="9832"/>
                  </a:cubicBezTo>
                  <a:cubicBezTo>
                    <a:pt x="748" y="10174"/>
                    <a:pt x="1322" y="10438"/>
                    <a:pt x="2091" y="10438"/>
                  </a:cubicBezTo>
                  <a:cubicBezTo>
                    <a:pt x="3134" y="10438"/>
                    <a:pt x="4535" y="9953"/>
                    <a:pt x="6138" y="8521"/>
                  </a:cubicBezTo>
                  <a:cubicBezTo>
                    <a:pt x="8879" y="6034"/>
                    <a:pt x="10235" y="521"/>
                    <a:pt x="9311" y="15"/>
                  </a:cubicBezTo>
                  <a:cubicBezTo>
                    <a:pt x="9293" y="5"/>
                    <a:pt x="9267" y="0"/>
                    <a:pt x="923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2" name="Google Shape;5462;p32"/>
            <p:cNvSpPr/>
            <p:nvPr/>
          </p:nvSpPr>
          <p:spPr>
            <a:xfrm rot="10800000">
              <a:off x="8137959" y="2122332"/>
              <a:ext cx="315569" cy="329825"/>
            </a:xfrm>
            <a:custGeom>
              <a:avLst/>
              <a:gdLst/>
              <a:ahLst/>
              <a:cxnLst/>
              <a:rect l="l" t="t" r="r" b="b"/>
              <a:pathLst>
                <a:path w="10116" h="10573" extrusionOk="0">
                  <a:moveTo>
                    <a:pt x="9937" y="1"/>
                  </a:moveTo>
                  <a:cubicBezTo>
                    <a:pt x="9878" y="1"/>
                    <a:pt x="9744" y="1"/>
                    <a:pt x="9684" y="60"/>
                  </a:cubicBezTo>
                  <a:cubicBezTo>
                    <a:pt x="9684" y="60"/>
                    <a:pt x="9192" y="686"/>
                    <a:pt x="8447" y="1610"/>
                  </a:cubicBezTo>
                  <a:cubicBezTo>
                    <a:pt x="8388" y="1490"/>
                    <a:pt x="8388" y="1431"/>
                    <a:pt x="8388" y="1356"/>
                  </a:cubicBezTo>
                  <a:cubicBezTo>
                    <a:pt x="8328" y="1237"/>
                    <a:pt x="8254" y="1058"/>
                    <a:pt x="8135" y="924"/>
                  </a:cubicBezTo>
                  <a:cubicBezTo>
                    <a:pt x="8098" y="851"/>
                    <a:pt x="8038" y="800"/>
                    <a:pt x="7966" y="800"/>
                  </a:cubicBezTo>
                  <a:cubicBezTo>
                    <a:pt x="7922" y="800"/>
                    <a:pt x="7873" y="819"/>
                    <a:pt x="7822" y="865"/>
                  </a:cubicBezTo>
                  <a:cubicBezTo>
                    <a:pt x="7762" y="865"/>
                    <a:pt x="7762" y="924"/>
                    <a:pt x="7762" y="984"/>
                  </a:cubicBezTo>
                  <a:lnTo>
                    <a:pt x="7762" y="1058"/>
                  </a:lnTo>
                  <a:cubicBezTo>
                    <a:pt x="7762" y="1356"/>
                    <a:pt x="7762" y="1610"/>
                    <a:pt x="7703" y="1922"/>
                  </a:cubicBezTo>
                  <a:lnTo>
                    <a:pt x="7703" y="2295"/>
                  </a:lnTo>
                  <a:cubicBezTo>
                    <a:pt x="7703" y="2354"/>
                    <a:pt x="7703" y="2414"/>
                    <a:pt x="7643" y="2474"/>
                  </a:cubicBezTo>
                  <a:lnTo>
                    <a:pt x="7643" y="2548"/>
                  </a:lnTo>
                  <a:cubicBezTo>
                    <a:pt x="7390" y="2846"/>
                    <a:pt x="7136" y="3159"/>
                    <a:pt x="6838" y="3472"/>
                  </a:cubicBezTo>
                  <a:cubicBezTo>
                    <a:pt x="6645" y="3725"/>
                    <a:pt x="6392" y="3963"/>
                    <a:pt x="6213" y="4217"/>
                  </a:cubicBezTo>
                  <a:lnTo>
                    <a:pt x="6213" y="3904"/>
                  </a:lnTo>
                  <a:cubicBezTo>
                    <a:pt x="6272" y="3591"/>
                    <a:pt x="6272" y="3218"/>
                    <a:pt x="6272" y="2921"/>
                  </a:cubicBezTo>
                  <a:lnTo>
                    <a:pt x="6272" y="1982"/>
                  </a:lnTo>
                  <a:cubicBezTo>
                    <a:pt x="6272" y="1863"/>
                    <a:pt x="6153" y="1729"/>
                    <a:pt x="6019" y="1729"/>
                  </a:cubicBezTo>
                  <a:cubicBezTo>
                    <a:pt x="5960" y="1729"/>
                    <a:pt x="5900" y="1863"/>
                    <a:pt x="5840" y="1922"/>
                  </a:cubicBezTo>
                  <a:cubicBezTo>
                    <a:pt x="5781" y="2235"/>
                    <a:pt x="5721" y="2548"/>
                    <a:pt x="5647" y="2846"/>
                  </a:cubicBezTo>
                  <a:lnTo>
                    <a:pt x="5468" y="3785"/>
                  </a:lnTo>
                  <a:cubicBezTo>
                    <a:pt x="5468" y="3963"/>
                    <a:pt x="5468" y="4097"/>
                    <a:pt x="5408" y="4276"/>
                  </a:cubicBezTo>
                  <a:cubicBezTo>
                    <a:pt x="5349" y="4410"/>
                    <a:pt x="5349" y="4589"/>
                    <a:pt x="5349" y="4708"/>
                  </a:cubicBezTo>
                  <a:lnTo>
                    <a:pt x="5215" y="5155"/>
                  </a:lnTo>
                  <a:lnTo>
                    <a:pt x="5155" y="5453"/>
                  </a:lnTo>
                  <a:cubicBezTo>
                    <a:pt x="4842" y="5766"/>
                    <a:pt x="4604" y="6079"/>
                    <a:pt x="4291" y="6392"/>
                  </a:cubicBezTo>
                  <a:cubicBezTo>
                    <a:pt x="4157" y="6511"/>
                    <a:pt x="4038" y="6704"/>
                    <a:pt x="3859" y="6883"/>
                  </a:cubicBezTo>
                  <a:cubicBezTo>
                    <a:pt x="3784" y="6943"/>
                    <a:pt x="3725" y="7017"/>
                    <a:pt x="3606" y="7077"/>
                  </a:cubicBezTo>
                  <a:cubicBezTo>
                    <a:pt x="3665" y="6943"/>
                    <a:pt x="3665" y="6764"/>
                    <a:pt x="3725" y="6645"/>
                  </a:cubicBezTo>
                  <a:cubicBezTo>
                    <a:pt x="3725" y="6392"/>
                    <a:pt x="3725" y="6198"/>
                    <a:pt x="3784" y="5960"/>
                  </a:cubicBezTo>
                  <a:cubicBezTo>
                    <a:pt x="3784" y="5587"/>
                    <a:pt x="3859" y="5155"/>
                    <a:pt x="3859" y="4708"/>
                  </a:cubicBezTo>
                  <a:cubicBezTo>
                    <a:pt x="3859" y="4276"/>
                    <a:pt x="3859" y="3904"/>
                    <a:pt x="3784" y="3472"/>
                  </a:cubicBezTo>
                  <a:cubicBezTo>
                    <a:pt x="3784" y="3353"/>
                    <a:pt x="3665" y="3293"/>
                    <a:pt x="3546" y="3293"/>
                  </a:cubicBezTo>
                  <a:cubicBezTo>
                    <a:pt x="3487" y="3293"/>
                    <a:pt x="3352" y="3353"/>
                    <a:pt x="3352" y="3472"/>
                  </a:cubicBezTo>
                  <a:cubicBezTo>
                    <a:pt x="3293" y="3844"/>
                    <a:pt x="3233" y="4276"/>
                    <a:pt x="3174" y="4649"/>
                  </a:cubicBezTo>
                  <a:cubicBezTo>
                    <a:pt x="3174" y="4902"/>
                    <a:pt x="3114" y="5081"/>
                    <a:pt x="3114" y="5274"/>
                  </a:cubicBezTo>
                  <a:cubicBezTo>
                    <a:pt x="3040" y="5528"/>
                    <a:pt x="3040" y="5706"/>
                    <a:pt x="2980" y="5900"/>
                  </a:cubicBezTo>
                  <a:cubicBezTo>
                    <a:pt x="2980" y="6079"/>
                    <a:pt x="2980" y="6272"/>
                    <a:pt x="2920" y="6511"/>
                  </a:cubicBezTo>
                  <a:cubicBezTo>
                    <a:pt x="2861" y="6704"/>
                    <a:pt x="2861" y="6883"/>
                    <a:pt x="2801" y="7077"/>
                  </a:cubicBezTo>
                  <a:lnTo>
                    <a:pt x="2667" y="7688"/>
                  </a:lnTo>
                  <a:lnTo>
                    <a:pt x="2548" y="8194"/>
                  </a:lnTo>
                  <a:lnTo>
                    <a:pt x="2488" y="8254"/>
                  </a:lnTo>
                  <a:cubicBezTo>
                    <a:pt x="2295" y="8433"/>
                    <a:pt x="2056" y="8686"/>
                    <a:pt x="1863" y="8880"/>
                  </a:cubicBezTo>
                  <a:cubicBezTo>
                    <a:pt x="1624" y="9058"/>
                    <a:pt x="1371" y="9252"/>
                    <a:pt x="1177" y="9431"/>
                  </a:cubicBezTo>
                  <a:cubicBezTo>
                    <a:pt x="999" y="9624"/>
                    <a:pt x="805" y="9744"/>
                    <a:pt x="626" y="9863"/>
                  </a:cubicBezTo>
                  <a:cubicBezTo>
                    <a:pt x="313" y="10056"/>
                    <a:pt x="194" y="10176"/>
                    <a:pt x="194" y="10176"/>
                  </a:cubicBezTo>
                  <a:lnTo>
                    <a:pt x="135" y="10176"/>
                  </a:lnTo>
                  <a:cubicBezTo>
                    <a:pt x="60" y="10235"/>
                    <a:pt x="1" y="10369"/>
                    <a:pt x="60" y="10488"/>
                  </a:cubicBezTo>
                  <a:cubicBezTo>
                    <a:pt x="113" y="10531"/>
                    <a:pt x="188" y="10573"/>
                    <a:pt x="269" y="10573"/>
                  </a:cubicBezTo>
                  <a:cubicBezTo>
                    <a:pt x="303" y="10573"/>
                    <a:pt x="338" y="10565"/>
                    <a:pt x="373" y="10548"/>
                  </a:cubicBezTo>
                  <a:cubicBezTo>
                    <a:pt x="373" y="10548"/>
                    <a:pt x="567" y="10429"/>
                    <a:pt x="939" y="10235"/>
                  </a:cubicBezTo>
                  <a:cubicBezTo>
                    <a:pt x="1118" y="10176"/>
                    <a:pt x="1311" y="10056"/>
                    <a:pt x="1490" y="9863"/>
                  </a:cubicBezTo>
                  <a:cubicBezTo>
                    <a:pt x="1744" y="9744"/>
                    <a:pt x="1997" y="9550"/>
                    <a:pt x="2235" y="9371"/>
                  </a:cubicBezTo>
                  <a:cubicBezTo>
                    <a:pt x="2488" y="9177"/>
                    <a:pt x="2742" y="8999"/>
                    <a:pt x="2980" y="8745"/>
                  </a:cubicBezTo>
                  <a:lnTo>
                    <a:pt x="6272" y="8745"/>
                  </a:lnTo>
                  <a:cubicBezTo>
                    <a:pt x="6392" y="8745"/>
                    <a:pt x="6526" y="8626"/>
                    <a:pt x="6526" y="8507"/>
                  </a:cubicBezTo>
                  <a:cubicBezTo>
                    <a:pt x="6466" y="8373"/>
                    <a:pt x="6392" y="8313"/>
                    <a:pt x="6332" y="8313"/>
                  </a:cubicBezTo>
                  <a:cubicBezTo>
                    <a:pt x="6019" y="8254"/>
                    <a:pt x="5781" y="8194"/>
                    <a:pt x="5468" y="8135"/>
                  </a:cubicBezTo>
                  <a:cubicBezTo>
                    <a:pt x="5155" y="8135"/>
                    <a:pt x="4902" y="8060"/>
                    <a:pt x="4604" y="8060"/>
                  </a:cubicBezTo>
                  <a:cubicBezTo>
                    <a:pt x="4351" y="8001"/>
                    <a:pt x="4097" y="8001"/>
                    <a:pt x="3859" y="8001"/>
                  </a:cubicBezTo>
                  <a:cubicBezTo>
                    <a:pt x="3859" y="7941"/>
                    <a:pt x="3919" y="7881"/>
                    <a:pt x="3978" y="7822"/>
                  </a:cubicBezTo>
                  <a:cubicBezTo>
                    <a:pt x="4291" y="7569"/>
                    <a:pt x="4604" y="7256"/>
                    <a:pt x="4902" y="6943"/>
                  </a:cubicBezTo>
                  <a:cubicBezTo>
                    <a:pt x="5155" y="6645"/>
                    <a:pt x="5408" y="6392"/>
                    <a:pt x="5721" y="6079"/>
                  </a:cubicBezTo>
                  <a:cubicBezTo>
                    <a:pt x="5781" y="6019"/>
                    <a:pt x="5840" y="6019"/>
                    <a:pt x="5960" y="5960"/>
                  </a:cubicBezTo>
                  <a:cubicBezTo>
                    <a:pt x="6094" y="5960"/>
                    <a:pt x="6213" y="5900"/>
                    <a:pt x="6332" y="5900"/>
                  </a:cubicBezTo>
                  <a:cubicBezTo>
                    <a:pt x="6466" y="5826"/>
                    <a:pt x="6585" y="5766"/>
                    <a:pt x="6704" y="5766"/>
                  </a:cubicBezTo>
                  <a:cubicBezTo>
                    <a:pt x="6838" y="5706"/>
                    <a:pt x="6958" y="5706"/>
                    <a:pt x="7077" y="5706"/>
                  </a:cubicBezTo>
                  <a:cubicBezTo>
                    <a:pt x="7211" y="5647"/>
                    <a:pt x="7330" y="5647"/>
                    <a:pt x="7449" y="5587"/>
                  </a:cubicBezTo>
                  <a:lnTo>
                    <a:pt x="7822" y="5528"/>
                  </a:lnTo>
                  <a:cubicBezTo>
                    <a:pt x="7956" y="5528"/>
                    <a:pt x="8075" y="5453"/>
                    <a:pt x="8194" y="5453"/>
                  </a:cubicBezTo>
                  <a:cubicBezTo>
                    <a:pt x="8328" y="5453"/>
                    <a:pt x="8447" y="5453"/>
                    <a:pt x="8567" y="5394"/>
                  </a:cubicBezTo>
                  <a:cubicBezTo>
                    <a:pt x="8701" y="5394"/>
                    <a:pt x="8760" y="5274"/>
                    <a:pt x="8760" y="5155"/>
                  </a:cubicBezTo>
                  <a:cubicBezTo>
                    <a:pt x="8760" y="5081"/>
                    <a:pt x="8626" y="5021"/>
                    <a:pt x="8567" y="4961"/>
                  </a:cubicBezTo>
                  <a:lnTo>
                    <a:pt x="8135" y="4961"/>
                  </a:lnTo>
                  <a:cubicBezTo>
                    <a:pt x="8015" y="4902"/>
                    <a:pt x="7881" y="4902"/>
                    <a:pt x="7762" y="4902"/>
                  </a:cubicBezTo>
                  <a:cubicBezTo>
                    <a:pt x="7449" y="4902"/>
                    <a:pt x="7211" y="4961"/>
                    <a:pt x="6958" y="4961"/>
                  </a:cubicBezTo>
                  <a:cubicBezTo>
                    <a:pt x="6838" y="4961"/>
                    <a:pt x="6704" y="5021"/>
                    <a:pt x="6585" y="5021"/>
                  </a:cubicBezTo>
                  <a:lnTo>
                    <a:pt x="6645" y="4961"/>
                  </a:lnTo>
                  <a:cubicBezTo>
                    <a:pt x="6898" y="4649"/>
                    <a:pt x="7211" y="4276"/>
                    <a:pt x="7449" y="3963"/>
                  </a:cubicBezTo>
                  <a:cubicBezTo>
                    <a:pt x="7643" y="3725"/>
                    <a:pt x="7822" y="3472"/>
                    <a:pt x="8015" y="3218"/>
                  </a:cubicBezTo>
                  <a:lnTo>
                    <a:pt x="8328" y="3218"/>
                  </a:lnTo>
                  <a:cubicBezTo>
                    <a:pt x="8507" y="3218"/>
                    <a:pt x="8626" y="3218"/>
                    <a:pt x="8760" y="3159"/>
                  </a:cubicBezTo>
                  <a:lnTo>
                    <a:pt x="8939" y="3159"/>
                  </a:lnTo>
                  <a:cubicBezTo>
                    <a:pt x="8999" y="3159"/>
                    <a:pt x="9073" y="3099"/>
                    <a:pt x="9133" y="3099"/>
                  </a:cubicBezTo>
                  <a:cubicBezTo>
                    <a:pt x="9311" y="3040"/>
                    <a:pt x="9446" y="3040"/>
                    <a:pt x="9565" y="2980"/>
                  </a:cubicBezTo>
                  <a:cubicBezTo>
                    <a:pt x="9684" y="2921"/>
                    <a:pt x="9684" y="2786"/>
                    <a:pt x="9684" y="2667"/>
                  </a:cubicBezTo>
                  <a:cubicBezTo>
                    <a:pt x="9624" y="2608"/>
                    <a:pt x="9565" y="2548"/>
                    <a:pt x="9505" y="2548"/>
                  </a:cubicBezTo>
                  <a:lnTo>
                    <a:pt x="9446" y="2548"/>
                  </a:lnTo>
                  <a:cubicBezTo>
                    <a:pt x="9311" y="2548"/>
                    <a:pt x="9192" y="2474"/>
                    <a:pt x="9073" y="2474"/>
                  </a:cubicBezTo>
                  <a:lnTo>
                    <a:pt x="8567" y="2474"/>
                  </a:lnTo>
                  <a:cubicBezTo>
                    <a:pt x="8626" y="2354"/>
                    <a:pt x="8760" y="2235"/>
                    <a:pt x="8820" y="2176"/>
                  </a:cubicBezTo>
                  <a:cubicBezTo>
                    <a:pt x="9192" y="1610"/>
                    <a:pt x="9505" y="1178"/>
                    <a:pt x="9684" y="865"/>
                  </a:cubicBezTo>
                  <a:cubicBezTo>
                    <a:pt x="9937" y="492"/>
                    <a:pt x="10056" y="313"/>
                    <a:pt x="10056" y="313"/>
                  </a:cubicBezTo>
                  <a:cubicBezTo>
                    <a:pt x="10116" y="239"/>
                    <a:pt x="10056" y="60"/>
                    <a:pt x="9937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3" name="Google Shape;5463;p32"/>
            <p:cNvSpPr/>
            <p:nvPr/>
          </p:nvSpPr>
          <p:spPr>
            <a:xfrm rot="10800000">
              <a:off x="7957621" y="3655566"/>
              <a:ext cx="367103" cy="233027"/>
            </a:xfrm>
            <a:custGeom>
              <a:avLst/>
              <a:gdLst/>
              <a:ahLst/>
              <a:cxnLst/>
              <a:rect l="l" t="t" r="r" b="b"/>
              <a:pathLst>
                <a:path w="11768" h="7470" extrusionOk="0">
                  <a:moveTo>
                    <a:pt x="4623" y="0"/>
                  </a:moveTo>
                  <a:cubicBezTo>
                    <a:pt x="1955" y="0"/>
                    <a:pt x="0" y="1999"/>
                    <a:pt x="1086" y="4394"/>
                  </a:cubicBezTo>
                  <a:cubicBezTo>
                    <a:pt x="2066" y="6577"/>
                    <a:pt x="7027" y="7470"/>
                    <a:pt x="9599" y="7470"/>
                  </a:cubicBezTo>
                  <a:cubicBezTo>
                    <a:pt x="10467" y="7470"/>
                    <a:pt x="11063" y="7368"/>
                    <a:pt x="11142" y="7180"/>
                  </a:cubicBezTo>
                  <a:cubicBezTo>
                    <a:pt x="11767" y="5824"/>
                    <a:pt x="9786" y="1161"/>
                    <a:pt x="6240" y="238"/>
                  </a:cubicBezTo>
                  <a:cubicBezTo>
                    <a:pt x="5686" y="76"/>
                    <a:pt x="5141" y="0"/>
                    <a:pt x="462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4" name="Google Shape;5464;p32"/>
            <p:cNvSpPr/>
            <p:nvPr/>
          </p:nvSpPr>
          <p:spPr>
            <a:xfrm rot="10800000">
              <a:off x="7946016" y="3623685"/>
              <a:ext cx="311856" cy="201270"/>
            </a:xfrm>
            <a:custGeom>
              <a:avLst/>
              <a:gdLst/>
              <a:ahLst/>
              <a:cxnLst/>
              <a:rect l="l" t="t" r="r" b="b"/>
              <a:pathLst>
                <a:path w="9997" h="6452" extrusionOk="0">
                  <a:moveTo>
                    <a:pt x="120" y="0"/>
                  </a:moveTo>
                  <a:cubicBezTo>
                    <a:pt x="120" y="0"/>
                    <a:pt x="60" y="60"/>
                    <a:pt x="0" y="60"/>
                  </a:cubicBezTo>
                  <a:cubicBezTo>
                    <a:pt x="0" y="120"/>
                    <a:pt x="60" y="179"/>
                    <a:pt x="120" y="239"/>
                  </a:cubicBezTo>
                  <a:cubicBezTo>
                    <a:pt x="120" y="239"/>
                    <a:pt x="254" y="298"/>
                    <a:pt x="566" y="373"/>
                  </a:cubicBezTo>
                  <a:cubicBezTo>
                    <a:pt x="864" y="492"/>
                    <a:pt x="1311" y="671"/>
                    <a:pt x="1803" y="864"/>
                  </a:cubicBezTo>
                  <a:cubicBezTo>
                    <a:pt x="2056" y="924"/>
                    <a:pt x="2354" y="1043"/>
                    <a:pt x="2607" y="1177"/>
                  </a:cubicBezTo>
                  <a:cubicBezTo>
                    <a:pt x="2920" y="1297"/>
                    <a:pt x="3233" y="1416"/>
                    <a:pt x="3546" y="1609"/>
                  </a:cubicBezTo>
                  <a:cubicBezTo>
                    <a:pt x="3844" y="1729"/>
                    <a:pt x="4157" y="1922"/>
                    <a:pt x="4470" y="2041"/>
                  </a:cubicBezTo>
                  <a:cubicBezTo>
                    <a:pt x="4782" y="2235"/>
                    <a:pt x="5095" y="2414"/>
                    <a:pt x="5408" y="2607"/>
                  </a:cubicBezTo>
                  <a:cubicBezTo>
                    <a:pt x="5706" y="2786"/>
                    <a:pt x="6079" y="2980"/>
                    <a:pt x="6332" y="3159"/>
                  </a:cubicBezTo>
                  <a:cubicBezTo>
                    <a:pt x="6645" y="3352"/>
                    <a:pt x="6958" y="3531"/>
                    <a:pt x="7196" y="3784"/>
                  </a:cubicBezTo>
                  <a:cubicBezTo>
                    <a:pt x="7330" y="3904"/>
                    <a:pt x="7449" y="3963"/>
                    <a:pt x="7568" y="4097"/>
                  </a:cubicBezTo>
                  <a:cubicBezTo>
                    <a:pt x="7762" y="4216"/>
                    <a:pt x="7881" y="4276"/>
                    <a:pt x="7941" y="4395"/>
                  </a:cubicBezTo>
                  <a:cubicBezTo>
                    <a:pt x="8194" y="4589"/>
                    <a:pt x="8447" y="4768"/>
                    <a:pt x="8626" y="5021"/>
                  </a:cubicBezTo>
                  <a:cubicBezTo>
                    <a:pt x="8820" y="5215"/>
                    <a:pt x="8939" y="5393"/>
                    <a:pt x="9133" y="5513"/>
                  </a:cubicBezTo>
                  <a:cubicBezTo>
                    <a:pt x="9252" y="5706"/>
                    <a:pt x="9371" y="5885"/>
                    <a:pt x="9431" y="6019"/>
                  </a:cubicBezTo>
                  <a:cubicBezTo>
                    <a:pt x="9684" y="6257"/>
                    <a:pt x="9743" y="6391"/>
                    <a:pt x="9743" y="6391"/>
                  </a:cubicBezTo>
                  <a:lnTo>
                    <a:pt x="9803" y="6391"/>
                  </a:lnTo>
                  <a:cubicBezTo>
                    <a:pt x="9803" y="6451"/>
                    <a:pt x="9877" y="6451"/>
                    <a:pt x="9937" y="6451"/>
                  </a:cubicBezTo>
                  <a:cubicBezTo>
                    <a:pt x="9997" y="6391"/>
                    <a:pt x="9997" y="6332"/>
                    <a:pt x="9997" y="6257"/>
                  </a:cubicBezTo>
                  <a:cubicBezTo>
                    <a:pt x="9997" y="6257"/>
                    <a:pt x="9877" y="6079"/>
                    <a:pt x="9684" y="5825"/>
                  </a:cubicBezTo>
                  <a:cubicBezTo>
                    <a:pt x="9565" y="5706"/>
                    <a:pt x="9505" y="5513"/>
                    <a:pt x="9371" y="5334"/>
                  </a:cubicBezTo>
                  <a:cubicBezTo>
                    <a:pt x="9192" y="5140"/>
                    <a:pt x="9058" y="4961"/>
                    <a:pt x="8879" y="4768"/>
                  </a:cubicBezTo>
                  <a:cubicBezTo>
                    <a:pt x="8686" y="4529"/>
                    <a:pt x="8447" y="4336"/>
                    <a:pt x="8194" y="4097"/>
                  </a:cubicBezTo>
                  <a:cubicBezTo>
                    <a:pt x="8134" y="4023"/>
                    <a:pt x="8015" y="3904"/>
                    <a:pt x="7822" y="3784"/>
                  </a:cubicBezTo>
                  <a:cubicBezTo>
                    <a:pt x="7702" y="3650"/>
                    <a:pt x="7568" y="3591"/>
                    <a:pt x="7449" y="3472"/>
                  </a:cubicBezTo>
                  <a:cubicBezTo>
                    <a:pt x="7196" y="3218"/>
                    <a:pt x="6898" y="3040"/>
                    <a:pt x="6585" y="2786"/>
                  </a:cubicBezTo>
                  <a:cubicBezTo>
                    <a:pt x="6272" y="2607"/>
                    <a:pt x="5959" y="2414"/>
                    <a:pt x="5647" y="2235"/>
                  </a:cubicBezTo>
                  <a:cubicBezTo>
                    <a:pt x="5334" y="2041"/>
                    <a:pt x="5036" y="1863"/>
                    <a:pt x="4663" y="1669"/>
                  </a:cubicBezTo>
                  <a:cubicBezTo>
                    <a:pt x="4350" y="1550"/>
                    <a:pt x="4038" y="1356"/>
                    <a:pt x="3725" y="1237"/>
                  </a:cubicBezTo>
                  <a:cubicBezTo>
                    <a:pt x="3546" y="1177"/>
                    <a:pt x="3412" y="1118"/>
                    <a:pt x="3233" y="984"/>
                  </a:cubicBezTo>
                  <a:cubicBezTo>
                    <a:pt x="3099" y="924"/>
                    <a:pt x="2920" y="924"/>
                    <a:pt x="2801" y="864"/>
                  </a:cubicBezTo>
                  <a:cubicBezTo>
                    <a:pt x="2488" y="745"/>
                    <a:pt x="2175" y="611"/>
                    <a:pt x="1922" y="552"/>
                  </a:cubicBezTo>
                  <a:cubicBezTo>
                    <a:pt x="864" y="179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5" name="Google Shape;5465;p32"/>
            <p:cNvSpPr/>
            <p:nvPr/>
          </p:nvSpPr>
          <p:spPr>
            <a:xfrm rot="10800000">
              <a:off x="8110539" y="3733335"/>
              <a:ext cx="129678" cy="147864"/>
            </a:xfrm>
            <a:custGeom>
              <a:avLst/>
              <a:gdLst/>
              <a:ahLst/>
              <a:cxnLst/>
              <a:rect l="l" t="t" r="r" b="b"/>
              <a:pathLst>
                <a:path w="4157" h="4740" extrusionOk="0">
                  <a:moveTo>
                    <a:pt x="2414" y="1"/>
                  </a:moveTo>
                  <a:cubicBezTo>
                    <a:pt x="2354" y="1"/>
                    <a:pt x="2354" y="60"/>
                    <a:pt x="2354" y="120"/>
                  </a:cubicBezTo>
                  <a:cubicBezTo>
                    <a:pt x="2354" y="314"/>
                    <a:pt x="2354" y="433"/>
                    <a:pt x="2414" y="612"/>
                  </a:cubicBezTo>
                  <a:lnTo>
                    <a:pt x="2414" y="865"/>
                  </a:lnTo>
                  <a:cubicBezTo>
                    <a:pt x="2414" y="924"/>
                    <a:pt x="2473" y="1059"/>
                    <a:pt x="2473" y="1118"/>
                  </a:cubicBezTo>
                  <a:lnTo>
                    <a:pt x="2608" y="1610"/>
                  </a:lnTo>
                  <a:cubicBezTo>
                    <a:pt x="2667" y="1669"/>
                    <a:pt x="2667" y="1729"/>
                    <a:pt x="2727" y="1803"/>
                  </a:cubicBezTo>
                  <a:lnTo>
                    <a:pt x="2786" y="2042"/>
                  </a:lnTo>
                  <a:cubicBezTo>
                    <a:pt x="2846" y="2235"/>
                    <a:pt x="2906" y="2355"/>
                    <a:pt x="2980" y="2474"/>
                  </a:cubicBezTo>
                  <a:lnTo>
                    <a:pt x="3099" y="2727"/>
                  </a:lnTo>
                  <a:cubicBezTo>
                    <a:pt x="3099" y="2787"/>
                    <a:pt x="3159" y="2846"/>
                    <a:pt x="3218" y="2980"/>
                  </a:cubicBezTo>
                  <a:cubicBezTo>
                    <a:pt x="3278" y="3100"/>
                    <a:pt x="3352" y="3219"/>
                    <a:pt x="3472" y="3353"/>
                  </a:cubicBezTo>
                  <a:cubicBezTo>
                    <a:pt x="3478" y="3373"/>
                    <a:pt x="3486" y="3393"/>
                    <a:pt x="3494" y="3412"/>
                  </a:cubicBezTo>
                  <a:lnTo>
                    <a:pt x="3159" y="3412"/>
                  </a:lnTo>
                  <a:cubicBezTo>
                    <a:pt x="3099" y="3412"/>
                    <a:pt x="2980" y="3472"/>
                    <a:pt x="2906" y="3472"/>
                  </a:cubicBezTo>
                  <a:lnTo>
                    <a:pt x="2667" y="3472"/>
                  </a:lnTo>
                  <a:cubicBezTo>
                    <a:pt x="2533" y="3532"/>
                    <a:pt x="2473" y="3532"/>
                    <a:pt x="2414" y="3532"/>
                  </a:cubicBezTo>
                  <a:cubicBezTo>
                    <a:pt x="2235" y="3591"/>
                    <a:pt x="2101" y="3666"/>
                    <a:pt x="1922" y="3666"/>
                  </a:cubicBezTo>
                  <a:cubicBezTo>
                    <a:pt x="1609" y="3785"/>
                    <a:pt x="1297" y="3904"/>
                    <a:pt x="984" y="4038"/>
                  </a:cubicBezTo>
                  <a:cubicBezTo>
                    <a:pt x="805" y="4098"/>
                    <a:pt x="671" y="4217"/>
                    <a:pt x="492" y="4276"/>
                  </a:cubicBezTo>
                  <a:cubicBezTo>
                    <a:pt x="373" y="4336"/>
                    <a:pt x="239" y="4470"/>
                    <a:pt x="60" y="4530"/>
                  </a:cubicBezTo>
                  <a:cubicBezTo>
                    <a:pt x="60" y="4530"/>
                    <a:pt x="0" y="4589"/>
                    <a:pt x="60" y="4649"/>
                  </a:cubicBezTo>
                  <a:cubicBezTo>
                    <a:pt x="60" y="4691"/>
                    <a:pt x="89" y="4740"/>
                    <a:pt x="127" y="4740"/>
                  </a:cubicBezTo>
                  <a:cubicBezTo>
                    <a:pt x="144" y="4740"/>
                    <a:pt x="161" y="4731"/>
                    <a:pt x="179" y="4708"/>
                  </a:cubicBezTo>
                  <a:cubicBezTo>
                    <a:pt x="492" y="4589"/>
                    <a:pt x="805" y="4470"/>
                    <a:pt x="1118" y="4336"/>
                  </a:cubicBezTo>
                  <a:cubicBezTo>
                    <a:pt x="1416" y="4217"/>
                    <a:pt x="1729" y="4157"/>
                    <a:pt x="2041" y="4038"/>
                  </a:cubicBezTo>
                  <a:lnTo>
                    <a:pt x="2235" y="4038"/>
                  </a:lnTo>
                  <a:cubicBezTo>
                    <a:pt x="2354" y="3964"/>
                    <a:pt x="2414" y="3964"/>
                    <a:pt x="2473" y="3964"/>
                  </a:cubicBezTo>
                  <a:cubicBezTo>
                    <a:pt x="2533" y="3904"/>
                    <a:pt x="2667" y="3904"/>
                    <a:pt x="2727" y="3904"/>
                  </a:cubicBezTo>
                  <a:lnTo>
                    <a:pt x="2980" y="3844"/>
                  </a:lnTo>
                  <a:lnTo>
                    <a:pt x="4023" y="3844"/>
                  </a:lnTo>
                  <a:cubicBezTo>
                    <a:pt x="4157" y="3725"/>
                    <a:pt x="4157" y="3591"/>
                    <a:pt x="4097" y="3532"/>
                  </a:cubicBezTo>
                  <a:cubicBezTo>
                    <a:pt x="4023" y="3412"/>
                    <a:pt x="3904" y="3293"/>
                    <a:pt x="3844" y="3159"/>
                  </a:cubicBezTo>
                  <a:cubicBezTo>
                    <a:pt x="3725" y="3040"/>
                    <a:pt x="3650" y="2846"/>
                    <a:pt x="3591" y="2727"/>
                  </a:cubicBezTo>
                  <a:cubicBezTo>
                    <a:pt x="3531" y="2667"/>
                    <a:pt x="3472" y="2608"/>
                    <a:pt x="3472" y="2548"/>
                  </a:cubicBezTo>
                  <a:lnTo>
                    <a:pt x="3352" y="2355"/>
                  </a:lnTo>
                  <a:lnTo>
                    <a:pt x="3218" y="2101"/>
                  </a:lnTo>
                  <a:cubicBezTo>
                    <a:pt x="3218" y="2042"/>
                    <a:pt x="3159" y="1982"/>
                    <a:pt x="3159" y="1923"/>
                  </a:cubicBezTo>
                  <a:lnTo>
                    <a:pt x="3040" y="1669"/>
                  </a:lnTo>
                  <a:cubicBezTo>
                    <a:pt x="3040" y="1610"/>
                    <a:pt x="2980" y="1550"/>
                    <a:pt x="2980" y="1491"/>
                  </a:cubicBezTo>
                  <a:lnTo>
                    <a:pt x="2786" y="984"/>
                  </a:lnTo>
                  <a:cubicBezTo>
                    <a:pt x="2786" y="924"/>
                    <a:pt x="2727" y="865"/>
                    <a:pt x="2727" y="805"/>
                  </a:cubicBezTo>
                  <a:lnTo>
                    <a:pt x="2667" y="552"/>
                  </a:lnTo>
                  <a:cubicBezTo>
                    <a:pt x="2667" y="433"/>
                    <a:pt x="2608" y="239"/>
                    <a:pt x="2533" y="120"/>
                  </a:cubicBezTo>
                  <a:lnTo>
                    <a:pt x="2533" y="60"/>
                  </a:lnTo>
                  <a:cubicBezTo>
                    <a:pt x="2533" y="60"/>
                    <a:pt x="2473" y="1"/>
                    <a:pt x="2414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6" name="Google Shape;5466;p32"/>
            <p:cNvSpPr/>
            <p:nvPr/>
          </p:nvSpPr>
          <p:spPr>
            <a:xfrm rot="10800000">
              <a:off x="8019449" y="3683642"/>
              <a:ext cx="155226" cy="156006"/>
            </a:xfrm>
            <a:custGeom>
              <a:avLst/>
              <a:gdLst/>
              <a:ahLst/>
              <a:cxnLst/>
              <a:rect l="l" t="t" r="r" b="b"/>
              <a:pathLst>
                <a:path w="4976" h="5001" extrusionOk="0">
                  <a:moveTo>
                    <a:pt x="3595" y="0"/>
                  </a:moveTo>
                  <a:cubicBezTo>
                    <a:pt x="3580" y="0"/>
                    <a:pt x="3563" y="7"/>
                    <a:pt x="3546" y="25"/>
                  </a:cubicBezTo>
                  <a:cubicBezTo>
                    <a:pt x="3486" y="25"/>
                    <a:pt x="3412" y="99"/>
                    <a:pt x="3412" y="159"/>
                  </a:cubicBezTo>
                  <a:lnTo>
                    <a:pt x="3486" y="650"/>
                  </a:lnTo>
                  <a:cubicBezTo>
                    <a:pt x="3546" y="769"/>
                    <a:pt x="3546" y="844"/>
                    <a:pt x="3546" y="903"/>
                  </a:cubicBezTo>
                  <a:lnTo>
                    <a:pt x="3605" y="1142"/>
                  </a:lnTo>
                  <a:cubicBezTo>
                    <a:pt x="3665" y="1335"/>
                    <a:pt x="3665" y="1514"/>
                    <a:pt x="3724" y="1708"/>
                  </a:cubicBezTo>
                  <a:cubicBezTo>
                    <a:pt x="3784" y="1827"/>
                    <a:pt x="3784" y="2021"/>
                    <a:pt x="3859" y="2200"/>
                  </a:cubicBezTo>
                  <a:lnTo>
                    <a:pt x="4037" y="2706"/>
                  </a:lnTo>
                  <a:lnTo>
                    <a:pt x="4156" y="3198"/>
                  </a:lnTo>
                  <a:cubicBezTo>
                    <a:pt x="4244" y="3401"/>
                    <a:pt x="4324" y="3604"/>
                    <a:pt x="4403" y="3823"/>
                  </a:cubicBezTo>
                  <a:lnTo>
                    <a:pt x="3546" y="3823"/>
                  </a:lnTo>
                  <a:cubicBezTo>
                    <a:pt x="3352" y="3883"/>
                    <a:pt x="3173" y="3883"/>
                    <a:pt x="2920" y="3943"/>
                  </a:cubicBezTo>
                  <a:lnTo>
                    <a:pt x="2667" y="3943"/>
                  </a:lnTo>
                  <a:cubicBezTo>
                    <a:pt x="2548" y="4002"/>
                    <a:pt x="2488" y="4002"/>
                    <a:pt x="2369" y="4002"/>
                  </a:cubicBezTo>
                  <a:cubicBezTo>
                    <a:pt x="1996" y="4121"/>
                    <a:pt x="1549" y="4255"/>
                    <a:pt x="1177" y="4375"/>
                  </a:cubicBezTo>
                  <a:cubicBezTo>
                    <a:pt x="998" y="4434"/>
                    <a:pt x="805" y="4494"/>
                    <a:pt x="626" y="4568"/>
                  </a:cubicBezTo>
                  <a:cubicBezTo>
                    <a:pt x="432" y="4628"/>
                    <a:pt x="253" y="4687"/>
                    <a:pt x="60" y="4747"/>
                  </a:cubicBezTo>
                  <a:cubicBezTo>
                    <a:pt x="60" y="4807"/>
                    <a:pt x="0" y="4866"/>
                    <a:pt x="0" y="4941"/>
                  </a:cubicBezTo>
                  <a:cubicBezTo>
                    <a:pt x="60" y="5000"/>
                    <a:pt x="134" y="5000"/>
                    <a:pt x="194" y="5000"/>
                  </a:cubicBezTo>
                  <a:cubicBezTo>
                    <a:pt x="566" y="4866"/>
                    <a:pt x="939" y="4747"/>
                    <a:pt x="1311" y="4687"/>
                  </a:cubicBezTo>
                  <a:cubicBezTo>
                    <a:pt x="1683" y="4568"/>
                    <a:pt x="2056" y="4494"/>
                    <a:pt x="2428" y="4434"/>
                  </a:cubicBezTo>
                  <a:cubicBezTo>
                    <a:pt x="2548" y="4375"/>
                    <a:pt x="2607" y="4375"/>
                    <a:pt x="2741" y="4375"/>
                  </a:cubicBezTo>
                  <a:cubicBezTo>
                    <a:pt x="2801" y="4375"/>
                    <a:pt x="2920" y="4315"/>
                    <a:pt x="2980" y="4315"/>
                  </a:cubicBezTo>
                  <a:cubicBezTo>
                    <a:pt x="3233" y="4315"/>
                    <a:pt x="3412" y="4255"/>
                    <a:pt x="3605" y="4255"/>
                  </a:cubicBezTo>
                  <a:lnTo>
                    <a:pt x="4410" y="4255"/>
                  </a:lnTo>
                  <a:lnTo>
                    <a:pt x="4723" y="4315"/>
                  </a:lnTo>
                  <a:lnTo>
                    <a:pt x="4842" y="4315"/>
                  </a:lnTo>
                  <a:cubicBezTo>
                    <a:pt x="4901" y="4255"/>
                    <a:pt x="4976" y="4121"/>
                    <a:pt x="4976" y="4002"/>
                  </a:cubicBezTo>
                  <a:cubicBezTo>
                    <a:pt x="4663" y="3376"/>
                    <a:pt x="4469" y="2706"/>
                    <a:pt x="4231" y="2080"/>
                  </a:cubicBezTo>
                  <a:cubicBezTo>
                    <a:pt x="4156" y="1887"/>
                    <a:pt x="4097" y="1768"/>
                    <a:pt x="4097" y="1589"/>
                  </a:cubicBezTo>
                  <a:cubicBezTo>
                    <a:pt x="4037" y="1395"/>
                    <a:pt x="3978" y="1276"/>
                    <a:pt x="3918" y="1082"/>
                  </a:cubicBezTo>
                  <a:lnTo>
                    <a:pt x="3859" y="844"/>
                  </a:lnTo>
                  <a:cubicBezTo>
                    <a:pt x="3859" y="769"/>
                    <a:pt x="3784" y="710"/>
                    <a:pt x="3784" y="591"/>
                  </a:cubicBezTo>
                  <a:lnTo>
                    <a:pt x="3665" y="99"/>
                  </a:lnTo>
                  <a:cubicBezTo>
                    <a:pt x="3665" y="46"/>
                    <a:pt x="3634" y="0"/>
                    <a:pt x="3595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7" name="Google Shape;5467;p32"/>
            <p:cNvSpPr/>
            <p:nvPr/>
          </p:nvSpPr>
          <p:spPr>
            <a:xfrm rot="10800000">
              <a:off x="8275030" y="3139445"/>
              <a:ext cx="31164" cy="26984"/>
            </a:xfrm>
            <a:custGeom>
              <a:avLst/>
              <a:gdLst/>
              <a:ahLst/>
              <a:cxnLst/>
              <a:rect l="l" t="t" r="r" b="b"/>
              <a:pathLst>
                <a:path w="999" h="865" extrusionOk="0">
                  <a:moveTo>
                    <a:pt x="926" y="0"/>
                  </a:moveTo>
                  <a:cubicBezTo>
                    <a:pt x="909" y="0"/>
                    <a:pt x="894" y="15"/>
                    <a:pt x="864" y="45"/>
                  </a:cubicBezTo>
                  <a:cubicBezTo>
                    <a:pt x="864" y="45"/>
                    <a:pt x="805" y="45"/>
                    <a:pt x="745" y="119"/>
                  </a:cubicBezTo>
                  <a:cubicBezTo>
                    <a:pt x="685" y="179"/>
                    <a:pt x="626" y="179"/>
                    <a:pt x="626" y="239"/>
                  </a:cubicBezTo>
                  <a:cubicBezTo>
                    <a:pt x="551" y="239"/>
                    <a:pt x="492" y="298"/>
                    <a:pt x="432" y="358"/>
                  </a:cubicBezTo>
                  <a:cubicBezTo>
                    <a:pt x="253" y="551"/>
                    <a:pt x="0" y="730"/>
                    <a:pt x="0" y="730"/>
                  </a:cubicBezTo>
                  <a:lnTo>
                    <a:pt x="0" y="864"/>
                  </a:lnTo>
                  <a:lnTo>
                    <a:pt x="119" y="864"/>
                  </a:lnTo>
                  <a:cubicBezTo>
                    <a:pt x="119" y="864"/>
                    <a:pt x="313" y="671"/>
                    <a:pt x="551" y="492"/>
                  </a:cubicBezTo>
                  <a:cubicBezTo>
                    <a:pt x="626" y="417"/>
                    <a:pt x="626" y="358"/>
                    <a:pt x="685" y="358"/>
                  </a:cubicBezTo>
                  <a:cubicBezTo>
                    <a:pt x="745" y="298"/>
                    <a:pt x="805" y="298"/>
                    <a:pt x="805" y="239"/>
                  </a:cubicBezTo>
                  <a:cubicBezTo>
                    <a:pt x="924" y="179"/>
                    <a:pt x="924" y="119"/>
                    <a:pt x="924" y="119"/>
                  </a:cubicBezTo>
                  <a:cubicBezTo>
                    <a:pt x="998" y="119"/>
                    <a:pt x="998" y="45"/>
                    <a:pt x="998" y="45"/>
                  </a:cubicBezTo>
                  <a:cubicBezTo>
                    <a:pt x="961" y="15"/>
                    <a:pt x="942" y="0"/>
                    <a:pt x="92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8" name="Google Shape;5468;p32"/>
            <p:cNvSpPr/>
            <p:nvPr/>
          </p:nvSpPr>
          <p:spPr>
            <a:xfrm rot="10800000">
              <a:off x="8327562" y="3079519"/>
              <a:ext cx="23271" cy="34876"/>
            </a:xfrm>
            <a:custGeom>
              <a:avLst/>
              <a:gdLst/>
              <a:ahLst/>
              <a:cxnLst/>
              <a:rect l="l" t="t" r="r" b="b"/>
              <a:pathLst>
                <a:path w="746" h="1118" extrusionOk="0">
                  <a:moveTo>
                    <a:pt x="567" y="1"/>
                  </a:moveTo>
                  <a:cubicBezTo>
                    <a:pt x="567" y="1"/>
                    <a:pt x="433" y="239"/>
                    <a:pt x="254" y="492"/>
                  </a:cubicBezTo>
                  <a:cubicBezTo>
                    <a:pt x="120" y="746"/>
                    <a:pt x="1" y="984"/>
                    <a:pt x="1" y="984"/>
                  </a:cubicBezTo>
                  <a:cubicBezTo>
                    <a:pt x="1" y="1058"/>
                    <a:pt x="1" y="1118"/>
                    <a:pt x="60" y="1118"/>
                  </a:cubicBezTo>
                  <a:cubicBezTo>
                    <a:pt x="120" y="1118"/>
                    <a:pt x="195" y="1118"/>
                    <a:pt x="195" y="1058"/>
                  </a:cubicBezTo>
                  <a:cubicBezTo>
                    <a:pt x="195" y="1058"/>
                    <a:pt x="314" y="805"/>
                    <a:pt x="433" y="552"/>
                  </a:cubicBezTo>
                  <a:cubicBezTo>
                    <a:pt x="567" y="373"/>
                    <a:pt x="746" y="120"/>
                    <a:pt x="746" y="120"/>
                  </a:cubicBezTo>
                  <a:cubicBezTo>
                    <a:pt x="746" y="60"/>
                    <a:pt x="746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9" name="Google Shape;5469;p32"/>
            <p:cNvSpPr/>
            <p:nvPr/>
          </p:nvSpPr>
          <p:spPr>
            <a:xfrm rot="10800000">
              <a:off x="8350803" y="3006086"/>
              <a:ext cx="11636" cy="40460"/>
            </a:xfrm>
            <a:custGeom>
              <a:avLst/>
              <a:gdLst/>
              <a:ahLst/>
              <a:cxnLst/>
              <a:rect l="l" t="t" r="r" b="b"/>
              <a:pathLst>
                <a:path w="373" h="1297" extrusionOk="0">
                  <a:moveTo>
                    <a:pt x="194" y="1"/>
                  </a:moveTo>
                  <a:cubicBezTo>
                    <a:pt x="120" y="1"/>
                    <a:pt x="60" y="1"/>
                    <a:pt x="60" y="60"/>
                  </a:cubicBezTo>
                  <a:lnTo>
                    <a:pt x="60" y="239"/>
                  </a:lnTo>
                  <a:cubicBezTo>
                    <a:pt x="0" y="373"/>
                    <a:pt x="60" y="492"/>
                    <a:pt x="60" y="612"/>
                  </a:cubicBezTo>
                  <a:lnTo>
                    <a:pt x="60" y="865"/>
                  </a:lnTo>
                  <a:cubicBezTo>
                    <a:pt x="60" y="924"/>
                    <a:pt x="60" y="984"/>
                    <a:pt x="120" y="1044"/>
                  </a:cubicBezTo>
                  <a:lnTo>
                    <a:pt x="120" y="1178"/>
                  </a:lnTo>
                  <a:cubicBezTo>
                    <a:pt x="120" y="1237"/>
                    <a:pt x="194" y="1297"/>
                    <a:pt x="313" y="1297"/>
                  </a:cubicBezTo>
                  <a:cubicBezTo>
                    <a:pt x="373" y="1297"/>
                    <a:pt x="373" y="1237"/>
                    <a:pt x="373" y="1118"/>
                  </a:cubicBezTo>
                  <a:cubicBezTo>
                    <a:pt x="373" y="1118"/>
                    <a:pt x="373" y="1044"/>
                    <a:pt x="313" y="984"/>
                  </a:cubicBezTo>
                  <a:lnTo>
                    <a:pt x="313" y="805"/>
                  </a:lnTo>
                  <a:lnTo>
                    <a:pt x="313" y="612"/>
                  </a:lnTo>
                  <a:cubicBezTo>
                    <a:pt x="254" y="492"/>
                    <a:pt x="254" y="373"/>
                    <a:pt x="254" y="239"/>
                  </a:cubicBezTo>
                  <a:lnTo>
                    <a:pt x="254" y="120"/>
                  </a:lnTo>
                  <a:cubicBezTo>
                    <a:pt x="254" y="60"/>
                    <a:pt x="254" y="1"/>
                    <a:pt x="19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0" name="Google Shape;5470;p32"/>
            <p:cNvSpPr/>
            <p:nvPr/>
          </p:nvSpPr>
          <p:spPr>
            <a:xfrm rot="10800000">
              <a:off x="8312214" y="2941949"/>
              <a:ext cx="30696" cy="34876"/>
            </a:xfrm>
            <a:custGeom>
              <a:avLst/>
              <a:gdLst/>
              <a:ahLst/>
              <a:cxnLst/>
              <a:rect l="l" t="t" r="r" b="b"/>
              <a:pathLst>
                <a:path w="984" h="1118" extrusionOk="0">
                  <a:moveTo>
                    <a:pt x="60" y="0"/>
                  </a:moveTo>
                  <a:cubicBezTo>
                    <a:pt x="0" y="60"/>
                    <a:pt x="0" y="120"/>
                    <a:pt x="0" y="179"/>
                  </a:cubicBezTo>
                  <a:cubicBezTo>
                    <a:pt x="0" y="179"/>
                    <a:pt x="179" y="432"/>
                    <a:pt x="313" y="611"/>
                  </a:cubicBezTo>
                  <a:cubicBezTo>
                    <a:pt x="492" y="864"/>
                    <a:pt x="685" y="1043"/>
                    <a:pt x="685" y="1043"/>
                  </a:cubicBezTo>
                  <a:cubicBezTo>
                    <a:pt x="745" y="1118"/>
                    <a:pt x="864" y="1118"/>
                    <a:pt x="924" y="1118"/>
                  </a:cubicBezTo>
                  <a:cubicBezTo>
                    <a:pt x="983" y="1043"/>
                    <a:pt x="983" y="924"/>
                    <a:pt x="924" y="864"/>
                  </a:cubicBezTo>
                  <a:lnTo>
                    <a:pt x="551" y="492"/>
                  </a:lnTo>
                  <a:cubicBezTo>
                    <a:pt x="432" y="239"/>
                    <a:pt x="238" y="60"/>
                    <a:pt x="238" y="60"/>
                  </a:cubicBezTo>
                  <a:cubicBezTo>
                    <a:pt x="179" y="0"/>
                    <a:pt x="119" y="0"/>
                    <a:pt x="6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1" name="Google Shape;5471;p32"/>
            <p:cNvSpPr/>
            <p:nvPr/>
          </p:nvSpPr>
          <p:spPr>
            <a:xfrm rot="10800000">
              <a:off x="8248078" y="2904453"/>
              <a:ext cx="42800" cy="22960"/>
            </a:xfrm>
            <a:custGeom>
              <a:avLst/>
              <a:gdLst/>
              <a:ahLst/>
              <a:cxnLst/>
              <a:rect l="l" t="t" r="r" b="b"/>
              <a:pathLst>
                <a:path w="1372" h="736" extrusionOk="0">
                  <a:moveTo>
                    <a:pt x="188" y="1"/>
                  </a:moveTo>
                  <a:cubicBezTo>
                    <a:pt x="127" y="1"/>
                    <a:pt x="60" y="43"/>
                    <a:pt x="60" y="85"/>
                  </a:cubicBezTo>
                  <a:cubicBezTo>
                    <a:pt x="1" y="144"/>
                    <a:pt x="60" y="279"/>
                    <a:pt x="135" y="279"/>
                  </a:cubicBezTo>
                  <a:cubicBezTo>
                    <a:pt x="135" y="279"/>
                    <a:pt x="373" y="398"/>
                    <a:pt x="626" y="517"/>
                  </a:cubicBezTo>
                  <a:cubicBezTo>
                    <a:pt x="880" y="651"/>
                    <a:pt x="1118" y="711"/>
                    <a:pt x="1118" y="711"/>
                  </a:cubicBezTo>
                  <a:cubicBezTo>
                    <a:pt x="1135" y="728"/>
                    <a:pt x="1159" y="735"/>
                    <a:pt x="1184" y="735"/>
                  </a:cubicBezTo>
                  <a:cubicBezTo>
                    <a:pt x="1245" y="735"/>
                    <a:pt x="1312" y="693"/>
                    <a:pt x="1312" y="651"/>
                  </a:cubicBezTo>
                  <a:cubicBezTo>
                    <a:pt x="1371" y="576"/>
                    <a:pt x="1312" y="457"/>
                    <a:pt x="1252" y="457"/>
                  </a:cubicBezTo>
                  <a:lnTo>
                    <a:pt x="1252" y="398"/>
                  </a:lnTo>
                  <a:cubicBezTo>
                    <a:pt x="1252" y="398"/>
                    <a:pt x="999" y="338"/>
                    <a:pt x="746" y="279"/>
                  </a:cubicBezTo>
                  <a:cubicBezTo>
                    <a:pt x="507" y="144"/>
                    <a:pt x="254" y="25"/>
                    <a:pt x="254" y="25"/>
                  </a:cubicBezTo>
                  <a:cubicBezTo>
                    <a:pt x="236" y="8"/>
                    <a:pt x="213" y="1"/>
                    <a:pt x="1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2" name="Google Shape;5472;p32"/>
            <p:cNvSpPr/>
            <p:nvPr/>
          </p:nvSpPr>
          <p:spPr>
            <a:xfrm rot="10800000">
              <a:off x="8176516" y="2888044"/>
              <a:ext cx="44640" cy="15348"/>
            </a:xfrm>
            <a:custGeom>
              <a:avLst/>
              <a:gdLst/>
              <a:ahLst/>
              <a:cxnLst/>
              <a:rect l="l" t="t" r="r" b="b"/>
              <a:pathLst>
                <a:path w="1431" h="492" extrusionOk="0">
                  <a:moveTo>
                    <a:pt x="194" y="0"/>
                  </a:moveTo>
                  <a:cubicBezTo>
                    <a:pt x="134" y="0"/>
                    <a:pt x="60" y="0"/>
                    <a:pt x="0" y="119"/>
                  </a:cubicBezTo>
                  <a:cubicBezTo>
                    <a:pt x="0" y="179"/>
                    <a:pt x="60" y="313"/>
                    <a:pt x="194" y="313"/>
                  </a:cubicBezTo>
                  <a:lnTo>
                    <a:pt x="1252" y="492"/>
                  </a:lnTo>
                  <a:cubicBezTo>
                    <a:pt x="1311" y="492"/>
                    <a:pt x="1430" y="432"/>
                    <a:pt x="1430" y="373"/>
                  </a:cubicBezTo>
                  <a:cubicBezTo>
                    <a:pt x="1430" y="313"/>
                    <a:pt x="1371" y="179"/>
                    <a:pt x="1311" y="179"/>
                  </a:cubicBezTo>
                  <a:lnTo>
                    <a:pt x="19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3" name="Google Shape;5473;p32"/>
            <p:cNvSpPr/>
            <p:nvPr/>
          </p:nvSpPr>
          <p:spPr>
            <a:xfrm rot="10800000">
              <a:off x="8103083" y="2876409"/>
              <a:ext cx="44203" cy="15878"/>
            </a:xfrm>
            <a:custGeom>
              <a:avLst/>
              <a:gdLst/>
              <a:ahLst/>
              <a:cxnLst/>
              <a:rect l="l" t="t" r="r" b="b"/>
              <a:pathLst>
                <a:path w="1417" h="509" extrusionOk="0">
                  <a:moveTo>
                    <a:pt x="140" y="0"/>
                  </a:moveTo>
                  <a:cubicBezTo>
                    <a:pt x="79" y="0"/>
                    <a:pt x="1" y="88"/>
                    <a:pt x="1" y="136"/>
                  </a:cubicBezTo>
                  <a:cubicBezTo>
                    <a:pt x="1" y="270"/>
                    <a:pt x="61" y="329"/>
                    <a:pt x="120" y="329"/>
                  </a:cubicBezTo>
                  <a:lnTo>
                    <a:pt x="1237" y="508"/>
                  </a:lnTo>
                  <a:cubicBezTo>
                    <a:pt x="1297" y="508"/>
                    <a:pt x="1416" y="449"/>
                    <a:pt x="1416" y="329"/>
                  </a:cubicBezTo>
                  <a:cubicBezTo>
                    <a:pt x="1416" y="270"/>
                    <a:pt x="1357" y="136"/>
                    <a:pt x="1297" y="136"/>
                  </a:cubicBezTo>
                  <a:lnTo>
                    <a:pt x="180" y="17"/>
                  </a:lnTo>
                  <a:cubicBezTo>
                    <a:pt x="168" y="5"/>
                    <a:pt x="155" y="0"/>
                    <a:pt x="1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4" name="Google Shape;5474;p32"/>
            <p:cNvSpPr/>
            <p:nvPr/>
          </p:nvSpPr>
          <p:spPr>
            <a:xfrm rot="10800000">
              <a:off x="8029213" y="2860624"/>
              <a:ext cx="46481" cy="20277"/>
            </a:xfrm>
            <a:custGeom>
              <a:avLst/>
              <a:gdLst/>
              <a:ahLst/>
              <a:cxnLst/>
              <a:rect l="l" t="t" r="r" b="b"/>
              <a:pathLst>
                <a:path w="1490" h="650" extrusionOk="0">
                  <a:moveTo>
                    <a:pt x="181" y="1"/>
                  </a:moveTo>
                  <a:cubicBezTo>
                    <a:pt x="124" y="1"/>
                    <a:pt x="60" y="56"/>
                    <a:pt x="60" y="143"/>
                  </a:cubicBezTo>
                  <a:cubicBezTo>
                    <a:pt x="0" y="203"/>
                    <a:pt x="60" y="337"/>
                    <a:pt x="179" y="396"/>
                  </a:cubicBezTo>
                  <a:lnTo>
                    <a:pt x="1237" y="650"/>
                  </a:lnTo>
                  <a:cubicBezTo>
                    <a:pt x="1356" y="650"/>
                    <a:pt x="1430" y="575"/>
                    <a:pt x="1490" y="456"/>
                  </a:cubicBezTo>
                  <a:cubicBezTo>
                    <a:pt x="1490" y="396"/>
                    <a:pt x="1430" y="277"/>
                    <a:pt x="1296" y="277"/>
                  </a:cubicBezTo>
                  <a:lnTo>
                    <a:pt x="239" y="24"/>
                  </a:lnTo>
                  <a:cubicBezTo>
                    <a:pt x="223" y="8"/>
                    <a:pt x="202" y="1"/>
                    <a:pt x="1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5" name="Google Shape;5475;p32"/>
            <p:cNvSpPr/>
            <p:nvPr/>
          </p:nvSpPr>
          <p:spPr>
            <a:xfrm rot="10800000">
              <a:off x="7961333" y="2830583"/>
              <a:ext cx="42800" cy="28949"/>
            </a:xfrm>
            <a:custGeom>
              <a:avLst/>
              <a:gdLst/>
              <a:ahLst/>
              <a:cxnLst/>
              <a:rect l="l" t="t" r="r" b="b"/>
              <a:pathLst>
                <a:path w="1372" h="928" extrusionOk="0">
                  <a:moveTo>
                    <a:pt x="210" y="1"/>
                  </a:moveTo>
                  <a:cubicBezTo>
                    <a:pt x="120" y="1"/>
                    <a:pt x="44" y="56"/>
                    <a:pt x="0" y="143"/>
                  </a:cubicBezTo>
                  <a:cubicBezTo>
                    <a:pt x="0" y="203"/>
                    <a:pt x="0" y="337"/>
                    <a:pt x="120" y="397"/>
                  </a:cubicBezTo>
                  <a:cubicBezTo>
                    <a:pt x="120" y="397"/>
                    <a:pt x="373" y="516"/>
                    <a:pt x="626" y="635"/>
                  </a:cubicBezTo>
                  <a:cubicBezTo>
                    <a:pt x="805" y="769"/>
                    <a:pt x="1058" y="888"/>
                    <a:pt x="1058" y="888"/>
                  </a:cubicBezTo>
                  <a:cubicBezTo>
                    <a:pt x="1083" y="913"/>
                    <a:pt x="1118" y="928"/>
                    <a:pt x="1154" y="928"/>
                  </a:cubicBezTo>
                  <a:cubicBezTo>
                    <a:pt x="1206" y="928"/>
                    <a:pt x="1262" y="899"/>
                    <a:pt x="1297" y="829"/>
                  </a:cubicBezTo>
                  <a:cubicBezTo>
                    <a:pt x="1371" y="769"/>
                    <a:pt x="1371" y="635"/>
                    <a:pt x="1237" y="576"/>
                  </a:cubicBezTo>
                  <a:cubicBezTo>
                    <a:pt x="1237" y="576"/>
                    <a:pt x="999" y="397"/>
                    <a:pt x="805" y="263"/>
                  </a:cubicBezTo>
                  <a:cubicBezTo>
                    <a:pt x="552" y="143"/>
                    <a:pt x="313" y="24"/>
                    <a:pt x="313" y="24"/>
                  </a:cubicBezTo>
                  <a:cubicBezTo>
                    <a:pt x="277" y="8"/>
                    <a:pt x="243" y="1"/>
                    <a:pt x="2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6" name="Google Shape;5476;p32"/>
            <p:cNvSpPr/>
            <p:nvPr/>
          </p:nvSpPr>
          <p:spPr>
            <a:xfrm rot="10800000">
              <a:off x="7911172" y="2776210"/>
              <a:ext cx="33004" cy="39711"/>
            </a:xfrm>
            <a:custGeom>
              <a:avLst/>
              <a:gdLst/>
              <a:ahLst/>
              <a:cxnLst/>
              <a:rect l="l" t="t" r="r" b="b"/>
              <a:pathLst>
                <a:path w="1058" h="1273" extrusionOk="0">
                  <a:moveTo>
                    <a:pt x="244" y="1"/>
                  </a:moveTo>
                  <a:cubicBezTo>
                    <a:pt x="190" y="1"/>
                    <a:pt x="127" y="19"/>
                    <a:pt x="60" y="56"/>
                  </a:cubicBezTo>
                  <a:cubicBezTo>
                    <a:pt x="0" y="116"/>
                    <a:pt x="0" y="235"/>
                    <a:pt x="60" y="295"/>
                  </a:cubicBezTo>
                  <a:cubicBezTo>
                    <a:pt x="60" y="295"/>
                    <a:pt x="194" y="548"/>
                    <a:pt x="373" y="727"/>
                  </a:cubicBezTo>
                  <a:cubicBezTo>
                    <a:pt x="492" y="980"/>
                    <a:pt x="686" y="1174"/>
                    <a:pt x="686" y="1174"/>
                  </a:cubicBezTo>
                  <a:cubicBezTo>
                    <a:pt x="720" y="1244"/>
                    <a:pt x="776" y="1273"/>
                    <a:pt x="831" y="1273"/>
                  </a:cubicBezTo>
                  <a:cubicBezTo>
                    <a:pt x="869" y="1273"/>
                    <a:pt x="908" y="1258"/>
                    <a:pt x="939" y="1233"/>
                  </a:cubicBezTo>
                  <a:cubicBezTo>
                    <a:pt x="1058" y="1174"/>
                    <a:pt x="1058" y="1040"/>
                    <a:pt x="998" y="980"/>
                  </a:cubicBezTo>
                  <a:cubicBezTo>
                    <a:pt x="998" y="980"/>
                    <a:pt x="864" y="727"/>
                    <a:pt x="686" y="488"/>
                  </a:cubicBezTo>
                  <a:cubicBezTo>
                    <a:pt x="492" y="295"/>
                    <a:pt x="373" y="56"/>
                    <a:pt x="373" y="56"/>
                  </a:cubicBezTo>
                  <a:cubicBezTo>
                    <a:pt x="343" y="19"/>
                    <a:pt x="298" y="1"/>
                    <a:pt x="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7" name="Google Shape;5477;p32"/>
            <p:cNvSpPr/>
            <p:nvPr/>
          </p:nvSpPr>
          <p:spPr>
            <a:xfrm rot="10800000">
              <a:off x="7884188" y="2706989"/>
              <a:ext cx="23271" cy="45389"/>
            </a:xfrm>
            <a:custGeom>
              <a:avLst/>
              <a:gdLst/>
              <a:ahLst/>
              <a:cxnLst/>
              <a:rect l="l" t="t" r="r" b="b"/>
              <a:pathLst>
                <a:path w="746" h="1455" extrusionOk="0">
                  <a:moveTo>
                    <a:pt x="134" y="1"/>
                  </a:moveTo>
                  <a:cubicBezTo>
                    <a:pt x="60" y="60"/>
                    <a:pt x="0" y="120"/>
                    <a:pt x="0" y="254"/>
                  </a:cubicBezTo>
                  <a:cubicBezTo>
                    <a:pt x="0" y="254"/>
                    <a:pt x="60" y="492"/>
                    <a:pt x="194" y="805"/>
                  </a:cubicBezTo>
                  <a:cubicBezTo>
                    <a:pt x="194" y="865"/>
                    <a:pt x="194" y="924"/>
                    <a:pt x="253" y="999"/>
                  </a:cubicBezTo>
                  <a:lnTo>
                    <a:pt x="253" y="1059"/>
                  </a:lnTo>
                  <a:lnTo>
                    <a:pt x="253" y="1118"/>
                  </a:lnTo>
                  <a:cubicBezTo>
                    <a:pt x="313" y="1237"/>
                    <a:pt x="313" y="1297"/>
                    <a:pt x="313" y="1297"/>
                  </a:cubicBezTo>
                  <a:cubicBezTo>
                    <a:pt x="313" y="1396"/>
                    <a:pt x="378" y="1454"/>
                    <a:pt x="465" y="1454"/>
                  </a:cubicBezTo>
                  <a:cubicBezTo>
                    <a:pt x="497" y="1454"/>
                    <a:pt x="531" y="1447"/>
                    <a:pt x="566" y="1431"/>
                  </a:cubicBezTo>
                  <a:cubicBezTo>
                    <a:pt x="685" y="1431"/>
                    <a:pt x="745" y="1297"/>
                    <a:pt x="685" y="1178"/>
                  </a:cubicBezTo>
                  <a:lnTo>
                    <a:pt x="685" y="1059"/>
                  </a:lnTo>
                  <a:cubicBezTo>
                    <a:pt x="685" y="999"/>
                    <a:pt x="685" y="999"/>
                    <a:pt x="626" y="924"/>
                  </a:cubicBezTo>
                  <a:lnTo>
                    <a:pt x="626" y="865"/>
                  </a:lnTo>
                  <a:cubicBezTo>
                    <a:pt x="626" y="805"/>
                    <a:pt x="566" y="746"/>
                    <a:pt x="566" y="686"/>
                  </a:cubicBezTo>
                  <a:cubicBezTo>
                    <a:pt x="507" y="373"/>
                    <a:pt x="432" y="120"/>
                    <a:pt x="432" y="120"/>
                  </a:cubicBezTo>
                  <a:cubicBezTo>
                    <a:pt x="373" y="60"/>
                    <a:pt x="253" y="1"/>
                    <a:pt x="13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8" name="Google Shape;5478;p32"/>
            <p:cNvSpPr/>
            <p:nvPr/>
          </p:nvSpPr>
          <p:spPr>
            <a:xfrm rot="10800000">
              <a:off x="7878167" y="2633805"/>
              <a:ext cx="13507" cy="46980"/>
            </a:xfrm>
            <a:custGeom>
              <a:avLst/>
              <a:gdLst/>
              <a:ahLst/>
              <a:cxnLst/>
              <a:rect l="l" t="t" r="r" b="b"/>
              <a:pathLst>
                <a:path w="433" h="1506" extrusionOk="0">
                  <a:moveTo>
                    <a:pt x="179" y="0"/>
                  </a:moveTo>
                  <a:cubicBezTo>
                    <a:pt x="60" y="0"/>
                    <a:pt x="1" y="119"/>
                    <a:pt x="1" y="253"/>
                  </a:cubicBezTo>
                  <a:lnTo>
                    <a:pt x="60" y="1311"/>
                  </a:lnTo>
                  <a:cubicBezTo>
                    <a:pt x="60" y="1408"/>
                    <a:pt x="100" y="1506"/>
                    <a:pt x="179" y="1506"/>
                  </a:cubicBezTo>
                  <a:cubicBezTo>
                    <a:pt x="197" y="1506"/>
                    <a:pt x="217" y="1501"/>
                    <a:pt x="239" y="1490"/>
                  </a:cubicBezTo>
                  <a:cubicBezTo>
                    <a:pt x="373" y="1490"/>
                    <a:pt x="433" y="1430"/>
                    <a:pt x="433" y="1311"/>
                  </a:cubicBezTo>
                  <a:lnTo>
                    <a:pt x="433" y="253"/>
                  </a:lnTo>
                  <a:cubicBezTo>
                    <a:pt x="433" y="119"/>
                    <a:pt x="299" y="0"/>
                    <a:pt x="1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9" name="Google Shape;5479;p32"/>
            <p:cNvSpPr/>
            <p:nvPr/>
          </p:nvSpPr>
          <p:spPr>
            <a:xfrm rot="10800000">
              <a:off x="7880008" y="2558532"/>
              <a:ext cx="19559" cy="47198"/>
            </a:xfrm>
            <a:custGeom>
              <a:avLst/>
              <a:gdLst/>
              <a:ahLst/>
              <a:cxnLst/>
              <a:rect l="l" t="t" r="r" b="b"/>
              <a:pathLst>
                <a:path w="627" h="1513" extrusionOk="0">
                  <a:moveTo>
                    <a:pt x="357" y="0"/>
                  </a:moveTo>
                  <a:cubicBezTo>
                    <a:pt x="263" y="0"/>
                    <a:pt x="179" y="94"/>
                    <a:pt x="179" y="142"/>
                  </a:cubicBezTo>
                  <a:lnTo>
                    <a:pt x="0" y="1259"/>
                  </a:lnTo>
                  <a:cubicBezTo>
                    <a:pt x="0" y="1318"/>
                    <a:pt x="60" y="1438"/>
                    <a:pt x="179" y="1512"/>
                  </a:cubicBezTo>
                  <a:cubicBezTo>
                    <a:pt x="313" y="1512"/>
                    <a:pt x="432" y="1438"/>
                    <a:pt x="432" y="1318"/>
                  </a:cubicBezTo>
                  <a:lnTo>
                    <a:pt x="626" y="261"/>
                  </a:lnTo>
                  <a:cubicBezTo>
                    <a:pt x="626" y="142"/>
                    <a:pt x="552" y="22"/>
                    <a:pt x="432" y="22"/>
                  </a:cubicBezTo>
                  <a:cubicBezTo>
                    <a:pt x="408" y="7"/>
                    <a:pt x="382" y="0"/>
                    <a:pt x="3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0" name="Google Shape;5480;p32"/>
            <p:cNvSpPr/>
            <p:nvPr/>
          </p:nvSpPr>
          <p:spPr>
            <a:xfrm rot="10800000">
              <a:off x="7895824" y="2488125"/>
              <a:ext cx="26984" cy="46075"/>
            </a:xfrm>
            <a:custGeom>
              <a:avLst/>
              <a:gdLst/>
              <a:ahLst/>
              <a:cxnLst/>
              <a:rect l="l" t="t" r="r" b="b"/>
              <a:pathLst>
                <a:path w="865" h="1477" extrusionOk="0">
                  <a:moveTo>
                    <a:pt x="583" y="0"/>
                  </a:moveTo>
                  <a:cubicBezTo>
                    <a:pt x="496" y="0"/>
                    <a:pt x="433" y="55"/>
                    <a:pt x="433" y="143"/>
                  </a:cubicBezTo>
                  <a:lnTo>
                    <a:pt x="60" y="1141"/>
                  </a:lnTo>
                  <a:lnTo>
                    <a:pt x="60" y="1200"/>
                  </a:lnTo>
                  <a:cubicBezTo>
                    <a:pt x="1" y="1260"/>
                    <a:pt x="60" y="1379"/>
                    <a:pt x="179" y="1454"/>
                  </a:cubicBezTo>
                  <a:cubicBezTo>
                    <a:pt x="215" y="1469"/>
                    <a:pt x="249" y="1477"/>
                    <a:pt x="280" y="1477"/>
                  </a:cubicBezTo>
                  <a:cubicBezTo>
                    <a:pt x="368" y="1477"/>
                    <a:pt x="433" y="1418"/>
                    <a:pt x="433" y="1320"/>
                  </a:cubicBezTo>
                  <a:lnTo>
                    <a:pt x="805" y="262"/>
                  </a:lnTo>
                  <a:cubicBezTo>
                    <a:pt x="865" y="202"/>
                    <a:pt x="805" y="83"/>
                    <a:pt x="686" y="24"/>
                  </a:cubicBezTo>
                  <a:cubicBezTo>
                    <a:pt x="650" y="8"/>
                    <a:pt x="615" y="0"/>
                    <a:pt x="58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1" name="Google Shape;5481;p32"/>
            <p:cNvSpPr/>
            <p:nvPr/>
          </p:nvSpPr>
          <p:spPr>
            <a:xfrm rot="10800000">
              <a:off x="7924648" y="2422085"/>
              <a:ext cx="29292" cy="42456"/>
            </a:xfrm>
            <a:custGeom>
              <a:avLst/>
              <a:gdLst/>
              <a:ahLst/>
              <a:cxnLst/>
              <a:rect l="l" t="t" r="r" b="b"/>
              <a:pathLst>
                <a:path w="939" h="1361" extrusionOk="0">
                  <a:moveTo>
                    <a:pt x="702" y="0"/>
                  </a:moveTo>
                  <a:cubicBezTo>
                    <a:pt x="621" y="0"/>
                    <a:pt x="549" y="43"/>
                    <a:pt x="507" y="85"/>
                  </a:cubicBezTo>
                  <a:lnTo>
                    <a:pt x="0" y="1083"/>
                  </a:lnTo>
                  <a:cubicBezTo>
                    <a:pt x="0" y="1142"/>
                    <a:pt x="0" y="1262"/>
                    <a:pt x="134" y="1321"/>
                  </a:cubicBezTo>
                  <a:cubicBezTo>
                    <a:pt x="184" y="1346"/>
                    <a:pt x="233" y="1360"/>
                    <a:pt x="274" y="1360"/>
                  </a:cubicBezTo>
                  <a:cubicBezTo>
                    <a:pt x="332" y="1360"/>
                    <a:pt x="373" y="1331"/>
                    <a:pt x="373" y="1262"/>
                  </a:cubicBezTo>
                  <a:lnTo>
                    <a:pt x="939" y="264"/>
                  </a:lnTo>
                  <a:cubicBezTo>
                    <a:pt x="939" y="204"/>
                    <a:pt x="939" y="85"/>
                    <a:pt x="805" y="25"/>
                  </a:cubicBezTo>
                  <a:cubicBezTo>
                    <a:pt x="770" y="8"/>
                    <a:pt x="735" y="0"/>
                    <a:pt x="7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2" name="Google Shape;5482;p32"/>
            <p:cNvSpPr/>
            <p:nvPr/>
          </p:nvSpPr>
          <p:spPr>
            <a:xfrm rot="10800000">
              <a:off x="7959493" y="2358416"/>
              <a:ext cx="33036" cy="41021"/>
            </a:xfrm>
            <a:custGeom>
              <a:avLst/>
              <a:gdLst/>
              <a:ahLst/>
              <a:cxnLst/>
              <a:rect l="l" t="t" r="r" b="b"/>
              <a:pathLst>
                <a:path w="1059" h="1315" extrusionOk="0">
                  <a:moveTo>
                    <a:pt x="785" y="1"/>
                  </a:moveTo>
                  <a:cubicBezTo>
                    <a:pt x="720" y="1"/>
                    <a:pt x="662" y="33"/>
                    <a:pt x="627" y="113"/>
                  </a:cubicBezTo>
                  <a:lnTo>
                    <a:pt x="60" y="977"/>
                  </a:lnTo>
                  <a:cubicBezTo>
                    <a:pt x="1" y="1096"/>
                    <a:pt x="1" y="1231"/>
                    <a:pt x="120" y="1290"/>
                  </a:cubicBezTo>
                  <a:cubicBezTo>
                    <a:pt x="138" y="1308"/>
                    <a:pt x="161" y="1315"/>
                    <a:pt x="188" y="1315"/>
                  </a:cubicBezTo>
                  <a:cubicBezTo>
                    <a:pt x="252" y="1315"/>
                    <a:pt x="331" y="1273"/>
                    <a:pt x="373" y="1231"/>
                  </a:cubicBezTo>
                  <a:lnTo>
                    <a:pt x="999" y="292"/>
                  </a:lnTo>
                  <a:cubicBezTo>
                    <a:pt x="1059" y="232"/>
                    <a:pt x="999" y="113"/>
                    <a:pt x="925" y="39"/>
                  </a:cubicBezTo>
                  <a:cubicBezTo>
                    <a:pt x="877" y="15"/>
                    <a:pt x="829" y="1"/>
                    <a:pt x="7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3" name="Google Shape;5483;p32"/>
            <p:cNvSpPr/>
            <p:nvPr/>
          </p:nvSpPr>
          <p:spPr>
            <a:xfrm rot="10800000">
              <a:off x="8000389" y="2297835"/>
              <a:ext cx="34876" cy="39368"/>
            </a:xfrm>
            <a:custGeom>
              <a:avLst/>
              <a:gdLst/>
              <a:ahLst/>
              <a:cxnLst/>
              <a:rect l="l" t="t" r="r" b="b"/>
              <a:pathLst>
                <a:path w="1118" h="1262" extrusionOk="0">
                  <a:moveTo>
                    <a:pt x="849" y="1"/>
                  </a:moveTo>
                  <a:cubicBezTo>
                    <a:pt x="781" y="1"/>
                    <a:pt x="721" y="30"/>
                    <a:pt x="686" y="100"/>
                  </a:cubicBezTo>
                  <a:lnTo>
                    <a:pt x="60" y="964"/>
                  </a:lnTo>
                  <a:cubicBezTo>
                    <a:pt x="0" y="1023"/>
                    <a:pt x="0" y="1157"/>
                    <a:pt x="134" y="1217"/>
                  </a:cubicBezTo>
                  <a:cubicBezTo>
                    <a:pt x="164" y="1247"/>
                    <a:pt x="209" y="1262"/>
                    <a:pt x="254" y="1262"/>
                  </a:cubicBezTo>
                  <a:cubicBezTo>
                    <a:pt x="298" y="1262"/>
                    <a:pt x="343" y="1247"/>
                    <a:pt x="373" y="1217"/>
                  </a:cubicBezTo>
                  <a:lnTo>
                    <a:pt x="1058" y="278"/>
                  </a:lnTo>
                  <a:cubicBezTo>
                    <a:pt x="1118" y="219"/>
                    <a:pt x="1058" y="100"/>
                    <a:pt x="998" y="40"/>
                  </a:cubicBezTo>
                  <a:cubicBezTo>
                    <a:pt x="949" y="15"/>
                    <a:pt x="897" y="1"/>
                    <a:pt x="8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4" name="Google Shape;5484;p32"/>
            <p:cNvSpPr/>
            <p:nvPr/>
          </p:nvSpPr>
          <p:spPr>
            <a:xfrm rot="10800000">
              <a:off x="8044998" y="2238065"/>
              <a:ext cx="34876" cy="39337"/>
            </a:xfrm>
            <a:custGeom>
              <a:avLst/>
              <a:gdLst/>
              <a:ahLst/>
              <a:cxnLst/>
              <a:rect l="l" t="t" r="r" b="b"/>
              <a:pathLst>
                <a:path w="1118" h="1261" extrusionOk="0">
                  <a:moveTo>
                    <a:pt x="877" y="0"/>
                  </a:moveTo>
                  <a:cubicBezTo>
                    <a:pt x="831" y="0"/>
                    <a:pt x="782" y="15"/>
                    <a:pt x="745" y="45"/>
                  </a:cubicBezTo>
                  <a:lnTo>
                    <a:pt x="75" y="909"/>
                  </a:lnTo>
                  <a:cubicBezTo>
                    <a:pt x="0" y="1043"/>
                    <a:pt x="0" y="1162"/>
                    <a:pt x="134" y="1222"/>
                  </a:cubicBezTo>
                  <a:cubicBezTo>
                    <a:pt x="159" y="1246"/>
                    <a:pt x="194" y="1261"/>
                    <a:pt x="230" y="1261"/>
                  </a:cubicBezTo>
                  <a:cubicBezTo>
                    <a:pt x="282" y="1261"/>
                    <a:pt x="338" y="1232"/>
                    <a:pt x="373" y="1162"/>
                  </a:cubicBezTo>
                  <a:lnTo>
                    <a:pt x="1058" y="298"/>
                  </a:lnTo>
                  <a:cubicBezTo>
                    <a:pt x="1117" y="224"/>
                    <a:pt x="1117" y="104"/>
                    <a:pt x="998" y="45"/>
                  </a:cubicBezTo>
                  <a:cubicBezTo>
                    <a:pt x="968" y="15"/>
                    <a:pt x="924" y="0"/>
                    <a:pt x="87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5" name="Google Shape;5485;p32"/>
            <p:cNvSpPr/>
            <p:nvPr/>
          </p:nvSpPr>
          <p:spPr>
            <a:xfrm rot="10800000">
              <a:off x="8089139" y="2179793"/>
              <a:ext cx="34907" cy="38900"/>
            </a:xfrm>
            <a:custGeom>
              <a:avLst/>
              <a:gdLst/>
              <a:ahLst/>
              <a:cxnLst/>
              <a:rect l="l" t="t" r="r" b="b"/>
              <a:pathLst>
                <a:path w="1119" h="1247" extrusionOk="0">
                  <a:moveTo>
                    <a:pt x="918" y="0"/>
                  </a:moveTo>
                  <a:cubicBezTo>
                    <a:pt x="853" y="0"/>
                    <a:pt x="766" y="42"/>
                    <a:pt x="671" y="85"/>
                  </a:cubicBezTo>
                  <a:lnTo>
                    <a:pt x="60" y="949"/>
                  </a:lnTo>
                  <a:cubicBezTo>
                    <a:pt x="1" y="1023"/>
                    <a:pt x="1" y="1142"/>
                    <a:pt x="60" y="1202"/>
                  </a:cubicBezTo>
                  <a:cubicBezTo>
                    <a:pt x="120" y="1232"/>
                    <a:pt x="180" y="1247"/>
                    <a:pt x="234" y="1247"/>
                  </a:cubicBezTo>
                  <a:cubicBezTo>
                    <a:pt x="288" y="1247"/>
                    <a:pt x="336" y="1232"/>
                    <a:pt x="373" y="1202"/>
                  </a:cubicBezTo>
                  <a:lnTo>
                    <a:pt x="1044" y="338"/>
                  </a:lnTo>
                  <a:cubicBezTo>
                    <a:pt x="1118" y="204"/>
                    <a:pt x="1044" y="85"/>
                    <a:pt x="984" y="25"/>
                  </a:cubicBezTo>
                  <a:cubicBezTo>
                    <a:pt x="967" y="7"/>
                    <a:pt x="944" y="0"/>
                    <a:pt x="91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6" name="Google Shape;5486;p32"/>
            <p:cNvSpPr/>
            <p:nvPr/>
          </p:nvSpPr>
          <p:spPr>
            <a:xfrm rot="10800000">
              <a:off x="8135620" y="2119836"/>
              <a:ext cx="33036" cy="39368"/>
            </a:xfrm>
            <a:custGeom>
              <a:avLst/>
              <a:gdLst/>
              <a:ahLst/>
              <a:cxnLst/>
              <a:rect l="l" t="t" r="r" b="b"/>
              <a:pathLst>
                <a:path w="1059" h="1262" extrusionOk="0">
                  <a:moveTo>
                    <a:pt x="840" y="1"/>
                  </a:moveTo>
                  <a:cubicBezTo>
                    <a:pt x="776" y="1"/>
                    <a:pt x="721" y="29"/>
                    <a:pt x="686" y="99"/>
                  </a:cubicBezTo>
                  <a:lnTo>
                    <a:pt x="60" y="978"/>
                  </a:lnTo>
                  <a:cubicBezTo>
                    <a:pt x="1" y="1038"/>
                    <a:pt x="60" y="1157"/>
                    <a:pt x="120" y="1217"/>
                  </a:cubicBezTo>
                  <a:cubicBezTo>
                    <a:pt x="150" y="1246"/>
                    <a:pt x="198" y="1261"/>
                    <a:pt x="247" y="1261"/>
                  </a:cubicBezTo>
                  <a:cubicBezTo>
                    <a:pt x="295" y="1261"/>
                    <a:pt x="343" y="1246"/>
                    <a:pt x="373" y="1217"/>
                  </a:cubicBezTo>
                  <a:lnTo>
                    <a:pt x="984" y="293"/>
                  </a:lnTo>
                  <a:cubicBezTo>
                    <a:pt x="1058" y="233"/>
                    <a:pt x="1058" y="99"/>
                    <a:pt x="984" y="40"/>
                  </a:cubicBezTo>
                  <a:cubicBezTo>
                    <a:pt x="935" y="15"/>
                    <a:pt x="885" y="1"/>
                    <a:pt x="84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7" name="Google Shape;5487;p32"/>
            <p:cNvSpPr/>
            <p:nvPr/>
          </p:nvSpPr>
          <p:spPr>
            <a:xfrm rot="10800000">
              <a:off x="8178388" y="2057758"/>
              <a:ext cx="29292" cy="40273"/>
            </a:xfrm>
            <a:custGeom>
              <a:avLst/>
              <a:gdLst/>
              <a:ahLst/>
              <a:cxnLst/>
              <a:rect l="l" t="t" r="r" b="b"/>
              <a:pathLst>
                <a:path w="939" h="1291" extrusionOk="0">
                  <a:moveTo>
                    <a:pt x="879" y="0"/>
                  </a:moveTo>
                  <a:cubicBezTo>
                    <a:pt x="745" y="0"/>
                    <a:pt x="626" y="0"/>
                    <a:pt x="566" y="135"/>
                  </a:cubicBezTo>
                  <a:lnTo>
                    <a:pt x="0" y="999"/>
                  </a:lnTo>
                  <a:cubicBezTo>
                    <a:pt x="0" y="1118"/>
                    <a:pt x="0" y="1252"/>
                    <a:pt x="75" y="1252"/>
                  </a:cubicBezTo>
                  <a:cubicBezTo>
                    <a:pt x="122" y="1276"/>
                    <a:pt x="161" y="1290"/>
                    <a:pt x="193" y="1290"/>
                  </a:cubicBezTo>
                  <a:cubicBezTo>
                    <a:pt x="242" y="1290"/>
                    <a:pt x="277" y="1258"/>
                    <a:pt x="313" y="1177"/>
                  </a:cubicBezTo>
                  <a:lnTo>
                    <a:pt x="939" y="313"/>
                  </a:lnTo>
                  <a:cubicBezTo>
                    <a:pt x="939" y="194"/>
                    <a:pt x="939" y="60"/>
                    <a:pt x="87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8" name="Google Shape;5488;p32"/>
            <p:cNvSpPr/>
            <p:nvPr/>
          </p:nvSpPr>
          <p:spPr>
            <a:xfrm rot="10800000">
              <a:off x="8215104" y="1990595"/>
              <a:ext cx="25112" cy="42207"/>
            </a:xfrm>
            <a:custGeom>
              <a:avLst/>
              <a:gdLst/>
              <a:ahLst/>
              <a:cxnLst/>
              <a:rect l="l" t="t" r="r" b="b"/>
              <a:pathLst>
                <a:path w="805" h="1353" extrusionOk="0">
                  <a:moveTo>
                    <a:pt x="608" y="0"/>
                  </a:moveTo>
                  <a:cubicBezTo>
                    <a:pt x="552" y="0"/>
                    <a:pt x="492" y="42"/>
                    <a:pt x="492" y="85"/>
                  </a:cubicBezTo>
                  <a:lnTo>
                    <a:pt x="60" y="1142"/>
                  </a:lnTo>
                  <a:cubicBezTo>
                    <a:pt x="0" y="1202"/>
                    <a:pt x="60" y="1321"/>
                    <a:pt x="120" y="1321"/>
                  </a:cubicBezTo>
                  <a:cubicBezTo>
                    <a:pt x="155" y="1343"/>
                    <a:pt x="186" y="1352"/>
                    <a:pt x="213" y="1352"/>
                  </a:cubicBezTo>
                  <a:cubicBezTo>
                    <a:pt x="276" y="1352"/>
                    <a:pt x="321" y="1303"/>
                    <a:pt x="373" y="1261"/>
                  </a:cubicBezTo>
                  <a:lnTo>
                    <a:pt x="805" y="278"/>
                  </a:lnTo>
                  <a:lnTo>
                    <a:pt x="805" y="204"/>
                  </a:lnTo>
                  <a:cubicBezTo>
                    <a:pt x="805" y="144"/>
                    <a:pt x="805" y="25"/>
                    <a:pt x="671" y="25"/>
                  </a:cubicBezTo>
                  <a:cubicBezTo>
                    <a:pt x="653" y="7"/>
                    <a:pt x="631" y="0"/>
                    <a:pt x="6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9" name="Google Shape;5489;p32"/>
            <p:cNvSpPr/>
            <p:nvPr/>
          </p:nvSpPr>
          <p:spPr>
            <a:xfrm rot="10800000">
              <a:off x="8238313" y="1917693"/>
              <a:ext cx="11667" cy="44640"/>
            </a:xfrm>
            <a:custGeom>
              <a:avLst/>
              <a:gdLst/>
              <a:ahLst/>
              <a:cxnLst/>
              <a:rect l="l" t="t" r="r" b="b"/>
              <a:pathLst>
                <a:path w="374" h="1431" extrusionOk="0">
                  <a:moveTo>
                    <a:pt x="179" y="1"/>
                  </a:moveTo>
                  <a:cubicBezTo>
                    <a:pt x="120" y="1"/>
                    <a:pt x="60" y="60"/>
                    <a:pt x="60" y="179"/>
                  </a:cubicBezTo>
                  <a:cubicBezTo>
                    <a:pt x="60" y="179"/>
                    <a:pt x="1" y="433"/>
                    <a:pt x="1" y="686"/>
                  </a:cubicBezTo>
                  <a:lnTo>
                    <a:pt x="1" y="1237"/>
                  </a:lnTo>
                  <a:cubicBezTo>
                    <a:pt x="1" y="1371"/>
                    <a:pt x="60" y="1431"/>
                    <a:pt x="120" y="1431"/>
                  </a:cubicBezTo>
                  <a:cubicBezTo>
                    <a:pt x="179" y="1431"/>
                    <a:pt x="313" y="1371"/>
                    <a:pt x="313" y="1237"/>
                  </a:cubicBezTo>
                  <a:lnTo>
                    <a:pt x="313" y="745"/>
                  </a:lnTo>
                  <a:cubicBezTo>
                    <a:pt x="313" y="433"/>
                    <a:pt x="373" y="179"/>
                    <a:pt x="373" y="179"/>
                  </a:cubicBezTo>
                  <a:cubicBezTo>
                    <a:pt x="373" y="120"/>
                    <a:pt x="313" y="1"/>
                    <a:pt x="1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0" name="Google Shape;5490;p32"/>
            <p:cNvSpPr/>
            <p:nvPr/>
          </p:nvSpPr>
          <p:spPr>
            <a:xfrm rot="10800000">
              <a:off x="8219285" y="1847972"/>
              <a:ext cx="25112" cy="39836"/>
            </a:xfrm>
            <a:custGeom>
              <a:avLst/>
              <a:gdLst/>
              <a:ahLst/>
              <a:cxnLst/>
              <a:rect l="l" t="t" r="r" b="b"/>
              <a:pathLst>
                <a:path w="805" h="1277" extrusionOk="0">
                  <a:moveTo>
                    <a:pt x="186" y="1"/>
                  </a:moveTo>
                  <a:cubicBezTo>
                    <a:pt x="169" y="1"/>
                    <a:pt x="152" y="8"/>
                    <a:pt x="134" y="25"/>
                  </a:cubicBezTo>
                  <a:cubicBezTo>
                    <a:pt x="60" y="25"/>
                    <a:pt x="0" y="99"/>
                    <a:pt x="60" y="219"/>
                  </a:cubicBezTo>
                  <a:cubicBezTo>
                    <a:pt x="60" y="219"/>
                    <a:pt x="134" y="472"/>
                    <a:pt x="254" y="710"/>
                  </a:cubicBezTo>
                  <a:cubicBezTo>
                    <a:pt x="373" y="963"/>
                    <a:pt x="507" y="1217"/>
                    <a:pt x="507" y="1217"/>
                  </a:cubicBezTo>
                  <a:cubicBezTo>
                    <a:pt x="567" y="1276"/>
                    <a:pt x="626" y="1276"/>
                    <a:pt x="686" y="1276"/>
                  </a:cubicBezTo>
                  <a:cubicBezTo>
                    <a:pt x="745" y="1217"/>
                    <a:pt x="805" y="1142"/>
                    <a:pt x="745" y="1083"/>
                  </a:cubicBezTo>
                  <a:lnTo>
                    <a:pt x="745" y="1023"/>
                  </a:lnTo>
                  <a:cubicBezTo>
                    <a:pt x="745" y="1023"/>
                    <a:pt x="626" y="844"/>
                    <a:pt x="507" y="591"/>
                  </a:cubicBezTo>
                  <a:cubicBezTo>
                    <a:pt x="432" y="338"/>
                    <a:pt x="313" y="99"/>
                    <a:pt x="313" y="99"/>
                  </a:cubicBezTo>
                  <a:cubicBezTo>
                    <a:pt x="271" y="46"/>
                    <a:pt x="228" y="1"/>
                    <a:pt x="1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1" name="Google Shape;5491;p32"/>
            <p:cNvSpPr/>
            <p:nvPr/>
          </p:nvSpPr>
          <p:spPr>
            <a:xfrm rot="10800000">
              <a:off x="8168624" y="1794535"/>
              <a:ext cx="36748" cy="29760"/>
            </a:xfrm>
            <a:custGeom>
              <a:avLst/>
              <a:gdLst/>
              <a:ahLst/>
              <a:cxnLst/>
              <a:rect l="l" t="t" r="r" b="b"/>
              <a:pathLst>
                <a:path w="1178" h="954" extrusionOk="0">
                  <a:moveTo>
                    <a:pt x="150" y="0"/>
                  </a:moveTo>
                  <a:cubicBezTo>
                    <a:pt x="120" y="0"/>
                    <a:pt x="90" y="15"/>
                    <a:pt x="60" y="45"/>
                  </a:cubicBezTo>
                  <a:cubicBezTo>
                    <a:pt x="1" y="104"/>
                    <a:pt x="1" y="164"/>
                    <a:pt x="60" y="224"/>
                  </a:cubicBezTo>
                  <a:cubicBezTo>
                    <a:pt x="60" y="224"/>
                    <a:pt x="239" y="417"/>
                    <a:pt x="492" y="596"/>
                  </a:cubicBezTo>
                  <a:cubicBezTo>
                    <a:pt x="552" y="671"/>
                    <a:pt x="671" y="730"/>
                    <a:pt x="805" y="790"/>
                  </a:cubicBezTo>
                  <a:cubicBezTo>
                    <a:pt x="865" y="849"/>
                    <a:pt x="924" y="909"/>
                    <a:pt x="924" y="909"/>
                  </a:cubicBezTo>
                  <a:cubicBezTo>
                    <a:pt x="954" y="939"/>
                    <a:pt x="984" y="954"/>
                    <a:pt x="1016" y="954"/>
                  </a:cubicBezTo>
                  <a:cubicBezTo>
                    <a:pt x="1047" y="954"/>
                    <a:pt x="1081" y="939"/>
                    <a:pt x="1118" y="909"/>
                  </a:cubicBezTo>
                  <a:cubicBezTo>
                    <a:pt x="1178" y="849"/>
                    <a:pt x="1118" y="730"/>
                    <a:pt x="1044" y="730"/>
                  </a:cubicBezTo>
                  <a:cubicBezTo>
                    <a:pt x="1044" y="730"/>
                    <a:pt x="865" y="536"/>
                    <a:pt x="671" y="417"/>
                  </a:cubicBezTo>
                  <a:cubicBezTo>
                    <a:pt x="433" y="224"/>
                    <a:pt x="239" y="45"/>
                    <a:pt x="239" y="45"/>
                  </a:cubicBezTo>
                  <a:cubicBezTo>
                    <a:pt x="209" y="15"/>
                    <a:pt x="180" y="0"/>
                    <a:pt x="1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2" name="Google Shape;5492;p32"/>
            <p:cNvSpPr/>
            <p:nvPr/>
          </p:nvSpPr>
          <p:spPr>
            <a:xfrm rot="10800000">
              <a:off x="8100775" y="1770827"/>
              <a:ext cx="40928" cy="15379"/>
            </a:xfrm>
            <a:custGeom>
              <a:avLst/>
              <a:gdLst/>
              <a:ahLst/>
              <a:cxnLst/>
              <a:rect l="l" t="t" r="r" b="b"/>
              <a:pathLst>
                <a:path w="1312" h="493" extrusionOk="0">
                  <a:moveTo>
                    <a:pt x="120" y="1"/>
                  </a:moveTo>
                  <a:cubicBezTo>
                    <a:pt x="60" y="1"/>
                    <a:pt x="1" y="60"/>
                    <a:pt x="1" y="120"/>
                  </a:cubicBezTo>
                  <a:cubicBezTo>
                    <a:pt x="1" y="194"/>
                    <a:pt x="1" y="254"/>
                    <a:pt x="60" y="254"/>
                  </a:cubicBezTo>
                  <a:cubicBezTo>
                    <a:pt x="60" y="254"/>
                    <a:pt x="373" y="314"/>
                    <a:pt x="626" y="373"/>
                  </a:cubicBezTo>
                  <a:cubicBezTo>
                    <a:pt x="865" y="433"/>
                    <a:pt x="1178" y="492"/>
                    <a:pt x="1178" y="492"/>
                  </a:cubicBezTo>
                  <a:cubicBezTo>
                    <a:pt x="1237" y="492"/>
                    <a:pt x="1312" y="433"/>
                    <a:pt x="1312" y="373"/>
                  </a:cubicBezTo>
                  <a:cubicBezTo>
                    <a:pt x="1312" y="314"/>
                    <a:pt x="1237" y="254"/>
                    <a:pt x="1178" y="254"/>
                  </a:cubicBezTo>
                  <a:cubicBezTo>
                    <a:pt x="1178" y="254"/>
                    <a:pt x="939" y="194"/>
                    <a:pt x="686" y="194"/>
                  </a:cubicBezTo>
                  <a:cubicBezTo>
                    <a:pt x="433" y="120"/>
                    <a:pt x="120" y="1"/>
                    <a:pt x="1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3" name="Google Shape;5493;p32"/>
            <p:cNvSpPr/>
            <p:nvPr/>
          </p:nvSpPr>
          <p:spPr>
            <a:xfrm rot="10800000">
              <a:off x="8027342" y="1770827"/>
              <a:ext cx="40928" cy="11667"/>
            </a:xfrm>
            <a:custGeom>
              <a:avLst/>
              <a:gdLst/>
              <a:ahLst/>
              <a:cxnLst/>
              <a:rect l="l" t="t" r="r" b="b"/>
              <a:pathLst>
                <a:path w="1312" h="374" extrusionOk="0">
                  <a:moveTo>
                    <a:pt x="1192" y="1"/>
                  </a:moveTo>
                  <a:cubicBezTo>
                    <a:pt x="1192" y="1"/>
                    <a:pt x="939" y="75"/>
                    <a:pt x="626" y="135"/>
                  </a:cubicBezTo>
                  <a:cubicBezTo>
                    <a:pt x="373" y="135"/>
                    <a:pt x="135" y="195"/>
                    <a:pt x="135" y="195"/>
                  </a:cubicBezTo>
                  <a:cubicBezTo>
                    <a:pt x="75" y="195"/>
                    <a:pt x="1" y="195"/>
                    <a:pt x="1" y="254"/>
                  </a:cubicBezTo>
                  <a:cubicBezTo>
                    <a:pt x="1" y="314"/>
                    <a:pt x="75" y="373"/>
                    <a:pt x="135" y="373"/>
                  </a:cubicBezTo>
                  <a:cubicBezTo>
                    <a:pt x="135" y="373"/>
                    <a:pt x="373" y="314"/>
                    <a:pt x="686" y="254"/>
                  </a:cubicBezTo>
                  <a:cubicBezTo>
                    <a:pt x="939" y="254"/>
                    <a:pt x="1192" y="195"/>
                    <a:pt x="1192" y="195"/>
                  </a:cubicBezTo>
                  <a:cubicBezTo>
                    <a:pt x="1252" y="195"/>
                    <a:pt x="1312" y="135"/>
                    <a:pt x="1312" y="75"/>
                  </a:cubicBezTo>
                  <a:cubicBezTo>
                    <a:pt x="1252" y="75"/>
                    <a:pt x="1252" y="1"/>
                    <a:pt x="119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4" name="Google Shape;5494;p32"/>
            <p:cNvSpPr/>
            <p:nvPr/>
          </p:nvSpPr>
          <p:spPr>
            <a:xfrm rot="10800000">
              <a:off x="7957621" y="1788015"/>
              <a:ext cx="36748" cy="16409"/>
            </a:xfrm>
            <a:custGeom>
              <a:avLst/>
              <a:gdLst/>
              <a:ahLst/>
              <a:cxnLst/>
              <a:rect l="l" t="t" r="r" b="b"/>
              <a:pathLst>
                <a:path w="1178" h="526" extrusionOk="0">
                  <a:moveTo>
                    <a:pt x="1102" y="0"/>
                  </a:moveTo>
                  <a:cubicBezTo>
                    <a:pt x="1091" y="0"/>
                    <a:pt x="1078" y="9"/>
                    <a:pt x="1058" y="34"/>
                  </a:cubicBezTo>
                  <a:lnTo>
                    <a:pt x="60" y="406"/>
                  </a:lnTo>
                  <a:cubicBezTo>
                    <a:pt x="0" y="406"/>
                    <a:pt x="0" y="466"/>
                    <a:pt x="0" y="466"/>
                  </a:cubicBezTo>
                  <a:cubicBezTo>
                    <a:pt x="0" y="525"/>
                    <a:pt x="60" y="525"/>
                    <a:pt x="119" y="525"/>
                  </a:cubicBezTo>
                  <a:lnTo>
                    <a:pt x="1118" y="153"/>
                  </a:lnTo>
                  <a:cubicBezTo>
                    <a:pt x="1177" y="93"/>
                    <a:pt x="1177" y="93"/>
                    <a:pt x="1177" y="34"/>
                  </a:cubicBezTo>
                  <a:cubicBezTo>
                    <a:pt x="1137" y="34"/>
                    <a:pt x="1124" y="0"/>
                    <a:pt x="110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5" name="Google Shape;5495;p32"/>
            <p:cNvSpPr/>
            <p:nvPr/>
          </p:nvSpPr>
          <p:spPr>
            <a:xfrm rot="10800000">
              <a:off x="8083586" y="2477019"/>
              <a:ext cx="329045" cy="566595"/>
            </a:xfrm>
            <a:custGeom>
              <a:avLst/>
              <a:gdLst/>
              <a:ahLst/>
              <a:cxnLst/>
              <a:rect l="l" t="t" r="r" b="b"/>
              <a:pathLst>
                <a:path w="10548" h="18163" extrusionOk="0">
                  <a:moveTo>
                    <a:pt x="8478" y="0"/>
                  </a:moveTo>
                  <a:cubicBezTo>
                    <a:pt x="7456" y="0"/>
                    <a:pt x="5902" y="1014"/>
                    <a:pt x="4529" y="2693"/>
                  </a:cubicBezTo>
                  <a:cubicBezTo>
                    <a:pt x="2846" y="4674"/>
                    <a:pt x="3099" y="8279"/>
                    <a:pt x="2295" y="8279"/>
                  </a:cubicBezTo>
                  <a:cubicBezTo>
                    <a:pt x="1431" y="8339"/>
                    <a:pt x="745" y="8160"/>
                    <a:pt x="373" y="9590"/>
                  </a:cubicBezTo>
                  <a:cubicBezTo>
                    <a:pt x="0" y="11005"/>
                    <a:pt x="552" y="17843"/>
                    <a:pt x="1803" y="18156"/>
                  </a:cubicBezTo>
                  <a:cubicBezTo>
                    <a:pt x="1825" y="18160"/>
                    <a:pt x="1851" y="18163"/>
                    <a:pt x="1878" y="18163"/>
                  </a:cubicBezTo>
                  <a:cubicBezTo>
                    <a:pt x="3013" y="18163"/>
                    <a:pt x="8745" y="14692"/>
                    <a:pt x="8745" y="13180"/>
                  </a:cubicBezTo>
                  <a:cubicBezTo>
                    <a:pt x="8686" y="11631"/>
                    <a:pt x="7628" y="12316"/>
                    <a:pt x="7390" y="11825"/>
                  </a:cubicBezTo>
                  <a:cubicBezTo>
                    <a:pt x="7196" y="11318"/>
                    <a:pt x="10548" y="7355"/>
                    <a:pt x="9922" y="5925"/>
                  </a:cubicBezTo>
                  <a:cubicBezTo>
                    <a:pt x="9311" y="4555"/>
                    <a:pt x="8135" y="4987"/>
                    <a:pt x="8000" y="4182"/>
                  </a:cubicBezTo>
                  <a:cubicBezTo>
                    <a:pt x="7881" y="3378"/>
                    <a:pt x="9922" y="711"/>
                    <a:pt x="9058" y="145"/>
                  </a:cubicBezTo>
                  <a:cubicBezTo>
                    <a:pt x="8894" y="47"/>
                    <a:pt x="8699" y="0"/>
                    <a:pt x="84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6" name="Google Shape;5496;p32"/>
            <p:cNvSpPr/>
            <p:nvPr/>
          </p:nvSpPr>
          <p:spPr>
            <a:xfrm rot="10800000">
              <a:off x="8211361" y="2397253"/>
              <a:ext cx="234274" cy="556332"/>
            </a:xfrm>
            <a:custGeom>
              <a:avLst/>
              <a:gdLst/>
              <a:ahLst/>
              <a:cxnLst/>
              <a:rect l="l" t="t" r="r" b="b"/>
              <a:pathLst>
                <a:path w="7510" h="17834" extrusionOk="0">
                  <a:moveTo>
                    <a:pt x="7256" y="0"/>
                  </a:moveTo>
                  <a:cubicBezTo>
                    <a:pt x="7196" y="0"/>
                    <a:pt x="7137" y="60"/>
                    <a:pt x="7137" y="179"/>
                  </a:cubicBezTo>
                  <a:cubicBezTo>
                    <a:pt x="7137" y="179"/>
                    <a:pt x="7137" y="492"/>
                    <a:pt x="7077" y="983"/>
                  </a:cubicBezTo>
                  <a:lnTo>
                    <a:pt x="7077" y="1922"/>
                  </a:lnTo>
                  <a:cubicBezTo>
                    <a:pt x="7077" y="2294"/>
                    <a:pt x="7018" y="2726"/>
                    <a:pt x="6958" y="3158"/>
                  </a:cubicBezTo>
                  <a:cubicBezTo>
                    <a:pt x="6883" y="3591"/>
                    <a:pt x="6824" y="4097"/>
                    <a:pt x="6764" y="4648"/>
                  </a:cubicBezTo>
                  <a:cubicBezTo>
                    <a:pt x="6764" y="4767"/>
                    <a:pt x="6705" y="4901"/>
                    <a:pt x="6705" y="5021"/>
                  </a:cubicBezTo>
                  <a:cubicBezTo>
                    <a:pt x="6645" y="5140"/>
                    <a:pt x="6645" y="5274"/>
                    <a:pt x="6645" y="5393"/>
                  </a:cubicBezTo>
                  <a:cubicBezTo>
                    <a:pt x="6585" y="5646"/>
                    <a:pt x="6511" y="5959"/>
                    <a:pt x="6451" y="6198"/>
                  </a:cubicBezTo>
                  <a:cubicBezTo>
                    <a:pt x="6392" y="6510"/>
                    <a:pt x="6332" y="6764"/>
                    <a:pt x="6213" y="7077"/>
                  </a:cubicBezTo>
                  <a:cubicBezTo>
                    <a:pt x="6139" y="7315"/>
                    <a:pt x="6079" y="7628"/>
                    <a:pt x="5960" y="7881"/>
                  </a:cubicBezTo>
                  <a:cubicBezTo>
                    <a:pt x="5900" y="8194"/>
                    <a:pt x="5766" y="8432"/>
                    <a:pt x="5707" y="8745"/>
                  </a:cubicBezTo>
                  <a:cubicBezTo>
                    <a:pt x="5587" y="8998"/>
                    <a:pt x="5468" y="9311"/>
                    <a:pt x="5334" y="9550"/>
                  </a:cubicBezTo>
                  <a:cubicBezTo>
                    <a:pt x="5155" y="10116"/>
                    <a:pt x="4902" y="10667"/>
                    <a:pt x="4649" y="11233"/>
                  </a:cubicBezTo>
                  <a:cubicBezTo>
                    <a:pt x="4351" y="11725"/>
                    <a:pt x="4098" y="12216"/>
                    <a:pt x="3785" y="12723"/>
                  </a:cubicBezTo>
                  <a:cubicBezTo>
                    <a:pt x="3234" y="13706"/>
                    <a:pt x="2667" y="14585"/>
                    <a:pt x="2116" y="15270"/>
                  </a:cubicBezTo>
                  <a:cubicBezTo>
                    <a:pt x="1803" y="15643"/>
                    <a:pt x="1550" y="15941"/>
                    <a:pt x="1297" y="16253"/>
                  </a:cubicBezTo>
                  <a:cubicBezTo>
                    <a:pt x="1058" y="16507"/>
                    <a:pt x="865" y="16760"/>
                    <a:pt x="686" y="16939"/>
                  </a:cubicBezTo>
                  <a:cubicBezTo>
                    <a:pt x="314" y="17311"/>
                    <a:pt x="120" y="17564"/>
                    <a:pt x="120" y="17564"/>
                  </a:cubicBezTo>
                  <a:cubicBezTo>
                    <a:pt x="60" y="17564"/>
                    <a:pt x="1" y="17684"/>
                    <a:pt x="60" y="17743"/>
                  </a:cubicBezTo>
                  <a:cubicBezTo>
                    <a:pt x="102" y="17785"/>
                    <a:pt x="180" y="17834"/>
                    <a:pt x="244" y="17834"/>
                  </a:cubicBezTo>
                  <a:cubicBezTo>
                    <a:pt x="271" y="17834"/>
                    <a:pt x="296" y="17825"/>
                    <a:pt x="314" y="17803"/>
                  </a:cubicBezTo>
                  <a:cubicBezTo>
                    <a:pt x="314" y="17803"/>
                    <a:pt x="552" y="17624"/>
                    <a:pt x="999" y="17252"/>
                  </a:cubicBezTo>
                  <a:cubicBezTo>
                    <a:pt x="1371" y="16879"/>
                    <a:pt x="1923" y="16313"/>
                    <a:pt x="2489" y="15643"/>
                  </a:cubicBezTo>
                  <a:cubicBezTo>
                    <a:pt x="2787" y="15270"/>
                    <a:pt x="3099" y="14823"/>
                    <a:pt x="3412" y="14451"/>
                  </a:cubicBezTo>
                  <a:cubicBezTo>
                    <a:pt x="3725" y="14019"/>
                    <a:pt x="4038" y="13527"/>
                    <a:pt x="4351" y="13036"/>
                  </a:cubicBezTo>
                  <a:cubicBezTo>
                    <a:pt x="4649" y="12529"/>
                    <a:pt x="4902" y="12037"/>
                    <a:pt x="5215" y="11471"/>
                  </a:cubicBezTo>
                  <a:cubicBezTo>
                    <a:pt x="5468" y="10920"/>
                    <a:pt x="5707" y="10354"/>
                    <a:pt x="5960" y="9803"/>
                  </a:cubicBezTo>
                  <a:cubicBezTo>
                    <a:pt x="6079" y="9490"/>
                    <a:pt x="6213" y="9237"/>
                    <a:pt x="6273" y="8939"/>
                  </a:cubicBezTo>
                  <a:cubicBezTo>
                    <a:pt x="6392" y="8626"/>
                    <a:pt x="6451" y="8373"/>
                    <a:pt x="6585" y="8060"/>
                  </a:cubicBezTo>
                  <a:cubicBezTo>
                    <a:pt x="6645" y="7747"/>
                    <a:pt x="6764" y="7509"/>
                    <a:pt x="6824" y="7196"/>
                  </a:cubicBezTo>
                  <a:cubicBezTo>
                    <a:pt x="6883" y="6942"/>
                    <a:pt x="6958" y="6630"/>
                    <a:pt x="7018" y="6332"/>
                  </a:cubicBezTo>
                  <a:cubicBezTo>
                    <a:pt x="7077" y="6078"/>
                    <a:pt x="7137" y="5766"/>
                    <a:pt x="7196" y="5512"/>
                  </a:cubicBezTo>
                  <a:cubicBezTo>
                    <a:pt x="7196" y="5393"/>
                    <a:pt x="7256" y="5214"/>
                    <a:pt x="7256" y="5080"/>
                  </a:cubicBezTo>
                  <a:cubicBezTo>
                    <a:pt x="7256" y="4961"/>
                    <a:pt x="7330" y="4842"/>
                    <a:pt x="7330" y="4708"/>
                  </a:cubicBezTo>
                  <a:cubicBezTo>
                    <a:pt x="7390" y="4157"/>
                    <a:pt x="7450" y="3650"/>
                    <a:pt x="7450" y="3218"/>
                  </a:cubicBezTo>
                  <a:cubicBezTo>
                    <a:pt x="7509" y="2786"/>
                    <a:pt x="7509" y="2354"/>
                    <a:pt x="7509" y="1982"/>
                  </a:cubicBezTo>
                  <a:lnTo>
                    <a:pt x="7509" y="983"/>
                  </a:lnTo>
                  <a:cubicBezTo>
                    <a:pt x="7450" y="432"/>
                    <a:pt x="7450" y="179"/>
                    <a:pt x="7450" y="179"/>
                  </a:cubicBezTo>
                  <a:cubicBezTo>
                    <a:pt x="7450" y="60"/>
                    <a:pt x="7390" y="0"/>
                    <a:pt x="725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7" name="Google Shape;5497;p32"/>
            <p:cNvSpPr/>
            <p:nvPr/>
          </p:nvSpPr>
          <p:spPr>
            <a:xfrm rot="10800000">
              <a:off x="8155148" y="2777302"/>
              <a:ext cx="129678" cy="140346"/>
            </a:xfrm>
            <a:custGeom>
              <a:avLst/>
              <a:gdLst/>
              <a:ahLst/>
              <a:cxnLst/>
              <a:rect l="l" t="t" r="r" b="b"/>
              <a:pathLst>
                <a:path w="4157" h="4499" extrusionOk="0">
                  <a:moveTo>
                    <a:pt x="186" y="0"/>
                  </a:moveTo>
                  <a:cubicBezTo>
                    <a:pt x="161" y="0"/>
                    <a:pt x="137" y="8"/>
                    <a:pt x="120" y="25"/>
                  </a:cubicBezTo>
                  <a:cubicBezTo>
                    <a:pt x="60" y="85"/>
                    <a:pt x="0" y="144"/>
                    <a:pt x="60" y="263"/>
                  </a:cubicBezTo>
                  <a:cubicBezTo>
                    <a:pt x="179" y="576"/>
                    <a:pt x="373" y="889"/>
                    <a:pt x="492" y="1202"/>
                  </a:cubicBezTo>
                  <a:lnTo>
                    <a:pt x="745" y="1694"/>
                  </a:lnTo>
                  <a:cubicBezTo>
                    <a:pt x="805" y="1887"/>
                    <a:pt x="864" y="2066"/>
                    <a:pt x="924" y="2200"/>
                  </a:cubicBezTo>
                  <a:cubicBezTo>
                    <a:pt x="984" y="2379"/>
                    <a:pt x="1058" y="2498"/>
                    <a:pt x="1118" y="2692"/>
                  </a:cubicBezTo>
                  <a:lnTo>
                    <a:pt x="1177" y="2945"/>
                  </a:lnTo>
                  <a:cubicBezTo>
                    <a:pt x="1237" y="3005"/>
                    <a:pt x="1237" y="3124"/>
                    <a:pt x="1237" y="3183"/>
                  </a:cubicBezTo>
                  <a:cubicBezTo>
                    <a:pt x="1296" y="3243"/>
                    <a:pt x="1296" y="3377"/>
                    <a:pt x="1296" y="3437"/>
                  </a:cubicBezTo>
                  <a:cubicBezTo>
                    <a:pt x="1356" y="3496"/>
                    <a:pt x="1356" y="3615"/>
                    <a:pt x="1356" y="3690"/>
                  </a:cubicBezTo>
                  <a:cubicBezTo>
                    <a:pt x="1356" y="3749"/>
                    <a:pt x="1430" y="3869"/>
                    <a:pt x="1430" y="3928"/>
                  </a:cubicBezTo>
                  <a:lnTo>
                    <a:pt x="1430" y="4182"/>
                  </a:lnTo>
                  <a:cubicBezTo>
                    <a:pt x="1430" y="4301"/>
                    <a:pt x="1490" y="4360"/>
                    <a:pt x="1550" y="4435"/>
                  </a:cubicBezTo>
                  <a:cubicBezTo>
                    <a:pt x="1617" y="4479"/>
                    <a:pt x="1686" y="4499"/>
                    <a:pt x="1749" y="4499"/>
                  </a:cubicBezTo>
                  <a:cubicBezTo>
                    <a:pt x="1855" y="4499"/>
                    <a:pt x="1944" y="4444"/>
                    <a:pt x="1982" y="4360"/>
                  </a:cubicBezTo>
                  <a:lnTo>
                    <a:pt x="2235" y="4062"/>
                  </a:lnTo>
                  <a:lnTo>
                    <a:pt x="2473" y="3749"/>
                  </a:lnTo>
                  <a:cubicBezTo>
                    <a:pt x="2607" y="3556"/>
                    <a:pt x="2786" y="3377"/>
                    <a:pt x="2920" y="3183"/>
                  </a:cubicBezTo>
                  <a:cubicBezTo>
                    <a:pt x="2980" y="3064"/>
                    <a:pt x="3099" y="3005"/>
                    <a:pt x="3159" y="2871"/>
                  </a:cubicBezTo>
                  <a:cubicBezTo>
                    <a:pt x="3218" y="2871"/>
                    <a:pt x="3293" y="2811"/>
                    <a:pt x="3293" y="2751"/>
                  </a:cubicBezTo>
                  <a:cubicBezTo>
                    <a:pt x="3352" y="2751"/>
                    <a:pt x="3412" y="2692"/>
                    <a:pt x="3412" y="2632"/>
                  </a:cubicBezTo>
                  <a:lnTo>
                    <a:pt x="3591" y="2498"/>
                  </a:lnTo>
                  <a:lnTo>
                    <a:pt x="3725" y="2439"/>
                  </a:lnTo>
                  <a:lnTo>
                    <a:pt x="3844" y="2319"/>
                  </a:lnTo>
                  <a:cubicBezTo>
                    <a:pt x="3903" y="2319"/>
                    <a:pt x="3963" y="2319"/>
                    <a:pt x="3963" y="2260"/>
                  </a:cubicBezTo>
                  <a:lnTo>
                    <a:pt x="4038" y="2260"/>
                  </a:lnTo>
                  <a:cubicBezTo>
                    <a:pt x="4097" y="2200"/>
                    <a:pt x="4157" y="2126"/>
                    <a:pt x="4157" y="2066"/>
                  </a:cubicBezTo>
                  <a:cubicBezTo>
                    <a:pt x="4113" y="1979"/>
                    <a:pt x="4069" y="1924"/>
                    <a:pt x="4020" y="1924"/>
                  </a:cubicBezTo>
                  <a:cubicBezTo>
                    <a:pt x="4002" y="1924"/>
                    <a:pt x="3983" y="1931"/>
                    <a:pt x="3963" y="1947"/>
                  </a:cubicBezTo>
                  <a:lnTo>
                    <a:pt x="3725" y="1947"/>
                  </a:lnTo>
                  <a:cubicBezTo>
                    <a:pt x="3665" y="2006"/>
                    <a:pt x="3591" y="2006"/>
                    <a:pt x="3531" y="2066"/>
                  </a:cubicBezTo>
                  <a:lnTo>
                    <a:pt x="3352" y="2126"/>
                  </a:lnTo>
                  <a:lnTo>
                    <a:pt x="3159" y="2260"/>
                  </a:lnTo>
                  <a:cubicBezTo>
                    <a:pt x="3099" y="2319"/>
                    <a:pt x="3039" y="2319"/>
                    <a:pt x="2980" y="2379"/>
                  </a:cubicBezTo>
                  <a:cubicBezTo>
                    <a:pt x="2920" y="2439"/>
                    <a:pt x="2846" y="2439"/>
                    <a:pt x="2846" y="2498"/>
                  </a:cubicBezTo>
                  <a:cubicBezTo>
                    <a:pt x="2727" y="2632"/>
                    <a:pt x="2607" y="2692"/>
                    <a:pt x="2548" y="2811"/>
                  </a:cubicBezTo>
                  <a:lnTo>
                    <a:pt x="1983" y="3376"/>
                  </a:lnTo>
                  <a:lnTo>
                    <a:pt x="1983" y="3376"/>
                  </a:lnTo>
                  <a:cubicBezTo>
                    <a:pt x="1982" y="3354"/>
                    <a:pt x="1982" y="3333"/>
                    <a:pt x="1982" y="3317"/>
                  </a:cubicBezTo>
                  <a:cubicBezTo>
                    <a:pt x="1922" y="3183"/>
                    <a:pt x="1922" y="3124"/>
                    <a:pt x="1863" y="3005"/>
                  </a:cubicBezTo>
                  <a:cubicBezTo>
                    <a:pt x="1863" y="2945"/>
                    <a:pt x="1863" y="2811"/>
                    <a:pt x="1803" y="2751"/>
                  </a:cubicBezTo>
                  <a:lnTo>
                    <a:pt x="1669" y="2498"/>
                  </a:lnTo>
                  <a:cubicBezTo>
                    <a:pt x="1609" y="2319"/>
                    <a:pt x="1550" y="2126"/>
                    <a:pt x="1490" y="1947"/>
                  </a:cubicBezTo>
                  <a:cubicBezTo>
                    <a:pt x="1430" y="1828"/>
                    <a:pt x="1296" y="1634"/>
                    <a:pt x="1237" y="1455"/>
                  </a:cubicBezTo>
                  <a:cubicBezTo>
                    <a:pt x="1118" y="1321"/>
                    <a:pt x="1058" y="1142"/>
                    <a:pt x="924" y="1008"/>
                  </a:cubicBezTo>
                  <a:cubicBezTo>
                    <a:pt x="745" y="636"/>
                    <a:pt x="552" y="398"/>
                    <a:pt x="313" y="85"/>
                  </a:cubicBezTo>
                  <a:cubicBezTo>
                    <a:pt x="313" y="43"/>
                    <a:pt x="246" y="0"/>
                    <a:pt x="186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8" name="Google Shape;5498;p32"/>
            <p:cNvSpPr/>
            <p:nvPr/>
          </p:nvSpPr>
          <p:spPr>
            <a:xfrm rot="10800000">
              <a:off x="8184409" y="2675762"/>
              <a:ext cx="139473" cy="137944"/>
            </a:xfrm>
            <a:custGeom>
              <a:avLst/>
              <a:gdLst/>
              <a:ahLst/>
              <a:cxnLst/>
              <a:rect l="l" t="t" r="r" b="b"/>
              <a:pathLst>
                <a:path w="4471" h="4422" extrusionOk="0">
                  <a:moveTo>
                    <a:pt x="224" y="0"/>
                  </a:moveTo>
                  <a:cubicBezTo>
                    <a:pt x="195" y="0"/>
                    <a:pt x="165" y="15"/>
                    <a:pt x="135" y="45"/>
                  </a:cubicBezTo>
                  <a:cubicBezTo>
                    <a:pt x="75" y="45"/>
                    <a:pt x="1" y="164"/>
                    <a:pt x="75" y="224"/>
                  </a:cubicBezTo>
                  <a:cubicBezTo>
                    <a:pt x="254" y="537"/>
                    <a:pt x="448" y="850"/>
                    <a:pt x="627" y="1222"/>
                  </a:cubicBezTo>
                  <a:cubicBezTo>
                    <a:pt x="820" y="1535"/>
                    <a:pt x="999" y="1848"/>
                    <a:pt x="1118" y="2146"/>
                  </a:cubicBezTo>
                  <a:cubicBezTo>
                    <a:pt x="1193" y="2339"/>
                    <a:pt x="1312" y="2458"/>
                    <a:pt x="1372" y="2652"/>
                  </a:cubicBezTo>
                  <a:cubicBezTo>
                    <a:pt x="1431" y="2771"/>
                    <a:pt x="1491" y="2965"/>
                    <a:pt x="1565" y="3144"/>
                  </a:cubicBezTo>
                  <a:cubicBezTo>
                    <a:pt x="1565" y="3203"/>
                    <a:pt x="1625" y="3263"/>
                    <a:pt x="1625" y="3397"/>
                  </a:cubicBezTo>
                  <a:cubicBezTo>
                    <a:pt x="1684" y="3457"/>
                    <a:pt x="1684" y="3516"/>
                    <a:pt x="1684" y="3635"/>
                  </a:cubicBezTo>
                  <a:cubicBezTo>
                    <a:pt x="1684" y="3710"/>
                    <a:pt x="1744" y="3769"/>
                    <a:pt x="1744" y="3889"/>
                  </a:cubicBezTo>
                  <a:lnTo>
                    <a:pt x="1744" y="4082"/>
                  </a:lnTo>
                  <a:lnTo>
                    <a:pt x="1744" y="4142"/>
                  </a:lnTo>
                  <a:cubicBezTo>
                    <a:pt x="1804" y="4201"/>
                    <a:pt x="1804" y="4261"/>
                    <a:pt x="1863" y="4321"/>
                  </a:cubicBezTo>
                  <a:cubicBezTo>
                    <a:pt x="1960" y="4388"/>
                    <a:pt x="2053" y="4421"/>
                    <a:pt x="2131" y="4421"/>
                  </a:cubicBezTo>
                  <a:cubicBezTo>
                    <a:pt x="2209" y="4421"/>
                    <a:pt x="2273" y="4388"/>
                    <a:pt x="2310" y="4321"/>
                  </a:cubicBezTo>
                  <a:cubicBezTo>
                    <a:pt x="2429" y="4201"/>
                    <a:pt x="2489" y="4142"/>
                    <a:pt x="2548" y="4008"/>
                  </a:cubicBezTo>
                  <a:cubicBezTo>
                    <a:pt x="2608" y="3948"/>
                    <a:pt x="2682" y="3829"/>
                    <a:pt x="2802" y="3769"/>
                  </a:cubicBezTo>
                  <a:cubicBezTo>
                    <a:pt x="2861" y="3710"/>
                    <a:pt x="2921" y="3576"/>
                    <a:pt x="3055" y="3516"/>
                  </a:cubicBezTo>
                  <a:lnTo>
                    <a:pt x="3293" y="3263"/>
                  </a:lnTo>
                  <a:cubicBezTo>
                    <a:pt x="3353" y="3203"/>
                    <a:pt x="3427" y="3084"/>
                    <a:pt x="3547" y="3025"/>
                  </a:cubicBezTo>
                  <a:cubicBezTo>
                    <a:pt x="3606" y="2965"/>
                    <a:pt x="3725" y="2890"/>
                    <a:pt x="3800" y="2771"/>
                  </a:cubicBezTo>
                  <a:cubicBezTo>
                    <a:pt x="3919" y="2712"/>
                    <a:pt x="3979" y="2652"/>
                    <a:pt x="4038" y="2593"/>
                  </a:cubicBezTo>
                  <a:cubicBezTo>
                    <a:pt x="4172" y="2518"/>
                    <a:pt x="4291" y="2458"/>
                    <a:pt x="4351" y="2399"/>
                  </a:cubicBezTo>
                  <a:lnTo>
                    <a:pt x="4411" y="2399"/>
                  </a:lnTo>
                  <a:cubicBezTo>
                    <a:pt x="4470" y="2339"/>
                    <a:pt x="4470" y="2280"/>
                    <a:pt x="4470" y="2220"/>
                  </a:cubicBezTo>
                  <a:cubicBezTo>
                    <a:pt x="4426" y="2121"/>
                    <a:pt x="4350" y="2063"/>
                    <a:pt x="4289" y="2063"/>
                  </a:cubicBezTo>
                  <a:cubicBezTo>
                    <a:pt x="4267" y="2063"/>
                    <a:pt x="4248" y="2070"/>
                    <a:pt x="4232" y="2086"/>
                  </a:cubicBezTo>
                  <a:cubicBezTo>
                    <a:pt x="4098" y="2146"/>
                    <a:pt x="3979" y="2220"/>
                    <a:pt x="3859" y="2220"/>
                  </a:cubicBezTo>
                  <a:cubicBezTo>
                    <a:pt x="3800" y="2280"/>
                    <a:pt x="3725" y="2280"/>
                    <a:pt x="3666" y="2339"/>
                  </a:cubicBezTo>
                  <a:lnTo>
                    <a:pt x="3547" y="2399"/>
                  </a:lnTo>
                  <a:cubicBezTo>
                    <a:pt x="3427" y="2458"/>
                    <a:pt x="3293" y="2518"/>
                    <a:pt x="3234" y="2652"/>
                  </a:cubicBezTo>
                  <a:cubicBezTo>
                    <a:pt x="3115" y="2712"/>
                    <a:pt x="2980" y="2771"/>
                    <a:pt x="2921" y="2831"/>
                  </a:cubicBezTo>
                  <a:lnTo>
                    <a:pt x="2608" y="3084"/>
                  </a:lnTo>
                  <a:cubicBezTo>
                    <a:pt x="2548" y="3203"/>
                    <a:pt x="2429" y="3263"/>
                    <a:pt x="2370" y="3337"/>
                  </a:cubicBezTo>
                  <a:cubicBezTo>
                    <a:pt x="2347" y="3357"/>
                    <a:pt x="2327" y="3375"/>
                    <a:pt x="2308" y="3393"/>
                  </a:cubicBezTo>
                  <a:lnTo>
                    <a:pt x="2308" y="3393"/>
                  </a:lnTo>
                  <a:cubicBezTo>
                    <a:pt x="2304" y="3328"/>
                    <a:pt x="2289" y="3246"/>
                    <a:pt x="2236" y="3203"/>
                  </a:cubicBezTo>
                  <a:cubicBezTo>
                    <a:pt x="2236" y="3084"/>
                    <a:pt x="2176" y="3025"/>
                    <a:pt x="2176" y="2890"/>
                  </a:cubicBezTo>
                  <a:cubicBezTo>
                    <a:pt x="2116" y="2712"/>
                    <a:pt x="1997" y="2518"/>
                    <a:pt x="1938" y="2399"/>
                  </a:cubicBezTo>
                  <a:cubicBezTo>
                    <a:pt x="1863" y="2280"/>
                    <a:pt x="1863" y="2220"/>
                    <a:pt x="1804" y="2086"/>
                  </a:cubicBezTo>
                  <a:cubicBezTo>
                    <a:pt x="1744" y="2026"/>
                    <a:pt x="1744" y="1967"/>
                    <a:pt x="1684" y="1848"/>
                  </a:cubicBezTo>
                  <a:cubicBezTo>
                    <a:pt x="1565" y="1714"/>
                    <a:pt x="1491" y="1535"/>
                    <a:pt x="1372" y="1341"/>
                  </a:cubicBezTo>
                  <a:cubicBezTo>
                    <a:pt x="1252" y="1222"/>
                    <a:pt x="1193" y="1028"/>
                    <a:pt x="1059" y="909"/>
                  </a:cubicBezTo>
                  <a:cubicBezTo>
                    <a:pt x="820" y="596"/>
                    <a:pt x="627" y="283"/>
                    <a:pt x="314" y="45"/>
                  </a:cubicBezTo>
                  <a:cubicBezTo>
                    <a:pt x="284" y="15"/>
                    <a:pt x="254" y="0"/>
                    <a:pt x="224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9" name="Google Shape;5499;p32"/>
            <p:cNvSpPr/>
            <p:nvPr/>
          </p:nvSpPr>
          <p:spPr>
            <a:xfrm rot="10800000">
              <a:off x="8201628" y="2585235"/>
              <a:ext cx="185922" cy="163399"/>
            </a:xfrm>
            <a:custGeom>
              <a:avLst/>
              <a:gdLst/>
              <a:ahLst/>
              <a:cxnLst/>
              <a:rect l="l" t="t" r="r" b="b"/>
              <a:pathLst>
                <a:path w="5960" h="5238" extrusionOk="0">
                  <a:moveTo>
                    <a:pt x="120" y="0"/>
                  </a:moveTo>
                  <a:cubicBezTo>
                    <a:pt x="1" y="60"/>
                    <a:pt x="1" y="194"/>
                    <a:pt x="61" y="253"/>
                  </a:cubicBezTo>
                  <a:lnTo>
                    <a:pt x="493" y="804"/>
                  </a:lnTo>
                  <a:cubicBezTo>
                    <a:pt x="552" y="939"/>
                    <a:pt x="627" y="998"/>
                    <a:pt x="686" y="1117"/>
                  </a:cubicBezTo>
                  <a:lnTo>
                    <a:pt x="925" y="1371"/>
                  </a:lnTo>
                  <a:cubicBezTo>
                    <a:pt x="1059" y="1549"/>
                    <a:pt x="1178" y="1743"/>
                    <a:pt x="1297" y="1922"/>
                  </a:cubicBezTo>
                  <a:lnTo>
                    <a:pt x="1491" y="2235"/>
                  </a:lnTo>
                  <a:cubicBezTo>
                    <a:pt x="1550" y="2294"/>
                    <a:pt x="1610" y="2428"/>
                    <a:pt x="1669" y="2547"/>
                  </a:cubicBezTo>
                  <a:cubicBezTo>
                    <a:pt x="1744" y="2607"/>
                    <a:pt x="1804" y="2741"/>
                    <a:pt x="1863" y="2801"/>
                  </a:cubicBezTo>
                  <a:lnTo>
                    <a:pt x="1982" y="3114"/>
                  </a:lnTo>
                  <a:lnTo>
                    <a:pt x="2176" y="3412"/>
                  </a:lnTo>
                  <a:cubicBezTo>
                    <a:pt x="2236" y="3486"/>
                    <a:pt x="2236" y="3605"/>
                    <a:pt x="2295" y="3724"/>
                  </a:cubicBezTo>
                  <a:cubicBezTo>
                    <a:pt x="2355" y="3784"/>
                    <a:pt x="2414" y="3918"/>
                    <a:pt x="2414" y="4037"/>
                  </a:cubicBezTo>
                  <a:cubicBezTo>
                    <a:pt x="2489" y="4097"/>
                    <a:pt x="2489" y="4231"/>
                    <a:pt x="2548" y="4350"/>
                  </a:cubicBezTo>
                  <a:cubicBezTo>
                    <a:pt x="2548" y="4410"/>
                    <a:pt x="2548" y="4529"/>
                    <a:pt x="2608" y="4663"/>
                  </a:cubicBezTo>
                  <a:lnTo>
                    <a:pt x="2608" y="4976"/>
                  </a:lnTo>
                  <a:cubicBezTo>
                    <a:pt x="2608" y="5035"/>
                    <a:pt x="2668" y="5035"/>
                    <a:pt x="2668" y="5095"/>
                  </a:cubicBezTo>
                  <a:cubicBezTo>
                    <a:pt x="2711" y="5182"/>
                    <a:pt x="2827" y="5238"/>
                    <a:pt x="2956" y="5238"/>
                  </a:cubicBezTo>
                  <a:cubicBezTo>
                    <a:pt x="3003" y="5238"/>
                    <a:pt x="3052" y="5230"/>
                    <a:pt x="3100" y="5214"/>
                  </a:cubicBezTo>
                  <a:cubicBezTo>
                    <a:pt x="3159" y="5155"/>
                    <a:pt x="3293" y="5095"/>
                    <a:pt x="3413" y="5035"/>
                  </a:cubicBezTo>
                  <a:cubicBezTo>
                    <a:pt x="3532" y="4976"/>
                    <a:pt x="3606" y="4901"/>
                    <a:pt x="3725" y="4842"/>
                  </a:cubicBezTo>
                  <a:cubicBezTo>
                    <a:pt x="3845" y="4842"/>
                    <a:pt x="3979" y="4782"/>
                    <a:pt x="4098" y="4723"/>
                  </a:cubicBezTo>
                  <a:lnTo>
                    <a:pt x="4411" y="4603"/>
                  </a:lnTo>
                  <a:lnTo>
                    <a:pt x="4783" y="4410"/>
                  </a:lnTo>
                  <a:cubicBezTo>
                    <a:pt x="4843" y="4410"/>
                    <a:pt x="4962" y="4350"/>
                    <a:pt x="5096" y="4350"/>
                  </a:cubicBezTo>
                  <a:lnTo>
                    <a:pt x="5275" y="4290"/>
                  </a:lnTo>
                  <a:cubicBezTo>
                    <a:pt x="5334" y="4231"/>
                    <a:pt x="5394" y="4231"/>
                    <a:pt x="5468" y="4231"/>
                  </a:cubicBezTo>
                  <a:cubicBezTo>
                    <a:pt x="5588" y="4231"/>
                    <a:pt x="5707" y="4156"/>
                    <a:pt x="5841" y="4156"/>
                  </a:cubicBezTo>
                  <a:cubicBezTo>
                    <a:pt x="5900" y="4097"/>
                    <a:pt x="5960" y="4037"/>
                    <a:pt x="5960" y="3978"/>
                  </a:cubicBezTo>
                  <a:cubicBezTo>
                    <a:pt x="5960" y="3858"/>
                    <a:pt x="5900" y="3784"/>
                    <a:pt x="5766" y="3784"/>
                  </a:cubicBezTo>
                  <a:cubicBezTo>
                    <a:pt x="5647" y="3784"/>
                    <a:pt x="5528" y="3784"/>
                    <a:pt x="5394" y="3858"/>
                  </a:cubicBezTo>
                  <a:lnTo>
                    <a:pt x="4962" y="3858"/>
                  </a:lnTo>
                  <a:cubicBezTo>
                    <a:pt x="4843" y="3918"/>
                    <a:pt x="4723" y="3918"/>
                    <a:pt x="4589" y="3978"/>
                  </a:cubicBezTo>
                  <a:lnTo>
                    <a:pt x="4217" y="4037"/>
                  </a:lnTo>
                  <a:cubicBezTo>
                    <a:pt x="4098" y="4097"/>
                    <a:pt x="3979" y="4156"/>
                    <a:pt x="3845" y="4231"/>
                  </a:cubicBezTo>
                  <a:cubicBezTo>
                    <a:pt x="3725" y="4231"/>
                    <a:pt x="3606" y="4290"/>
                    <a:pt x="3472" y="4350"/>
                  </a:cubicBezTo>
                  <a:cubicBezTo>
                    <a:pt x="3389" y="4391"/>
                    <a:pt x="3307" y="4404"/>
                    <a:pt x="3219" y="4428"/>
                  </a:cubicBezTo>
                  <a:lnTo>
                    <a:pt x="3219" y="4428"/>
                  </a:lnTo>
                  <a:cubicBezTo>
                    <a:pt x="3198" y="4341"/>
                    <a:pt x="3159" y="4253"/>
                    <a:pt x="3159" y="4156"/>
                  </a:cubicBezTo>
                  <a:cubicBezTo>
                    <a:pt x="3100" y="4037"/>
                    <a:pt x="3040" y="3918"/>
                    <a:pt x="3040" y="3784"/>
                  </a:cubicBezTo>
                  <a:cubicBezTo>
                    <a:pt x="2980" y="3665"/>
                    <a:pt x="2980" y="3605"/>
                    <a:pt x="2921" y="3486"/>
                  </a:cubicBezTo>
                  <a:cubicBezTo>
                    <a:pt x="2861" y="3352"/>
                    <a:pt x="2787" y="3233"/>
                    <a:pt x="2727" y="3114"/>
                  </a:cubicBezTo>
                  <a:lnTo>
                    <a:pt x="2608" y="2801"/>
                  </a:lnTo>
                  <a:cubicBezTo>
                    <a:pt x="2489" y="2607"/>
                    <a:pt x="2355" y="2369"/>
                    <a:pt x="2176" y="2175"/>
                  </a:cubicBezTo>
                  <a:cubicBezTo>
                    <a:pt x="2042" y="1996"/>
                    <a:pt x="1923" y="1803"/>
                    <a:pt x="1804" y="1624"/>
                  </a:cubicBezTo>
                  <a:cubicBezTo>
                    <a:pt x="1610" y="1430"/>
                    <a:pt x="1491" y="1251"/>
                    <a:pt x="1297" y="1058"/>
                  </a:cubicBezTo>
                  <a:cubicBezTo>
                    <a:pt x="1178" y="879"/>
                    <a:pt x="999" y="685"/>
                    <a:pt x="805" y="507"/>
                  </a:cubicBezTo>
                  <a:cubicBezTo>
                    <a:pt x="686" y="372"/>
                    <a:pt x="493" y="194"/>
                    <a:pt x="314" y="60"/>
                  </a:cubicBezTo>
                  <a:cubicBezTo>
                    <a:pt x="254" y="0"/>
                    <a:pt x="180" y="0"/>
                    <a:pt x="120" y="0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0" name="Google Shape;5500;p32"/>
            <p:cNvSpPr/>
            <p:nvPr/>
          </p:nvSpPr>
          <p:spPr>
            <a:xfrm rot="10800000">
              <a:off x="8254129" y="2515327"/>
              <a:ext cx="131549" cy="123501"/>
            </a:xfrm>
            <a:custGeom>
              <a:avLst/>
              <a:gdLst/>
              <a:ahLst/>
              <a:cxnLst/>
              <a:rect l="l" t="t" r="r" b="b"/>
              <a:pathLst>
                <a:path w="4217" h="3959" extrusionOk="0">
                  <a:moveTo>
                    <a:pt x="220" y="1"/>
                  </a:moveTo>
                  <a:cubicBezTo>
                    <a:pt x="192" y="1"/>
                    <a:pt x="159" y="8"/>
                    <a:pt x="120" y="26"/>
                  </a:cubicBezTo>
                  <a:cubicBezTo>
                    <a:pt x="60" y="26"/>
                    <a:pt x="1" y="145"/>
                    <a:pt x="60" y="204"/>
                  </a:cubicBezTo>
                  <a:cubicBezTo>
                    <a:pt x="313" y="830"/>
                    <a:pt x="626" y="1381"/>
                    <a:pt x="805" y="1947"/>
                  </a:cubicBezTo>
                  <a:cubicBezTo>
                    <a:pt x="865" y="2067"/>
                    <a:pt x="939" y="2260"/>
                    <a:pt x="999" y="2379"/>
                  </a:cubicBezTo>
                  <a:cubicBezTo>
                    <a:pt x="1058" y="2439"/>
                    <a:pt x="1058" y="2499"/>
                    <a:pt x="1058" y="2573"/>
                  </a:cubicBezTo>
                  <a:cubicBezTo>
                    <a:pt x="1118" y="2633"/>
                    <a:pt x="1118" y="2752"/>
                    <a:pt x="1177" y="2811"/>
                  </a:cubicBezTo>
                  <a:lnTo>
                    <a:pt x="1237" y="3005"/>
                  </a:lnTo>
                  <a:lnTo>
                    <a:pt x="1237" y="3184"/>
                  </a:lnTo>
                  <a:cubicBezTo>
                    <a:pt x="1312" y="3318"/>
                    <a:pt x="1312" y="3378"/>
                    <a:pt x="1312" y="3437"/>
                  </a:cubicBezTo>
                  <a:lnTo>
                    <a:pt x="1312" y="3556"/>
                  </a:lnTo>
                  <a:lnTo>
                    <a:pt x="1312" y="3616"/>
                  </a:lnTo>
                  <a:cubicBezTo>
                    <a:pt x="1312" y="3690"/>
                    <a:pt x="1312" y="3810"/>
                    <a:pt x="1371" y="3869"/>
                  </a:cubicBezTo>
                  <a:cubicBezTo>
                    <a:pt x="1431" y="3929"/>
                    <a:pt x="1524" y="3959"/>
                    <a:pt x="1617" y="3959"/>
                  </a:cubicBezTo>
                  <a:cubicBezTo>
                    <a:pt x="1710" y="3959"/>
                    <a:pt x="1803" y="3929"/>
                    <a:pt x="1863" y="3869"/>
                  </a:cubicBezTo>
                  <a:cubicBezTo>
                    <a:pt x="1922" y="3810"/>
                    <a:pt x="1982" y="3690"/>
                    <a:pt x="2056" y="3616"/>
                  </a:cubicBezTo>
                  <a:cubicBezTo>
                    <a:pt x="2176" y="3556"/>
                    <a:pt x="2235" y="3497"/>
                    <a:pt x="2295" y="3437"/>
                  </a:cubicBezTo>
                  <a:cubicBezTo>
                    <a:pt x="2429" y="3378"/>
                    <a:pt x="2488" y="3318"/>
                    <a:pt x="2608" y="3243"/>
                  </a:cubicBezTo>
                  <a:cubicBezTo>
                    <a:pt x="2667" y="3184"/>
                    <a:pt x="2801" y="3124"/>
                    <a:pt x="2861" y="3065"/>
                  </a:cubicBezTo>
                  <a:lnTo>
                    <a:pt x="3174" y="2871"/>
                  </a:lnTo>
                  <a:cubicBezTo>
                    <a:pt x="3174" y="2871"/>
                    <a:pt x="3233" y="2871"/>
                    <a:pt x="3293" y="2811"/>
                  </a:cubicBezTo>
                  <a:lnTo>
                    <a:pt x="3472" y="2752"/>
                  </a:lnTo>
                  <a:lnTo>
                    <a:pt x="3606" y="2692"/>
                  </a:lnTo>
                  <a:lnTo>
                    <a:pt x="3785" y="2633"/>
                  </a:lnTo>
                  <a:cubicBezTo>
                    <a:pt x="3844" y="2633"/>
                    <a:pt x="3978" y="2573"/>
                    <a:pt x="4097" y="2573"/>
                  </a:cubicBezTo>
                  <a:cubicBezTo>
                    <a:pt x="4157" y="2499"/>
                    <a:pt x="4217" y="2439"/>
                    <a:pt x="4217" y="2379"/>
                  </a:cubicBezTo>
                  <a:cubicBezTo>
                    <a:pt x="4217" y="2260"/>
                    <a:pt x="4157" y="2201"/>
                    <a:pt x="4038" y="2201"/>
                  </a:cubicBezTo>
                  <a:cubicBezTo>
                    <a:pt x="3919" y="2201"/>
                    <a:pt x="3785" y="2260"/>
                    <a:pt x="3665" y="2260"/>
                  </a:cubicBezTo>
                  <a:lnTo>
                    <a:pt x="3472" y="2260"/>
                  </a:lnTo>
                  <a:lnTo>
                    <a:pt x="3293" y="2320"/>
                  </a:lnTo>
                  <a:cubicBezTo>
                    <a:pt x="3174" y="2320"/>
                    <a:pt x="3040" y="2379"/>
                    <a:pt x="2920" y="2439"/>
                  </a:cubicBezTo>
                  <a:lnTo>
                    <a:pt x="2608" y="2573"/>
                  </a:lnTo>
                  <a:cubicBezTo>
                    <a:pt x="2488" y="2633"/>
                    <a:pt x="2354" y="2692"/>
                    <a:pt x="2295" y="2752"/>
                  </a:cubicBezTo>
                  <a:cubicBezTo>
                    <a:pt x="2235" y="2752"/>
                    <a:pt x="2176" y="2811"/>
                    <a:pt x="2116" y="2811"/>
                  </a:cubicBezTo>
                  <a:lnTo>
                    <a:pt x="1982" y="2946"/>
                  </a:lnTo>
                  <a:cubicBezTo>
                    <a:pt x="1946" y="2964"/>
                    <a:pt x="1910" y="2982"/>
                    <a:pt x="1875" y="3000"/>
                  </a:cubicBezTo>
                  <a:lnTo>
                    <a:pt x="1875" y="3000"/>
                  </a:lnTo>
                  <a:cubicBezTo>
                    <a:pt x="1863" y="2944"/>
                    <a:pt x="1863" y="2891"/>
                    <a:pt x="1863" y="2811"/>
                  </a:cubicBezTo>
                  <a:lnTo>
                    <a:pt x="1744" y="2633"/>
                  </a:lnTo>
                  <a:cubicBezTo>
                    <a:pt x="1744" y="2499"/>
                    <a:pt x="1684" y="2439"/>
                    <a:pt x="1684" y="2379"/>
                  </a:cubicBezTo>
                  <a:cubicBezTo>
                    <a:pt x="1684" y="2260"/>
                    <a:pt x="1609" y="2201"/>
                    <a:pt x="1609" y="2126"/>
                  </a:cubicBezTo>
                  <a:cubicBezTo>
                    <a:pt x="1550" y="2007"/>
                    <a:pt x="1431" y="1828"/>
                    <a:pt x="1371" y="1694"/>
                  </a:cubicBezTo>
                  <a:cubicBezTo>
                    <a:pt x="1237" y="1381"/>
                    <a:pt x="1058" y="1143"/>
                    <a:pt x="939" y="830"/>
                  </a:cubicBezTo>
                  <a:cubicBezTo>
                    <a:pt x="745" y="577"/>
                    <a:pt x="567" y="338"/>
                    <a:pt x="373" y="85"/>
                  </a:cubicBezTo>
                  <a:cubicBezTo>
                    <a:pt x="331" y="43"/>
                    <a:pt x="289" y="1"/>
                    <a:pt x="220" y="1"/>
                  </a:cubicBezTo>
                  <a:close/>
                </a:path>
              </a:pathLst>
            </a:custGeom>
            <a:solidFill>
              <a:srgbClr val="5223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1" name="Google Shape;5501;p32"/>
            <p:cNvSpPr/>
            <p:nvPr/>
          </p:nvSpPr>
          <p:spPr>
            <a:xfrm rot="10800000">
              <a:off x="8139800" y="1560260"/>
              <a:ext cx="183115" cy="71998"/>
            </a:xfrm>
            <a:custGeom>
              <a:avLst/>
              <a:gdLst/>
              <a:ahLst/>
              <a:cxnLst/>
              <a:rect l="l" t="t" r="r" b="b"/>
              <a:pathLst>
                <a:path w="5870" h="2308" extrusionOk="0">
                  <a:moveTo>
                    <a:pt x="1860" y="1"/>
                  </a:moveTo>
                  <a:cubicBezTo>
                    <a:pt x="913" y="1"/>
                    <a:pt x="0" y="276"/>
                    <a:pt x="223" y="1338"/>
                  </a:cubicBezTo>
                  <a:cubicBezTo>
                    <a:pt x="355" y="2013"/>
                    <a:pt x="1087" y="2308"/>
                    <a:pt x="2012" y="2308"/>
                  </a:cubicBezTo>
                  <a:cubicBezTo>
                    <a:pt x="3290" y="2308"/>
                    <a:pt x="4936" y="1745"/>
                    <a:pt x="5869" y="846"/>
                  </a:cubicBezTo>
                  <a:cubicBezTo>
                    <a:pt x="5869" y="846"/>
                    <a:pt x="4007" y="339"/>
                    <a:pt x="2949" y="101"/>
                  </a:cubicBezTo>
                  <a:cubicBezTo>
                    <a:pt x="2629" y="45"/>
                    <a:pt x="2242" y="1"/>
                    <a:pt x="1860" y="1"/>
                  </a:cubicBezTo>
                  <a:close/>
                </a:path>
              </a:pathLst>
            </a:custGeom>
            <a:solidFill>
              <a:srgbClr val="FCD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2" name="Google Shape;5502;p32"/>
            <p:cNvSpPr/>
            <p:nvPr/>
          </p:nvSpPr>
          <p:spPr>
            <a:xfrm rot="10800000">
              <a:off x="8114719" y="1586807"/>
              <a:ext cx="158502" cy="33004"/>
            </a:xfrm>
            <a:custGeom>
              <a:avLst/>
              <a:gdLst/>
              <a:ahLst/>
              <a:cxnLst/>
              <a:rect l="l" t="t" r="r" b="b"/>
              <a:pathLst>
                <a:path w="5081" h="1058" extrusionOk="0">
                  <a:moveTo>
                    <a:pt x="4962" y="0"/>
                  </a:moveTo>
                  <a:cubicBezTo>
                    <a:pt x="4962" y="0"/>
                    <a:pt x="4902" y="74"/>
                    <a:pt x="4783" y="74"/>
                  </a:cubicBezTo>
                  <a:cubicBezTo>
                    <a:pt x="4708" y="134"/>
                    <a:pt x="4649" y="134"/>
                    <a:pt x="4530" y="194"/>
                  </a:cubicBezTo>
                  <a:cubicBezTo>
                    <a:pt x="4470" y="253"/>
                    <a:pt x="4336" y="253"/>
                    <a:pt x="4217" y="313"/>
                  </a:cubicBezTo>
                  <a:cubicBezTo>
                    <a:pt x="4157" y="313"/>
                    <a:pt x="4038" y="372"/>
                    <a:pt x="3904" y="447"/>
                  </a:cubicBezTo>
                  <a:lnTo>
                    <a:pt x="3725" y="447"/>
                  </a:lnTo>
                  <a:cubicBezTo>
                    <a:pt x="3591" y="507"/>
                    <a:pt x="3531" y="507"/>
                    <a:pt x="3472" y="507"/>
                  </a:cubicBezTo>
                  <a:cubicBezTo>
                    <a:pt x="3412" y="507"/>
                    <a:pt x="3353" y="566"/>
                    <a:pt x="3293" y="566"/>
                  </a:cubicBezTo>
                  <a:lnTo>
                    <a:pt x="3040" y="566"/>
                  </a:lnTo>
                  <a:cubicBezTo>
                    <a:pt x="2921" y="626"/>
                    <a:pt x="2727" y="626"/>
                    <a:pt x="2608" y="626"/>
                  </a:cubicBezTo>
                  <a:cubicBezTo>
                    <a:pt x="2414" y="685"/>
                    <a:pt x="2295" y="685"/>
                    <a:pt x="2101" y="685"/>
                  </a:cubicBezTo>
                  <a:lnTo>
                    <a:pt x="1237" y="685"/>
                  </a:lnTo>
                  <a:cubicBezTo>
                    <a:pt x="1118" y="685"/>
                    <a:pt x="984" y="685"/>
                    <a:pt x="865" y="626"/>
                  </a:cubicBezTo>
                  <a:lnTo>
                    <a:pt x="314" y="626"/>
                  </a:lnTo>
                  <a:cubicBezTo>
                    <a:pt x="239" y="566"/>
                    <a:pt x="180" y="566"/>
                    <a:pt x="180" y="566"/>
                  </a:cubicBezTo>
                  <a:lnTo>
                    <a:pt x="120" y="566"/>
                  </a:lnTo>
                  <a:cubicBezTo>
                    <a:pt x="60" y="566"/>
                    <a:pt x="1" y="566"/>
                    <a:pt x="1" y="626"/>
                  </a:cubicBezTo>
                  <a:cubicBezTo>
                    <a:pt x="1" y="685"/>
                    <a:pt x="1" y="745"/>
                    <a:pt x="60" y="745"/>
                  </a:cubicBezTo>
                  <a:lnTo>
                    <a:pt x="120" y="745"/>
                  </a:lnTo>
                  <a:cubicBezTo>
                    <a:pt x="180" y="819"/>
                    <a:pt x="180" y="819"/>
                    <a:pt x="314" y="819"/>
                  </a:cubicBezTo>
                  <a:cubicBezTo>
                    <a:pt x="433" y="879"/>
                    <a:pt x="612" y="939"/>
                    <a:pt x="865" y="939"/>
                  </a:cubicBezTo>
                  <a:cubicBezTo>
                    <a:pt x="1118" y="998"/>
                    <a:pt x="1356" y="998"/>
                    <a:pt x="1669" y="1058"/>
                  </a:cubicBezTo>
                  <a:lnTo>
                    <a:pt x="2176" y="1058"/>
                  </a:lnTo>
                  <a:cubicBezTo>
                    <a:pt x="2295" y="1058"/>
                    <a:pt x="2474" y="1058"/>
                    <a:pt x="2608" y="998"/>
                  </a:cubicBezTo>
                  <a:cubicBezTo>
                    <a:pt x="2787" y="998"/>
                    <a:pt x="2980" y="998"/>
                    <a:pt x="3099" y="939"/>
                  </a:cubicBezTo>
                  <a:cubicBezTo>
                    <a:pt x="3293" y="939"/>
                    <a:pt x="3412" y="879"/>
                    <a:pt x="3531" y="879"/>
                  </a:cubicBezTo>
                  <a:cubicBezTo>
                    <a:pt x="3666" y="819"/>
                    <a:pt x="3725" y="819"/>
                    <a:pt x="3785" y="819"/>
                  </a:cubicBezTo>
                  <a:cubicBezTo>
                    <a:pt x="3844" y="745"/>
                    <a:pt x="3904" y="745"/>
                    <a:pt x="3964" y="685"/>
                  </a:cubicBezTo>
                  <a:cubicBezTo>
                    <a:pt x="4098" y="685"/>
                    <a:pt x="4217" y="626"/>
                    <a:pt x="4336" y="566"/>
                  </a:cubicBezTo>
                  <a:cubicBezTo>
                    <a:pt x="4470" y="507"/>
                    <a:pt x="4589" y="507"/>
                    <a:pt x="4649" y="447"/>
                  </a:cubicBezTo>
                  <a:cubicBezTo>
                    <a:pt x="4708" y="372"/>
                    <a:pt x="4842" y="313"/>
                    <a:pt x="4902" y="313"/>
                  </a:cubicBezTo>
                  <a:cubicBezTo>
                    <a:pt x="4962" y="194"/>
                    <a:pt x="5081" y="194"/>
                    <a:pt x="5081" y="194"/>
                  </a:cubicBezTo>
                  <a:lnTo>
                    <a:pt x="5081" y="74"/>
                  </a:lnTo>
                  <a:cubicBezTo>
                    <a:pt x="5081" y="0"/>
                    <a:pt x="5021" y="0"/>
                    <a:pt x="4962" y="0"/>
                  </a:cubicBezTo>
                  <a:close/>
                </a:path>
              </a:pathLst>
            </a:custGeom>
            <a:solidFill>
              <a:srgbClr val="663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3" name="Google Shape;5503;p32"/>
            <p:cNvSpPr/>
            <p:nvPr/>
          </p:nvSpPr>
          <p:spPr>
            <a:xfrm rot="10800000">
              <a:off x="8145384" y="1650445"/>
              <a:ext cx="160810" cy="137071"/>
            </a:xfrm>
            <a:custGeom>
              <a:avLst/>
              <a:gdLst/>
              <a:ahLst/>
              <a:cxnLst/>
              <a:rect l="l" t="t" r="r" b="b"/>
              <a:pathLst>
                <a:path w="5155" h="4394" extrusionOk="0">
                  <a:moveTo>
                    <a:pt x="1085" y="0"/>
                  </a:moveTo>
                  <a:cubicBezTo>
                    <a:pt x="864" y="0"/>
                    <a:pt x="644" y="104"/>
                    <a:pt x="432" y="356"/>
                  </a:cubicBezTo>
                  <a:cubicBezTo>
                    <a:pt x="0" y="847"/>
                    <a:pt x="432" y="2218"/>
                    <a:pt x="1743" y="3335"/>
                  </a:cubicBezTo>
                  <a:cubicBezTo>
                    <a:pt x="2968" y="4345"/>
                    <a:pt x="4765" y="4393"/>
                    <a:pt x="5100" y="4393"/>
                  </a:cubicBezTo>
                  <a:cubicBezTo>
                    <a:pt x="5135" y="4393"/>
                    <a:pt x="5155" y="4393"/>
                    <a:pt x="5155" y="4393"/>
                  </a:cubicBezTo>
                  <a:cubicBezTo>
                    <a:pt x="5155" y="4393"/>
                    <a:pt x="3531" y="2650"/>
                    <a:pt x="2980" y="1845"/>
                  </a:cubicBezTo>
                  <a:cubicBezTo>
                    <a:pt x="2599" y="1222"/>
                    <a:pt x="1843" y="0"/>
                    <a:pt x="1085" y="0"/>
                  </a:cubicBezTo>
                  <a:close/>
                </a:path>
              </a:pathLst>
            </a:custGeom>
            <a:solidFill>
              <a:srgbClr val="F3A8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4" name="Google Shape;5504;p32"/>
            <p:cNvSpPr/>
            <p:nvPr/>
          </p:nvSpPr>
          <p:spPr>
            <a:xfrm rot="10800000">
              <a:off x="8118431" y="1635128"/>
              <a:ext cx="141313" cy="122815"/>
            </a:xfrm>
            <a:custGeom>
              <a:avLst/>
              <a:gdLst/>
              <a:ahLst/>
              <a:cxnLst/>
              <a:rect l="l" t="t" r="r" b="b"/>
              <a:pathLst>
                <a:path w="4530" h="3937" extrusionOk="0">
                  <a:moveTo>
                    <a:pt x="105" y="0"/>
                  </a:moveTo>
                  <a:cubicBezTo>
                    <a:pt x="93" y="0"/>
                    <a:pt x="80" y="8"/>
                    <a:pt x="60" y="33"/>
                  </a:cubicBezTo>
                  <a:cubicBezTo>
                    <a:pt x="1" y="33"/>
                    <a:pt x="1" y="93"/>
                    <a:pt x="1" y="152"/>
                  </a:cubicBezTo>
                  <a:cubicBezTo>
                    <a:pt x="1" y="152"/>
                    <a:pt x="180" y="465"/>
                    <a:pt x="492" y="897"/>
                  </a:cubicBezTo>
                  <a:cubicBezTo>
                    <a:pt x="686" y="1151"/>
                    <a:pt x="865" y="1389"/>
                    <a:pt x="1118" y="1642"/>
                  </a:cubicBezTo>
                  <a:cubicBezTo>
                    <a:pt x="1178" y="1761"/>
                    <a:pt x="1297" y="1955"/>
                    <a:pt x="1431" y="2074"/>
                  </a:cubicBezTo>
                  <a:cubicBezTo>
                    <a:pt x="1610" y="2193"/>
                    <a:pt x="1744" y="2327"/>
                    <a:pt x="1863" y="2447"/>
                  </a:cubicBezTo>
                  <a:cubicBezTo>
                    <a:pt x="1982" y="2566"/>
                    <a:pt x="2116" y="2700"/>
                    <a:pt x="2295" y="2819"/>
                  </a:cubicBezTo>
                  <a:cubicBezTo>
                    <a:pt x="2414" y="2879"/>
                    <a:pt x="2548" y="3013"/>
                    <a:pt x="2727" y="3132"/>
                  </a:cubicBezTo>
                  <a:cubicBezTo>
                    <a:pt x="2861" y="3192"/>
                    <a:pt x="2980" y="3311"/>
                    <a:pt x="3099" y="3385"/>
                  </a:cubicBezTo>
                  <a:cubicBezTo>
                    <a:pt x="3293" y="3445"/>
                    <a:pt x="3412" y="3564"/>
                    <a:pt x="3532" y="3564"/>
                  </a:cubicBezTo>
                  <a:cubicBezTo>
                    <a:pt x="3666" y="3624"/>
                    <a:pt x="3785" y="3683"/>
                    <a:pt x="3844" y="3758"/>
                  </a:cubicBezTo>
                  <a:cubicBezTo>
                    <a:pt x="3978" y="3817"/>
                    <a:pt x="4098" y="3817"/>
                    <a:pt x="4157" y="3877"/>
                  </a:cubicBezTo>
                  <a:cubicBezTo>
                    <a:pt x="4276" y="3877"/>
                    <a:pt x="4410" y="3936"/>
                    <a:pt x="4410" y="3936"/>
                  </a:cubicBezTo>
                  <a:cubicBezTo>
                    <a:pt x="4410" y="3936"/>
                    <a:pt x="4470" y="3936"/>
                    <a:pt x="4530" y="3877"/>
                  </a:cubicBezTo>
                  <a:cubicBezTo>
                    <a:pt x="4530" y="3817"/>
                    <a:pt x="4530" y="3758"/>
                    <a:pt x="4470" y="3758"/>
                  </a:cubicBezTo>
                  <a:cubicBezTo>
                    <a:pt x="4470" y="3758"/>
                    <a:pt x="4410" y="3683"/>
                    <a:pt x="4217" y="3624"/>
                  </a:cubicBezTo>
                  <a:cubicBezTo>
                    <a:pt x="4157" y="3624"/>
                    <a:pt x="4098" y="3564"/>
                    <a:pt x="3978" y="3504"/>
                  </a:cubicBezTo>
                  <a:cubicBezTo>
                    <a:pt x="3904" y="3445"/>
                    <a:pt x="3785" y="3385"/>
                    <a:pt x="3666" y="3311"/>
                  </a:cubicBezTo>
                  <a:cubicBezTo>
                    <a:pt x="3532" y="3251"/>
                    <a:pt x="3412" y="3192"/>
                    <a:pt x="3293" y="3132"/>
                  </a:cubicBezTo>
                  <a:cubicBezTo>
                    <a:pt x="3159" y="3013"/>
                    <a:pt x="3040" y="2938"/>
                    <a:pt x="2921" y="2819"/>
                  </a:cubicBezTo>
                  <a:cubicBezTo>
                    <a:pt x="2787" y="2759"/>
                    <a:pt x="2667" y="2640"/>
                    <a:pt x="2489" y="2506"/>
                  </a:cubicBezTo>
                  <a:cubicBezTo>
                    <a:pt x="2355" y="2387"/>
                    <a:pt x="2235" y="2268"/>
                    <a:pt x="2116" y="2134"/>
                  </a:cubicBezTo>
                  <a:cubicBezTo>
                    <a:pt x="1982" y="2015"/>
                    <a:pt x="1863" y="1895"/>
                    <a:pt x="1744" y="1761"/>
                  </a:cubicBezTo>
                  <a:cubicBezTo>
                    <a:pt x="1610" y="1642"/>
                    <a:pt x="1491" y="1583"/>
                    <a:pt x="1371" y="1449"/>
                  </a:cubicBezTo>
                  <a:cubicBezTo>
                    <a:pt x="1118" y="1210"/>
                    <a:pt x="924" y="957"/>
                    <a:pt x="746" y="704"/>
                  </a:cubicBezTo>
                  <a:cubicBezTo>
                    <a:pt x="552" y="525"/>
                    <a:pt x="433" y="331"/>
                    <a:pt x="314" y="212"/>
                  </a:cubicBezTo>
                  <a:cubicBezTo>
                    <a:pt x="254" y="93"/>
                    <a:pt x="180" y="33"/>
                    <a:pt x="180" y="33"/>
                  </a:cubicBezTo>
                  <a:cubicBezTo>
                    <a:pt x="140" y="33"/>
                    <a:pt x="127" y="0"/>
                    <a:pt x="105" y="0"/>
                  </a:cubicBezTo>
                  <a:close/>
                </a:path>
              </a:pathLst>
            </a:custGeom>
            <a:solidFill>
              <a:srgbClr val="6638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5" name="Google Shape;5505;p32"/>
            <p:cNvSpPr/>
            <p:nvPr/>
          </p:nvSpPr>
          <p:spPr>
            <a:xfrm rot="10800000">
              <a:off x="8108043" y="752622"/>
              <a:ext cx="56900" cy="83447"/>
            </a:xfrm>
            <a:custGeom>
              <a:avLst/>
              <a:gdLst/>
              <a:ahLst/>
              <a:cxnLst/>
              <a:rect l="l" t="t" r="r" b="b"/>
              <a:pathLst>
                <a:path w="1824" h="2675" extrusionOk="0">
                  <a:moveTo>
                    <a:pt x="1265" y="1"/>
                  </a:moveTo>
                  <a:cubicBezTo>
                    <a:pt x="1155" y="1"/>
                    <a:pt x="1039" y="43"/>
                    <a:pt x="939" y="142"/>
                  </a:cubicBezTo>
                  <a:cubicBezTo>
                    <a:pt x="567" y="515"/>
                    <a:pt x="373" y="1140"/>
                    <a:pt x="195" y="1632"/>
                  </a:cubicBezTo>
                  <a:cubicBezTo>
                    <a:pt x="120" y="1885"/>
                    <a:pt x="60" y="2064"/>
                    <a:pt x="1" y="2317"/>
                  </a:cubicBezTo>
                  <a:cubicBezTo>
                    <a:pt x="1" y="2377"/>
                    <a:pt x="60" y="2511"/>
                    <a:pt x="60" y="2570"/>
                  </a:cubicBezTo>
                  <a:lnTo>
                    <a:pt x="120" y="2570"/>
                  </a:lnTo>
                  <a:lnTo>
                    <a:pt x="120" y="2630"/>
                  </a:lnTo>
                  <a:cubicBezTo>
                    <a:pt x="120" y="2660"/>
                    <a:pt x="168" y="2675"/>
                    <a:pt x="224" y="2675"/>
                  </a:cubicBezTo>
                  <a:cubicBezTo>
                    <a:pt x="280" y="2675"/>
                    <a:pt x="344" y="2660"/>
                    <a:pt x="373" y="2630"/>
                  </a:cubicBezTo>
                  <a:lnTo>
                    <a:pt x="373" y="2570"/>
                  </a:lnTo>
                  <a:cubicBezTo>
                    <a:pt x="567" y="2436"/>
                    <a:pt x="686" y="2064"/>
                    <a:pt x="746" y="1885"/>
                  </a:cubicBezTo>
                  <a:cubicBezTo>
                    <a:pt x="999" y="1453"/>
                    <a:pt x="1237" y="1021"/>
                    <a:pt x="1550" y="649"/>
                  </a:cubicBezTo>
                  <a:cubicBezTo>
                    <a:pt x="1824" y="321"/>
                    <a:pt x="1567" y="1"/>
                    <a:pt x="1265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6" name="Google Shape;5506;p32"/>
            <p:cNvSpPr/>
            <p:nvPr/>
          </p:nvSpPr>
          <p:spPr>
            <a:xfrm rot="10800000">
              <a:off x="8161168" y="786250"/>
              <a:ext cx="26703" cy="69003"/>
            </a:xfrm>
            <a:custGeom>
              <a:avLst/>
              <a:gdLst/>
              <a:ahLst/>
              <a:cxnLst/>
              <a:rect l="l" t="t" r="r" b="b"/>
              <a:pathLst>
                <a:path w="856" h="2212" extrusionOk="0">
                  <a:moveTo>
                    <a:pt x="387" y="0"/>
                  </a:moveTo>
                  <a:cubicBezTo>
                    <a:pt x="194" y="0"/>
                    <a:pt x="0" y="156"/>
                    <a:pt x="110" y="385"/>
                  </a:cubicBezTo>
                  <a:cubicBezTo>
                    <a:pt x="244" y="757"/>
                    <a:pt x="304" y="1130"/>
                    <a:pt x="363" y="1502"/>
                  </a:cubicBezTo>
                  <a:cubicBezTo>
                    <a:pt x="363" y="1636"/>
                    <a:pt x="304" y="1934"/>
                    <a:pt x="423" y="2128"/>
                  </a:cubicBezTo>
                  <a:cubicBezTo>
                    <a:pt x="423" y="2170"/>
                    <a:pt x="490" y="2212"/>
                    <a:pt x="550" y="2212"/>
                  </a:cubicBezTo>
                  <a:cubicBezTo>
                    <a:pt x="575" y="2212"/>
                    <a:pt x="599" y="2205"/>
                    <a:pt x="617" y="2187"/>
                  </a:cubicBezTo>
                  <a:cubicBezTo>
                    <a:pt x="676" y="2128"/>
                    <a:pt x="736" y="2068"/>
                    <a:pt x="736" y="2009"/>
                  </a:cubicBezTo>
                  <a:cubicBezTo>
                    <a:pt x="795" y="1815"/>
                    <a:pt x="795" y="1636"/>
                    <a:pt x="795" y="1502"/>
                  </a:cubicBezTo>
                  <a:cubicBezTo>
                    <a:pt x="795" y="1070"/>
                    <a:pt x="855" y="578"/>
                    <a:pt x="676" y="206"/>
                  </a:cubicBezTo>
                  <a:cubicBezTo>
                    <a:pt x="630" y="62"/>
                    <a:pt x="509" y="0"/>
                    <a:pt x="387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7" name="Google Shape;5507;p32"/>
            <p:cNvSpPr/>
            <p:nvPr/>
          </p:nvSpPr>
          <p:spPr>
            <a:xfrm rot="10800000">
              <a:off x="8196044" y="1338152"/>
              <a:ext cx="122971" cy="68379"/>
            </a:xfrm>
            <a:custGeom>
              <a:avLst/>
              <a:gdLst/>
              <a:ahLst/>
              <a:cxnLst/>
              <a:rect l="l" t="t" r="r" b="b"/>
              <a:pathLst>
                <a:path w="3942" h="2192" extrusionOk="0">
                  <a:moveTo>
                    <a:pt x="1960" y="1"/>
                  </a:moveTo>
                  <a:cubicBezTo>
                    <a:pt x="1096" y="61"/>
                    <a:pt x="471" y="746"/>
                    <a:pt x="158" y="1491"/>
                  </a:cubicBezTo>
                  <a:cubicBezTo>
                    <a:pt x="1" y="1893"/>
                    <a:pt x="322" y="2192"/>
                    <a:pt x="649" y="2192"/>
                  </a:cubicBezTo>
                  <a:cubicBezTo>
                    <a:pt x="818" y="2192"/>
                    <a:pt x="989" y="2111"/>
                    <a:pt x="1096" y="1923"/>
                  </a:cubicBezTo>
                  <a:cubicBezTo>
                    <a:pt x="1409" y="1431"/>
                    <a:pt x="1782" y="1178"/>
                    <a:pt x="2333" y="1118"/>
                  </a:cubicBezTo>
                  <a:cubicBezTo>
                    <a:pt x="2705" y="1118"/>
                    <a:pt x="3078" y="1237"/>
                    <a:pt x="3510" y="1237"/>
                  </a:cubicBezTo>
                  <a:cubicBezTo>
                    <a:pt x="3763" y="1237"/>
                    <a:pt x="3942" y="865"/>
                    <a:pt x="3763" y="612"/>
                  </a:cubicBezTo>
                  <a:cubicBezTo>
                    <a:pt x="3331" y="120"/>
                    <a:pt x="2586" y="1"/>
                    <a:pt x="196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8" name="Google Shape;5508;p32"/>
            <p:cNvSpPr/>
            <p:nvPr/>
          </p:nvSpPr>
          <p:spPr>
            <a:xfrm rot="10800000">
              <a:off x="8128320" y="2511864"/>
              <a:ext cx="36623" cy="32599"/>
            </a:xfrm>
            <a:custGeom>
              <a:avLst/>
              <a:gdLst/>
              <a:ahLst/>
              <a:cxnLst/>
              <a:rect l="l" t="t" r="r" b="b"/>
              <a:pathLst>
                <a:path w="1174" h="1045" extrusionOk="0">
                  <a:moveTo>
                    <a:pt x="646" y="1"/>
                  </a:moveTo>
                  <a:cubicBezTo>
                    <a:pt x="581" y="1"/>
                    <a:pt x="513" y="15"/>
                    <a:pt x="433" y="40"/>
                  </a:cubicBezTo>
                  <a:lnTo>
                    <a:pt x="314" y="40"/>
                  </a:lnTo>
                  <a:cubicBezTo>
                    <a:pt x="60" y="99"/>
                    <a:pt x="1" y="353"/>
                    <a:pt x="1" y="531"/>
                  </a:cubicBezTo>
                  <a:cubicBezTo>
                    <a:pt x="1" y="785"/>
                    <a:pt x="195" y="904"/>
                    <a:pt x="373" y="963"/>
                  </a:cubicBezTo>
                  <a:cubicBezTo>
                    <a:pt x="433" y="963"/>
                    <a:pt x="493" y="963"/>
                    <a:pt x="567" y="1038"/>
                  </a:cubicBezTo>
                  <a:cubicBezTo>
                    <a:pt x="588" y="1042"/>
                    <a:pt x="610" y="1044"/>
                    <a:pt x="631" y="1044"/>
                  </a:cubicBezTo>
                  <a:cubicBezTo>
                    <a:pt x="908" y="1044"/>
                    <a:pt x="1174" y="702"/>
                    <a:pt x="1118" y="412"/>
                  </a:cubicBezTo>
                  <a:cubicBezTo>
                    <a:pt x="1118" y="293"/>
                    <a:pt x="1059" y="159"/>
                    <a:pt x="939" y="99"/>
                  </a:cubicBezTo>
                  <a:cubicBezTo>
                    <a:pt x="826" y="29"/>
                    <a:pt x="738" y="1"/>
                    <a:pt x="64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9" name="Google Shape;5509;p32"/>
            <p:cNvSpPr/>
            <p:nvPr/>
          </p:nvSpPr>
          <p:spPr>
            <a:xfrm rot="10800000">
              <a:off x="8197885" y="3240142"/>
              <a:ext cx="42332" cy="39680"/>
            </a:xfrm>
            <a:custGeom>
              <a:avLst/>
              <a:gdLst/>
              <a:ahLst/>
              <a:cxnLst/>
              <a:rect l="l" t="t" r="r" b="b"/>
              <a:pathLst>
                <a:path w="1357" h="1272" extrusionOk="0">
                  <a:moveTo>
                    <a:pt x="535" y="0"/>
                  </a:moveTo>
                  <a:cubicBezTo>
                    <a:pt x="478" y="0"/>
                    <a:pt x="422" y="9"/>
                    <a:pt x="373" y="30"/>
                  </a:cubicBezTo>
                  <a:cubicBezTo>
                    <a:pt x="239" y="90"/>
                    <a:pt x="120" y="209"/>
                    <a:pt x="60" y="402"/>
                  </a:cubicBezTo>
                  <a:cubicBezTo>
                    <a:pt x="0" y="522"/>
                    <a:pt x="0" y="700"/>
                    <a:pt x="60" y="834"/>
                  </a:cubicBezTo>
                  <a:cubicBezTo>
                    <a:pt x="120" y="1013"/>
                    <a:pt x="239" y="1147"/>
                    <a:pt x="433" y="1207"/>
                  </a:cubicBezTo>
                  <a:cubicBezTo>
                    <a:pt x="501" y="1252"/>
                    <a:pt x="580" y="1272"/>
                    <a:pt x="662" y="1272"/>
                  </a:cubicBezTo>
                  <a:cubicBezTo>
                    <a:pt x="794" y="1272"/>
                    <a:pt x="933" y="1221"/>
                    <a:pt x="1043" y="1147"/>
                  </a:cubicBezTo>
                  <a:cubicBezTo>
                    <a:pt x="1297" y="954"/>
                    <a:pt x="1356" y="522"/>
                    <a:pt x="1177" y="268"/>
                  </a:cubicBezTo>
                  <a:cubicBezTo>
                    <a:pt x="1118" y="209"/>
                    <a:pt x="1043" y="149"/>
                    <a:pt x="984" y="149"/>
                  </a:cubicBezTo>
                  <a:cubicBezTo>
                    <a:pt x="854" y="63"/>
                    <a:pt x="686" y="0"/>
                    <a:pt x="53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0" name="Google Shape;5510;p32"/>
            <p:cNvSpPr/>
            <p:nvPr/>
          </p:nvSpPr>
          <p:spPr>
            <a:xfrm rot="10800000">
              <a:off x="8046870" y="3592552"/>
              <a:ext cx="34876" cy="33036"/>
            </a:xfrm>
            <a:custGeom>
              <a:avLst/>
              <a:gdLst/>
              <a:ahLst/>
              <a:cxnLst/>
              <a:rect l="l" t="t" r="r" b="b"/>
              <a:pathLst>
                <a:path w="1118" h="1059" extrusionOk="0">
                  <a:moveTo>
                    <a:pt x="507" y="0"/>
                  </a:moveTo>
                  <a:cubicBezTo>
                    <a:pt x="194" y="0"/>
                    <a:pt x="1" y="313"/>
                    <a:pt x="1" y="552"/>
                  </a:cubicBezTo>
                  <a:cubicBezTo>
                    <a:pt x="1" y="686"/>
                    <a:pt x="135" y="865"/>
                    <a:pt x="194" y="924"/>
                  </a:cubicBezTo>
                  <a:cubicBezTo>
                    <a:pt x="313" y="984"/>
                    <a:pt x="433" y="1058"/>
                    <a:pt x="626" y="1058"/>
                  </a:cubicBezTo>
                  <a:cubicBezTo>
                    <a:pt x="880" y="1058"/>
                    <a:pt x="1118" y="686"/>
                    <a:pt x="1058" y="432"/>
                  </a:cubicBezTo>
                  <a:cubicBezTo>
                    <a:pt x="1058" y="313"/>
                    <a:pt x="999" y="179"/>
                    <a:pt x="880" y="120"/>
                  </a:cubicBezTo>
                  <a:cubicBezTo>
                    <a:pt x="745" y="0"/>
                    <a:pt x="626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1" name="Google Shape;5511;p32"/>
            <p:cNvSpPr/>
            <p:nvPr/>
          </p:nvSpPr>
          <p:spPr>
            <a:xfrm rot="10800000">
              <a:off x="8331275" y="4415601"/>
              <a:ext cx="52532" cy="36748"/>
            </a:xfrm>
            <a:custGeom>
              <a:avLst/>
              <a:gdLst/>
              <a:ahLst/>
              <a:cxnLst/>
              <a:rect l="l" t="t" r="r" b="b"/>
              <a:pathLst>
                <a:path w="1684" h="1178" extrusionOk="0">
                  <a:moveTo>
                    <a:pt x="745" y="1"/>
                  </a:moveTo>
                  <a:cubicBezTo>
                    <a:pt x="0" y="1"/>
                    <a:pt x="134" y="1178"/>
                    <a:pt x="939" y="1178"/>
                  </a:cubicBezTo>
                  <a:cubicBezTo>
                    <a:pt x="1684" y="1178"/>
                    <a:pt x="1549" y="1"/>
                    <a:pt x="74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2" name="Google Shape;5512;p32"/>
            <p:cNvSpPr/>
            <p:nvPr/>
          </p:nvSpPr>
          <p:spPr>
            <a:xfrm rot="10800000">
              <a:off x="8286666" y="4330564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3" name="Google Shape;5513;p32"/>
            <p:cNvSpPr/>
            <p:nvPr/>
          </p:nvSpPr>
          <p:spPr>
            <a:xfrm rot="10800000">
              <a:off x="8282954" y="4321423"/>
              <a:ext cx="31164" cy="29074"/>
            </a:xfrm>
            <a:custGeom>
              <a:avLst/>
              <a:gdLst/>
              <a:ahLst/>
              <a:cxnLst/>
              <a:rect l="l" t="t" r="r" b="b"/>
              <a:pathLst>
                <a:path w="999" h="932" extrusionOk="0">
                  <a:moveTo>
                    <a:pt x="677" y="0"/>
                  </a:moveTo>
                  <a:cubicBezTo>
                    <a:pt x="619" y="0"/>
                    <a:pt x="563" y="13"/>
                    <a:pt x="507" y="13"/>
                  </a:cubicBezTo>
                  <a:cubicBezTo>
                    <a:pt x="433" y="13"/>
                    <a:pt x="373" y="88"/>
                    <a:pt x="314" y="88"/>
                  </a:cubicBezTo>
                  <a:cubicBezTo>
                    <a:pt x="1" y="207"/>
                    <a:pt x="1" y="639"/>
                    <a:pt x="194" y="833"/>
                  </a:cubicBezTo>
                  <a:cubicBezTo>
                    <a:pt x="264" y="902"/>
                    <a:pt x="360" y="931"/>
                    <a:pt x="451" y="931"/>
                  </a:cubicBezTo>
                  <a:cubicBezTo>
                    <a:pt x="515" y="931"/>
                    <a:pt x="577" y="917"/>
                    <a:pt x="626" y="892"/>
                  </a:cubicBezTo>
                  <a:cubicBezTo>
                    <a:pt x="805" y="833"/>
                    <a:pt x="880" y="699"/>
                    <a:pt x="939" y="579"/>
                  </a:cubicBezTo>
                  <a:lnTo>
                    <a:pt x="939" y="579"/>
                  </a:lnTo>
                  <a:lnTo>
                    <a:pt x="880" y="639"/>
                  </a:lnTo>
                  <a:cubicBezTo>
                    <a:pt x="939" y="579"/>
                    <a:pt x="939" y="520"/>
                    <a:pt x="999" y="386"/>
                  </a:cubicBezTo>
                  <a:cubicBezTo>
                    <a:pt x="999" y="267"/>
                    <a:pt x="939" y="147"/>
                    <a:pt x="880" y="88"/>
                  </a:cubicBezTo>
                  <a:cubicBezTo>
                    <a:pt x="809" y="17"/>
                    <a:pt x="742" y="0"/>
                    <a:pt x="67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4" name="Google Shape;5514;p32"/>
            <p:cNvSpPr/>
            <p:nvPr/>
          </p:nvSpPr>
          <p:spPr>
            <a:xfrm rot="10800000">
              <a:off x="7940432" y="4131196"/>
              <a:ext cx="44172" cy="38588"/>
            </a:xfrm>
            <a:custGeom>
              <a:avLst/>
              <a:gdLst/>
              <a:ahLst/>
              <a:cxnLst/>
              <a:rect l="l" t="t" r="r" b="b"/>
              <a:pathLst>
                <a:path w="1416" h="1237" extrusionOk="0">
                  <a:moveTo>
                    <a:pt x="551" y="0"/>
                  </a:moveTo>
                  <a:cubicBezTo>
                    <a:pt x="179" y="0"/>
                    <a:pt x="0" y="373"/>
                    <a:pt x="0" y="686"/>
                  </a:cubicBezTo>
                  <a:cubicBezTo>
                    <a:pt x="0" y="865"/>
                    <a:pt x="119" y="999"/>
                    <a:pt x="239" y="1118"/>
                  </a:cubicBezTo>
                  <a:cubicBezTo>
                    <a:pt x="373" y="1177"/>
                    <a:pt x="492" y="1237"/>
                    <a:pt x="611" y="1237"/>
                  </a:cubicBezTo>
                  <a:lnTo>
                    <a:pt x="671" y="1237"/>
                  </a:lnTo>
                  <a:cubicBezTo>
                    <a:pt x="924" y="1237"/>
                    <a:pt x="1177" y="1118"/>
                    <a:pt x="1296" y="865"/>
                  </a:cubicBezTo>
                  <a:cubicBezTo>
                    <a:pt x="1415" y="626"/>
                    <a:pt x="1296" y="179"/>
                    <a:pt x="924" y="60"/>
                  </a:cubicBezTo>
                  <a:cubicBezTo>
                    <a:pt x="805" y="0"/>
                    <a:pt x="671" y="0"/>
                    <a:pt x="55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5" name="Google Shape;5515;p32"/>
            <p:cNvSpPr/>
            <p:nvPr/>
          </p:nvSpPr>
          <p:spPr>
            <a:xfrm rot="10800000">
              <a:off x="7963673" y="4131196"/>
              <a:ext cx="1903" cy="31"/>
            </a:xfrm>
            <a:custGeom>
              <a:avLst/>
              <a:gdLst/>
              <a:ahLst/>
              <a:cxnLst/>
              <a:rect l="l" t="t" r="r" b="b"/>
              <a:pathLst>
                <a:path w="61" h="1" extrusionOk="0">
                  <a:moveTo>
                    <a:pt x="1" y="1"/>
                  </a:moveTo>
                  <a:lnTo>
                    <a:pt x="1" y="1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6" name="Google Shape;5516;p32"/>
            <p:cNvSpPr/>
            <p:nvPr/>
          </p:nvSpPr>
          <p:spPr>
            <a:xfrm rot="10800000">
              <a:off x="7965544" y="4131196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7" name="Google Shape;5517;p32"/>
            <p:cNvSpPr/>
            <p:nvPr/>
          </p:nvSpPr>
          <p:spPr>
            <a:xfrm rot="10800000">
              <a:off x="7814498" y="4090300"/>
              <a:ext cx="42332" cy="39493"/>
            </a:xfrm>
            <a:custGeom>
              <a:avLst/>
              <a:gdLst/>
              <a:ahLst/>
              <a:cxnLst/>
              <a:rect l="l" t="t" r="r" b="b"/>
              <a:pathLst>
                <a:path w="1357" h="1266" extrusionOk="0">
                  <a:moveTo>
                    <a:pt x="605" y="1"/>
                  </a:moveTo>
                  <a:cubicBezTo>
                    <a:pt x="359" y="1"/>
                    <a:pt x="170" y="135"/>
                    <a:pt x="120" y="387"/>
                  </a:cubicBezTo>
                  <a:cubicBezTo>
                    <a:pt x="61" y="462"/>
                    <a:pt x="61" y="521"/>
                    <a:pt x="61" y="521"/>
                  </a:cubicBezTo>
                  <a:lnTo>
                    <a:pt x="61" y="581"/>
                  </a:lnTo>
                  <a:cubicBezTo>
                    <a:pt x="1" y="1013"/>
                    <a:pt x="373" y="1266"/>
                    <a:pt x="746" y="1266"/>
                  </a:cubicBezTo>
                  <a:lnTo>
                    <a:pt x="865" y="1266"/>
                  </a:lnTo>
                  <a:lnTo>
                    <a:pt x="925" y="1206"/>
                  </a:lnTo>
                  <a:lnTo>
                    <a:pt x="984" y="1206"/>
                  </a:lnTo>
                  <a:cubicBezTo>
                    <a:pt x="1237" y="1072"/>
                    <a:pt x="1357" y="894"/>
                    <a:pt x="1297" y="581"/>
                  </a:cubicBezTo>
                  <a:lnTo>
                    <a:pt x="1297" y="521"/>
                  </a:lnTo>
                  <a:cubicBezTo>
                    <a:pt x="1297" y="149"/>
                    <a:pt x="984" y="15"/>
                    <a:pt x="746" y="15"/>
                  </a:cubicBezTo>
                  <a:cubicBezTo>
                    <a:pt x="697" y="5"/>
                    <a:pt x="650" y="1"/>
                    <a:pt x="60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8" name="Google Shape;5518;p32"/>
            <p:cNvSpPr/>
            <p:nvPr/>
          </p:nvSpPr>
          <p:spPr>
            <a:xfrm rot="10800000">
              <a:off x="8245707" y="2060847"/>
              <a:ext cx="143684" cy="68161"/>
            </a:xfrm>
            <a:custGeom>
              <a:avLst/>
              <a:gdLst/>
              <a:ahLst/>
              <a:cxnLst/>
              <a:rect l="l" t="t" r="r" b="b"/>
              <a:pathLst>
                <a:path w="4606" h="2185" extrusionOk="0">
                  <a:moveTo>
                    <a:pt x="3746" y="0"/>
                  </a:moveTo>
                  <a:cubicBezTo>
                    <a:pt x="3631" y="0"/>
                    <a:pt x="3515" y="39"/>
                    <a:pt x="3412" y="129"/>
                  </a:cubicBezTo>
                  <a:cubicBezTo>
                    <a:pt x="2920" y="502"/>
                    <a:pt x="2414" y="755"/>
                    <a:pt x="1803" y="934"/>
                  </a:cubicBezTo>
                  <a:cubicBezTo>
                    <a:pt x="1237" y="1128"/>
                    <a:pt x="686" y="1187"/>
                    <a:pt x="179" y="1560"/>
                  </a:cubicBezTo>
                  <a:cubicBezTo>
                    <a:pt x="0" y="1679"/>
                    <a:pt x="60" y="1932"/>
                    <a:pt x="179" y="1992"/>
                  </a:cubicBezTo>
                  <a:cubicBezTo>
                    <a:pt x="530" y="2123"/>
                    <a:pt x="919" y="2184"/>
                    <a:pt x="1319" y="2184"/>
                  </a:cubicBezTo>
                  <a:cubicBezTo>
                    <a:pt x="2414" y="2184"/>
                    <a:pt x="3583" y="1725"/>
                    <a:pt x="4216" y="993"/>
                  </a:cubicBezTo>
                  <a:cubicBezTo>
                    <a:pt x="4605" y="557"/>
                    <a:pt x="4183" y="0"/>
                    <a:pt x="374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9" name="Google Shape;5519;p32"/>
            <p:cNvSpPr/>
            <p:nvPr/>
          </p:nvSpPr>
          <p:spPr>
            <a:xfrm rot="10800000">
              <a:off x="8269477" y="1987382"/>
              <a:ext cx="106437" cy="30852"/>
            </a:xfrm>
            <a:custGeom>
              <a:avLst/>
              <a:gdLst/>
              <a:ahLst/>
              <a:cxnLst/>
              <a:rect l="l" t="t" r="r" b="b"/>
              <a:pathLst>
                <a:path w="3412" h="989" extrusionOk="0">
                  <a:moveTo>
                    <a:pt x="2320" y="1"/>
                  </a:moveTo>
                  <a:cubicBezTo>
                    <a:pt x="1914" y="1"/>
                    <a:pt x="1467" y="88"/>
                    <a:pt x="1118" y="184"/>
                  </a:cubicBezTo>
                  <a:cubicBezTo>
                    <a:pt x="864" y="243"/>
                    <a:pt x="626" y="303"/>
                    <a:pt x="432" y="362"/>
                  </a:cubicBezTo>
                  <a:cubicBezTo>
                    <a:pt x="254" y="482"/>
                    <a:pt x="179" y="675"/>
                    <a:pt x="0" y="794"/>
                  </a:cubicBezTo>
                  <a:cubicBezTo>
                    <a:pt x="36" y="783"/>
                    <a:pt x="73" y="778"/>
                    <a:pt x="109" y="778"/>
                  </a:cubicBezTo>
                  <a:cubicBezTo>
                    <a:pt x="256" y="778"/>
                    <a:pt x="409" y="854"/>
                    <a:pt x="552" y="854"/>
                  </a:cubicBezTo>
                  <a:lnTo>
                    <a:pt x="1237" y="854"/>
                  </a:lnTo>
                  <a:cubicBezTo>
                    <a:pt x="1743" y="854"/>
                    <a:pt x="2235" y="988"/>
                    <a:pt x="2667" y="988"/>
                  </a:cubicBezTo>
                  <a:cubicBezTo>
                    <a:pt x="3293" y="988"/>
                    <a:pt x="3412" y="184"/>
                    <a:pt x="2786" y="50"/>
                  </a:cubicBezTo>
                  <a:cubicBezTo>
                    <a:pt x="2644" y="15"/>
                    <a:pt x="2486" y="1"/>
                    <a:pt x="23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0" name="Google Shape;5520;p32"/>
            <p:cNvSpPr/>
            <p:nvPr/>
          </p:nvSpPr>
          <p:spPr>
            <a:xfrm rot="10800000">
              <a:off x="8156988" y="3593519"/>
              <a:ext cx="114174" cy="41302"/>
            </a:xfrm>
            <a:custGeom>
              <a:avLst/>
              <a:gdLst/>
              <a:ahLst/>
              <a:cxnLst/>
              <a:rect l="l" t="t" r="r" b="b"/>
              <a:pathLst>
                <a:path w="3660" h="1324" extrusionOk="0">
                  <a:moveTo>
                    <a:pt x="2230" y="0"/>
                  </a:moveTo>
                  <a:cubicBezTo>
                    <a:pt x="1627" y="0"/>
                    <a:pt x="1002" y="151"/>
                    <a:pt x="486" y="356"/>
                  </a:cubicBezTo>
                  <a:cubicBezTo>
                    <a:pt x="0" y="579"/>
                    <a:pt x="278" y="1323"/>
                    <a:pt x="687" y="1323"/>
                  </a:cubicBezTo>
                  <a:cubicBezTo>
                    <a:pt x="743" y="1323"/>
                    <a:pt x="800" y="1310"/>
                    <a:pt x="858" y="1280"/>
                  </a:cubicBezTo>
                  <a:cubicBezTo>
                    <a:pt x="1737" y="788"/>
                    <a:pt x="2661" y="669"/>
                    <a:pt x="3600" y="416"/>
                  </a:cubicBezTo>
                  <a:cubicBezTo>
                    <a:pt x="3600" y="416"/>
                    <a:pt x="3659" y="356"/>
                    <a:pt x="3600" y="356"/>
                  </a:cubicBezTo>
                  <a:cubicBezTo>
                    <a:pt x="3204" y="101"/>
                    <a:pt x="2724" y="0"/>
                    <a:pt x="22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1" name="Google Shape;5521;p32"/>
            <p:cNvSpPr/>
            <p:nvPr/>
          </p:nvSpPr>
          <p:spPr>
            <a:xfrm rot="10800000">
              <a:off x="8025720" y="4014839"/>
              <a:ext cx="160592" cy="130894"/>
            </a:xfrm>
            <a:custGeom>
              <a:avLst/>
              <a:gdLst/>
              <a:ahLst/>
              <a:cxnLst/>
              <a:rect l="l" t="t" r="r" b="b"/>
              <a:pathLst>
                <a:path w="5148" h="4196" extrusionOk="0">
                  <a:moveTo>
                    <a:pt x="4293" y="0"/>
                  </a:moveTo>
                  <a:cubicBezTo>
                    <a:pt x="4141" y="0"/>
                    <a:pt x="3986" y="67"/>
                    <a:pt x="3859" y="228"/>
                  </a:cubicBezTo>
                  <a:cubicBezTo>
                    <a:pt x="3293" y="973"/>
                    <a:pt x="2667" y="1643"/>
                    <a:pt x="1997" y="2328"/>
                  </a:cubicBezTo>
                  <a:cubicBezTo>
                    <a:pt x="1371" y="3013"/>
                    <a:pt x="686" y="3580"/>
                    <a:pt x="1" y="4190"/>
                  </a:cubicBezTo>
                  <a:cubicBezTo>
                    <a:pt x="45" y="4194"/>
                    <a:pt x="90" y="4195"/>
                    <a:pt x="135" y="4195"/>
                  </a:cubicBezTo>
                  <a:cubicBezTo>
                    <a:pt x="888" y="4195"/>
                    <a:pt x="1588" y="3734"/>
                    <a:pt x="2235" y="3326"/>
                  </a:cubicBezTo>
                  <a:cubicBezTo>
                    <a:pt x="3174" y="2641"/>
                    <a:pt x="3978" y="1777"/>
                    <a:pt x="4783" y="973"/>
                  </a:cubicBezTo>
                  <a:cubicBezTo>
                    <a:pt x="5148" y="552"/>
                    <a:pt x="4732" y="0"/>
                    <a:pt x="42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2" name="Google Shape;5522;p32"/>
            <p:cNvSpPr/>
            <p:nvPr/>
          </p:nvSpPr>
          <p:spPr>
            <a:xfrm rot="10800000">
              <a:off x="7567964" y="4167882"/>
              <a:ext cx="83915" cy="141251"/>
            </a:xfrm>
            <a:custGeom>
              <a:avLst/>
              <a:gdLst/>
              <a:ahLst/>
              <a:cxnLst/>
              <a:rect l="l" t="t" r="r" b="b"/>
              <a:pathLst>
                <a:path w="2690" h="4528" extrusionOk="0">
                  <a:moveTo>
                    <a:pt x="2150" y="1"/>
                  </a:moveTo>
                  <a:cubicBezTo>
                    <a:pt x="1980" y="1"/>
                    <a:pt x="1813" y="77"/>
                    <a:pt x="1744" y="252"/>
                  </a:cubicBezTo>
                  <a:cubicBezTo>
                    <a:pt x="1491" y="922"/>
                    <a:pt x="1312" y="1667"/>
                    <a:pt x="1059" y="2352"/>
                  </a:cubicBezTo>
                  <a:cubicBezTo>
                    <a:pt x="746" y="3097"/>
                    <a:pt x="254" y="3723"/>
                    <a:pt x="1" y="4467"/>
                  </a:cubicBezTo>
                  <a:lnTo>
                    <a:pt x="1" y="4527"/>
                  </a:lnTo>
                  <a:cubicBezTo>
                    <a:pt x="1252" y="3782"/>
                    <a:pt x="2235" y="1860"/>
                    <a:pt x="2608" y="490"/>
                  </a:cubicBezTo>
                  <a:cubicBezTo>
                    <a:pt x="2690" y="190"/>
                    <a:pt x="2416" y="1"/>
                    <a:pt x="21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523" name="Google Shape;5523;p32"/>
            <p:cNvGrpSpPr/>
            <p:nvPr/>
          </p:nvGrpSpPr>
          <p:grpSpPr>
            <a:xfrm rot="10800000">
              <a:off x="6410194" y="4210650"/>
              <a:ext cx="1307601" cy="590241"/>
              <a:chOff x="1314344" y="705547"/>
              <a:chExt cx="1307601" cy="590241"/>
            </a:xfrm>
          </p:grpSpPr>
          <p:sp>
            <p:nvSpPr>
              <p:cNvPr id="5524" name="Google Shape;5524;p32"/>
              <p:cNvSpPr/>
              <p:nvPr/>
            </p:nvSpPr>
            <p:spPr>
              <a:xfrm flipH="1">
                <a:off x="1516332" y="737740"/>
                <a:ext cx="758943" cy="347980"/>
              </a:xfrm>
              <a:custGeom>
                <a:avLst/>
                <a:gdLst/>
                <a:ahLst/>
                <a:cxnLst/>
                <a:rect l="l" t="t" r="r" b="b"/>
                <a:pathLst>
                  <a:path w="24329" h="11155" extrusionOk="0">
                    <a:moveTo>
                      <a:pt x="14634" y="0"/>
                    </a:moveTo>
                    <a:cubicBezTo>
                      <a:pt x="14558" y="0"/>
                      <a:pt x="14477" y="4"/>
                      <a:pt x="14392" y="12"/>
                    </a:cubicBezTo>
                    <a:cubicBezTo>
                      <a:pt x="11600" y="311"/>
                      <a:pt x="9381" y="2829"/>
                      <a:pt x="8592" y="2829"/>
                    </a:cubicBezTo>
                    <a:cubicBezTo>
                      <a:pt x="8556" y="2829"/>
                      <a:pt x="8522" y="2823"/>
                      <a:pt x="8492" y="2812"/>
                    </a:cubicBezTo>
                    <a:cubicBezTo>
                      <a:pt x="8120" y="2619"/>
                      <a:pt x="10116" y="1129"/>
                      <a:pt x="8194" y="458"/>
                    </a:cubicBezTo>
                    <a:cubicBezTo>
                      <a:pt x="7758" y="307"/>
                      <a:pt x="7241" y="239"/>
                      <a:pt x="6685" y="239"/>
                    </a:cubicBezTo>
                    <a:cubicBezTo>
                      <a:pt x="4224" y="239"/>
                      <a:pt x="981" y="1571"/>
                      <a:pt x="373" y="2931"/>
                    </a:cubicBezTo>
                    <a:cubicBezTo>
                      <a:pt x="1" y="3930"/>
                      <a:pt x="1669" y="10321"/>
                      <a:pt x="5513" y="11065"/>
                    </a:cubicBezTo>
                    <a:cubicBezTo>
                      <a:pt x="5817" y="11127"/>
                      <a:pt x="6078" y="11155"/>
                      <a:pt x="6301" y="11155"/>
                    </a:cubicBezTo>
                    <a:cubicBezTo>
                      <a:pt x="8128" y="11155"/>
                      <a:pt x="7443" y="9303"/>
                      <a:pt x="8001" y="9144"/>
                    </a:cubicBezTo>
                    <a:cubicBezTo>
                      <a:pt x="8090" y="9122"/>
                      <a:pt x="8182" y="9113"/>
                      <a:pt x="8277" y="9113"/>
                    </a:cubicBezTo>
                    <a:cubicBezTo>
                      <a:pt x="9327" y="9113"/>
                      <a:pt x="10743" y="10304"/>
                      <a:pt x="12739" y="10304"/>
                    </a:cubicBezTo>
                    <a:cubicBezTo>
                      <a:pt x="13216" y="10304"/>
                      <a:pt x="13726" y="10236"/>
                      <a:pt x="14273" y="10067"/>
                    </a:cubicBezTo>
                    <a:cubicBezTo>
                      <a:pt x="16075" y="9516"/>
                      <a:pt x="14019" y="8280"/>
                      <a:pt x="15569" y="8086"/>
                    </a:cubicBezTo>
                    <a:cubicBezTo>
                      <a:pt x="18742" y="7773"/>
                      <a:pt x="24328" y="6283"/>
                      <a:pt x="22585" y="3304"/>
                    </a:cubicBezTo>
                    <a:cubicBezTo>
                      <a:pt x="22082" y="2436"/>
                      <a:pt x="21091" y="2206"/>
                      <a:pt x="20024" y="2206"/>
                    </a:cubicBezTo>
                    <a:cubicBezTo>
                      <a:pt x="18823" y="2206"/>
                      <a:pt x="17524" y="2497"/>
                      <a:pt x="16715" y="2497"/>
                    </a:cubicBezTo>
                    <a:cubicBezTo>
                      <a:pt x="16391" y="2497"/>
                      <a:pt x="16146" y="2451"/>
                      <a:pt x="16016" y="2321"/>
                    </a:cubicBezTo>
                    <a:cubicBezTo>
                      <a:pt x="15588" y="1836"/>
                      <a:pt x="16320" y="0"/>
                      <a:pt x="146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5" name="Google Shape;5525;p32"/>
              <p:cNvSpPr/>
              <p:nvPr/>
            </p:nvSpPr>
            <p:spPr>
              <a:xfrm flipH="1">
                <a:off x="1613005" y="705547"/>
                <a:ext cx="809573" cy="224510"/>
              </a:xfrm>
              <a:custGeom>
                <a:avLst/>
                <a:gdLst/>
                <a:ahLst/>
                <a:cxnLst/>
                <a:rect l="l" t="t" r="r" b="b"/>
                <a:pathLst>
                  <a:path w="25952" h="7197" extrusionOk="0">
                    <a:moveTo>
                      <a:pt x="60" y="1"/>
                    </a:moveTo>
                    <a:cubicBezTo>
                      <a:pt x="0" y="60"/>
                      <a:pt x="0" y="179"/>
                      <a:pt x="60" y="239"/>
                    </a:cubicBezTo>
                    <a:cubicBezTo>
                      <a:pt x="60" y="239"/>
                      <a:pt x="313" y="612"/>
                      <a:pt x="864" y="1178"/>
                    </a:cubicBezTo>
                    <a:cubicBezTo>
                      <a:pt x="1117" y="1416"/>
                      <a:pt x="1490" y="1788"/>
                      <a:pt x="1862" y="2101"/>
                    </a:cubicBezTo>
                    <a:cubicBezTo>
                      <a:pt x="2235" y="2474"/>
                      <a:pt x="2726" y="2846"/>
                      <a:pt x="3292" y="3219"/>
                    </a:cubicBezTo>
                    <a:cubicBezTo>
                      <a:pt x="3784" y="3651"/>
                      <a:pt x="4410" y="4023"/>
                      <a:pt x="5021" y="4395"/>
                    </a:cubicBezTo>
                    <a:cubicBezTo>
                      <a:pt x="5706" y="4768"/>
                      <a:pt x="6391" y="5140"/>
                      <a:pt x="7136" y="5453"/>
                    </a:cubicBezTo>
                    <a:cubicBezTo>
                      <a:pt x="7509" y="5647"/>
                      <a:pt x="7941" y="5766"/>
                      <a:pt x="8313" y="5960"/>
                    </a:cubicBezTo>
                    <a:cubicBezTo>
                      <a:pt x="8507" y="6019"/>
                      <a:pt x="8745" y="6079"/>
                      <a:pt x="8939" y="6138"/>
                    </a:cubicBezTo>
                    <a:cubicBezTo>
                      <a:pt x="9117" y="6198"/>
                      <a:pt x="9311" y="6258"/>
                      <a:pt x="9564" y="6332"/>
                    </a:cubicBezTo>
                    <a:cubicBezTo>
                      <a:pt x="9743" y="6392"/>
                      <a:pt x="9996" y="6451"/>
                      <a:pt x="10175" y="6511"/>
                    </a:cubicBezTo>
                    <a:cubicBezTo>
                      <a:pt x="10369" y="6571"/>
                      <a:pt x="10607" y="6630"/>
                      <a:pt x="10801" y="6705"/>
                    </a:cubicBezTo>
                    <a:cubicBezTo>
                      <a:pt x="11233" y="6764"/>
                      <a:pt x="11665" y="6824"/>
                      <a:pt x="12097" y="6943"/>
                    </a:cubicBezTo>
                    <a:lnTo>
                      <a:pt x="12410" y="6943"/>
                    </a:lnTo>
                    <a:lnTo>
                      <a:pt x="12782" y="7003"/>
                    </a:lnTo>
                    <a:lnTo>
                      <a:pt x="13408" y="7077"/>
                    </a:lnTo>
                    <a:cubicBezTo>
                      <a:pt x="13840" y="7137"/>
                      <a:pt x="14272" y="7137"/>
                      <a:pt x="14704" y="7196"/>
                    </a:cubicBezTo>
                    <a:lnTo>
                      <a:pt x="16015" y="7196"/>
                    </a:lnTo>
                    <a:cubicBezTo>
                      <a:pt x="16447" y="7196"/>
                      <a:pt x="16819" y="7137"/>
                      <a:pt x="17252" y="7137"/>
                    </a:cubicBezTo>
                    <a:cubicBezTo>
                      <a:pt x="17684" y="7077"/>
                      <a:pt x="18056" y="7077"/>
                      <a:pt x="18428" y="7003"/>
                    </a:cubicBezTo>
                    <a:cubicBezTo>
                      <a:pt x="18875" y="6943"/>
                      <a:pt x="19248" y="6883"/>
                      <a:pt x="19620" y="6824"/>
                    </a:cubicBezTo>
                    <a:cubicBezTo>
                      <a:pt x="19993" y="6764"/>
                      <a:pt x="20365" y="6705"/>
                      <a:pt x="20663" y="6630"/>
                    </a:cubicBezTo>
                    <a:cubicBezTo>
                      <a:pt x="21035" y="6511"/>
                      <a:pt x="21348" y="6451"/>
                      <a:pt x="21661" y="6392"/>
                    </a:cubicBezTo>
                    <a:cubicBezTo>
                      <a:pt x="21974" y="6332"/>
                      <a:pt x="22287" y="6198"/>
                      <a:pt x="22600" y="6138"/>
                    </a:cubicBezTo>
                    <a:cubicBezTo>
                      <a:pt x="22838" y="6079"/>
                      <a:pt x="23151" y="5960"/>
                      <a:pt x="23404" y="5885"/>
                    </a:cubicBezTo>
                    <a:cubicBezTo>
                      <a:pt x="23896" y="5706"/>
                      <a:pt x="24328" y="5587"/>
                      <a:pt x="24700" y="5394"/>
                    </a:cubicBezTo>
                    <a:cubicBezTo>
                      <a:pt x="25386" y="5140"/>
                      <a:pt x="25818" y="4962"/>
                      <a:pt x="25818" y="4962"/>
                    </a:cubicBezTo>
                    <a:cubicBezTo>
                      <a:pt x="25877" y="4962"/>
                      <a:pt x="25952" y="4842"/>
                      <a:pt x="25877" y="4768"/>
                    </a:cubicBezTo>
                    <a:cubicBezTo>
                      <a:pt x="25877" y="4681"/>
                      <a:pt x="25813" y="4625"/>
                      <a:pt x="25756" y="4625"/>
                    </a:cubicBezTo>
                    <a:cubicBezTo>
                      <a:pt x="25735" y="4625"/>
                      <a:pt x="25714" y="4633"/>
                      <a:pt x="25698" y="4649"/>
                    </a:cubicBezTo>
                    <a:cubicBezTo>
                      <a:pt x="25698" y="4649"/>
                      <a:pt x="25266" y="4768"/>
                      <a:pt x="24581" y="5021"/>
                    </a:cubicBezTo>
                    <a:cubicBezTo>
                      <a:pt x="24209" y="5140"/>
                      <a:pt x="23777" y="5274"/>
                      <a:pt x="23270" y="5453"/>
                    </a:cubicBezTo>
                    <a:cubicBezTo>
                      <a:pt x="22778" y="5587"/>
                      <a:pt x="22153" y="5706"/>
                      <a:pt x="21542" y="5885"/>
                    </a:cubicBezTo>
                    <a:cubicBezTo>
                      <a:pt x="21229" y="5960"/>
                      <a:pt x="20916" y="6019"/>
                      <a:pt x="20544" y="6079"/>
                    </a:cubicBezTo>
                    <a:cubicBezTo>
                      <a:pt x="20231" y="6138"/>
                      <a:pt x="19859" y="6258"/>
                      <a:pt x="19486" y="6258"/>
                    </a:cubicBezTo>
                    <a:cubicBezTo>
                      <a:pt x="19114" y="6332"/>
                      <a:pt x="18741" y="6392"/>
                      <a:pt x="18369" y="6451"/>
                    </a:cubicBezTo>
                    <a:cubicBezTo>
                      <a:pt x="17996" y="6451"/>
                      <a:pt x="17624" y="6511"/>
                      <a:pt x="17192" y="6511"/>
                    </a:cubicBezTo>
                    <a:cubicBezTo>
                      <a:pt x="16819" y="6571"/>
                      <a:pt x="16387" y="6571"/>
                      <a:pt x="16015" y="6571"/>
                    </a:cubicBezTo>
                    <a:lnTo>
                      <a:pt x="14779" y="6571"/>
                    </a:lnTo>
                    <a:cubicBezTo>
                      <a:pt x="14332" y="6511"/>
                      <a:pt x="13900" y="6511"/>
                      <a:pt x="13468" y="6451"/>
                    </a:cubicBezTo>
                    <a:lnTo>
                      <a:pt x="12842" y="6392"/>
                    </a:lnTo>
                    <a:lnTo>
                      <a:pt x="12544" y="6332"/>
                    </a:lnTo>
                    <a:lnTo>
                      <a:pt x="12231" y="6258"/>
                    </a:lnTo>
                    <a:lnTo>
                      <a:pt x="11605" y="6198"/>
                    </a:lnTo>
                    <a:cubicBezTo>
                      <a:pt x="11352" y="6138"/>
                      <a:pt x="11173" y="6079"/>
                      <a:pt x="10980" y="6019"/>
                    </a:cubicBezTo>
                    <a:cubicBezTo>
                      <a:pt x="10741" y="6019"/>
                      <a:pt x="10548" y="5960"/>
                      <a:pt x="10369" y="5885"/>
                    </a:cubicBezTo>
                    <a:cubicBezTo>
                      <a:pt x="10116" y="5826"/>
                      <a:pt x="9937" y="5766"/>
                      <a:pt x="9743" y="5706"/>
                    </a:cubicBezTo>
                    <a:cubicBezTo>
                      <a:pt x="9490" y="5706"/>
                      <a:pt x="9311" y="5647"/>
                      <a:pt x="9117" y="5513"/>
                    </a:cubicBezTo>
                    <a:cubicBezTo>
                      <a:pt x="8939" y="5453"/>
                      <a:pt x="8745" y="5394"/>
                      <a:pt x="8566" y="5334"/>
                    </a:cubicBezTo>
                    <a:cubicBezTo>
                      <a:pt x="8134" y="5215"/>
                      <a:pt x="7762" y="5081"/>
                      <a:pt x="7389" y="4902"/>
                    </a:cubicBezTo>
                    <a:cubicBezTo>
                      <a:pt x="7196" y="4842"/>
                      <a:pt x="7017" y="4768"/>
                      <a:pt x="6823" y="4649"/>
                    </a:cubicBezTo>
                    <a:cubicBezTo>
                      <a:pt x="6704" y="4589"/>
                      <a:pt x="6510" y="4530"/>
                      <a:pt x="6332" y="4395"/>
                    </a:cubicBezTo>
                    <a:cubicBezTo>
                      <a:pt x="5959" y="4276"/>
                      <a:pt x="5646" y="4098"/>
                      <a:pt x="5333" y="3904"/>
                    </a:cubicBezTo>
                    <a:cubicBezTo>
                      <a:pt x="4648" y="3531"/>
                      <a:pt x="4097" y="3159"/>
                      <a:pt x="3531" y="2846"/>
                    </a:cubicBezTo>
                    <a:cubicBezTo>
                      <a:pt x="3039" y="2474"/>
                      <a:pt x="2548" y="2101"/>
                      <a:pt x="2175" y="1788"/>
                    </a:cubicBezTo>
                    <a:cubicBezTo>
                      <a:pt x="1743" y="1416"/>
                      <a:pt x="1430" y="1118"/>
                      <a:pt x="1117" y="865"/>
                    </a:cubicBezTo>
                    <a:cubicBezTo>
                      <a:pt x="626" y="373"/>
                      <a:pt x="313" y="60"/>
                      <a:pt x="313" y="60"/>
                    </a:cubicBezTo>
                    <a:cubicBezTo>
                      <a:pt x="253" y="1"/>
                      <a:pt x="179" y="1"/>
                      <a:pt x="60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6" name="Google Shape;5526;p32"/>
              <p:cNvSpPr/>
              <p:nvPr/>
            </p:nvSpPr>
            <p:spPr>
              <a:xfrm flipH="1">
                <a:off x="1671090" y="824057"/>
                <a:ext cx="168734" cy="116513"/>
              </a:xfrm>
              <a:custGeom>
                <a:avLst/>
                <a:gdLst/>
                <a:ahLst/>
                <a:cxnLst/>
                <a:rect l="l" t="t" r="r" b="b"/>
                <a:pathLst>
                  <a:path w="5409" h="3735" extrusionOk="0">
                    <a:moveTo>
                      <a:pt x="3911" y="1"/>
                    </a:moveTo>
                    <a:cubicBezTo>
                      <a:pt x="3863" y="1"/>
                      <a:pt x="3814" y="15"/>
                      <a:pt x="3785" y="45"/>
                    </a:cubicBezTo>
                    <a:cubicBezTo>
                      <a:pt x="3546" y="299"/>
                      <a:pt x="3233" y="537"/>
                      <a:pt x="2921" y="790"/>
                    </a:cubicBezTo>
                    <a:cubicBezTo>
                      <a:pt x="2667" y="1043"/>
                      <a:pt x="2354" y="1282"/>
                      <a:pt x="2057" y="1475"/>
                    </a:cubicBezTo>
                    <a:cubicBezTo>
                      <a:pt x="1803" y="1714"/>
                      <a:pt x="1490" y="1907"/>
                      <a:pt x="1178" y="2161"/>
                    </a:cubicBezTo>
                    <a:cubicBezTo>
                      <a:pt x="865" y="2339"/>
                      <a:pt x="567" y="2533"/>
                      <a:pt x="254" y="2593"/>
                    </a:cubicBezTo>
                    <a:cubicBezTo>
                      <a:pt x="120" y="2652"/>
                      <a:pt x="1" y="2772"/>
                      <a:pt x="1" y="2906"/>
                    </a:cubicBezTo>
                    <a:cubicBezTo>
                      <a:pt x="1" y="3084"/>
                      <a:pt x="194" y="3278"/>
                      <a:pt x="314" y="3278"/>
                    </a:cubicBezTo>
                    <a:lnTo>
                      <a:pt x="1550" y="3278"/>
                    </a:lnTo>
                    <a:cubicBezTo>
                      <a:pt x="1982" y="3278"/>
                      <a:pt x="2354" y="3278"/>
                      <a:pt x="2801" y="3338"/>
                    </a:cubicBezTo>
                    <a:cubicBezTo>
                      <a:pt x="3174" y="3338"/>
                      <a:pt x="3606" y="3397"/>
                      <a:pt x="3978" y="3457"/>
                    </a:cubicBezTo>
                    <a:cubicBezTo>
                      <a:pt x="4217" y="3457"/>
                      <a:pt x="4410" y="3457"/>
                      <a:pt x="4589" y="3516"/>
                    </a:cubicBezTo>
                    <a:cubicBezTo>
                      <a:pt x="4664" y="3516"/>
                      <a:pt x="4783" y="3576"/>
                      <a:pt x="4842" y="3576"/>
                    </a:cubicBezTo>
                    <a:cubicBezTo>
                      <a:pt x="4962" y="3650"/>
                      <a:pt x="5036" y="3650"/>
                      <a:pt x="5096" y="3710"/>
                    </a:cubicBezTo>
                    <a:lnTo>
                      <a:pt x="5155" y="3710"/>
                    </a:lnTo>
                    <a:cubicBezTo>
                      <a:pt x="5173" y="3727"/>
                      <a:pt x="5190" y="3735"/>
                      <a:pt x="5208" y="3735"/>
                    </a:cubicBezTo>
                    <a:cubicBezTo>
                      <a:pt x="5250" y="3735"/>
                      <a:pt x="5292" y="3693"/>
                      <a:pt x="5334" y="3650"/>
                    </a:cubicBezTo>
                    <a:cubicBezTo>
                      <a:pt x="5408" y="3576"/>
                      <a:pt x="5408" y="3457"/>
                      <a:pt x="5274" y="3397"/>
                    </a:cubicBezTo>
                    <a:cubicBezTo>
                      <a:pt x="5096" y="3278"/>
                      <a:pt x="4902" y="3204"/>
                      <a:pt x="4723" y="3144"/>
                    </a:cubicBezTo>
                    <a:cubicBezTo>
                      <a:pt x="4470" y="3025"/>
                      <a:pt x="4291" y="2965"/>
                      <a:pt x="4097" y="2965"/>
                    </a:cubicBezTo>
                    <a:cubicBezTo>
                      <a:pt x="3665" y="2831"/>
                      <a:pt x="3233" y="2772"/>
                      <a:pt x="2861" y="2712"/>
                    </a:cubicBezTo>
                    <a:cubicBezTo>
                      <a:pt x="2429" y="2712"/>
                      <a:pt x="1982" y="2652"/>
                      <a:pt x="1610" y="2652"/>
                    </a:cubicBezTo>
                    <a:cubicBezTo>
                      <a:pt x="1593" y="2650"/>
                      <a:pt x="1575" y="2648"/>
                      <a:pt x="1558" y="2646"/>
                    </a:cubicBezTo>
                    <a:lnTo>
                      <a:pt x="1558" y="2646"/>
                    </a:lnTo>
                    <a:cubicBezTo>
                      <a:pt x="1868" y="2396"/>
                      <a:pt x="2178" y="2217"/>
                      <a:pt x="2429" y="1907"/>
                    </a:cubicBezTo>
                    <a:cubicBezTo>
                      <a:pt x="2727" y="1654"/>
                      <a:pt x="2980" y="1416"/>
                      <a:pt x="3293" y="1103"/>
                    </a:cubicBezTo>
                    <a:cubicBezTo>
                      <a:pt x="3546" y="850"/>
                      <a:pt x="3785" y="537"/>
                      <a:pt x="4038" y="299"/>
                    </a:cubicBezTo>
                    <a:cubicBezTo>
                      <a:pt x="4097" y="164"/>
                      <a:pt x="4097" y="105"/>
                      <a:pt x="4038" y="45"/>
                    </a:cubicBezTo>
                    <a:cubicBezTo>
                      <a:pt x="4008" y="15"/>
                      <a:pt x="3960" y="1"/>
                      <a:pt x="3911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7" name="Google Shape;5527;p32"/>
              <p:cNvSpPr/>
              <p:nvPr/>
            </p:nvSpPr>
            <p:spPr>
              <a:xfrm flipH="1">
                <a:off x="1828157" y="779448"/>
                <a:ext cx="195686" cy="239234"/>
              </a:xfrm>
              <a:custGeom>
                <a:avLst/>
                <a:gdLst/>
                <a:ahLst/>
                <a:cxnLst/>
                <a:rect l="l" t="t" r="r" b="b"/>
                <a:pathLst>
                  <a:path w="6273" h="7669" extrusionOk="0">
                    <a:moveTo>
                      <a:pt x="6086" y="0"/>
                    </a:moveTo>
                    <a:cubicBezTo>
                      <a:pt x="6037" y="0"/>
                      <a:pt x="5989" y="15"/>
                      <a:pt x="5959" y="45"/>
                    </a:cubicBezTo>
                    <a:cubicBezTo>
                      <a:pt x="5721" y="239"/>
                      <a:pt x="5527" y="477"/>
                      <a:pt x="5348" y="671"/>
                    </a:cubicBezTo>
                    <a:cubicBezTo>
                      <a:pt x="5095" y="850"/>
                      <a:pt x="4902" y="1043"/>
                      <a:pt x="4663" y="1222"/>
                    </a:cubicBezTo>
                    <a:cubicBezTo>
                      <a:pt x="4410" y="1475"/>
                      <a:pt x="4231" y="1654"/>
                      <a:pt x="3978" y="1848"/>
                    </a:cubicBezTo>
                    <a:cubicBezTo>
                      <a:pt x="3784" y="2026"/>
                      <a:pt x="3546" y="2161"/>
                      <a:pt x="3293" y="2339"/>
                    </a:cubicBezTo>
                    <a:cubicBezTo>
                      <a:pt x="3039" y="2533"/>
                      <a:pt x="2801" y="2712"/>
                      <a:pt x="2607" y="2846"/>
                    </a:cubicBezTo>
                    <a:cubicBezTo>
                      <a:pt x="2488" y="2965"/>
                      <a:pt x="2369" y="3025"/>
                      <a:pt x="2235" y="3084"/>
                    </a:cubicBezTo>
                    <a:lnTo>
                      <a:pt x="1862" y="3337"/>
                    </a:lnTo>
                    <a:lnTo>
                      <a:pt x="1490" y="3516"/>
                    </a:lnTo>
                    <a:cubicBezTo>
                      <a:pt x="1371" y="3591"/>
                      <a:pt x="1177" y="3650"/>
                      <a:pt x="1058" y="3710"/>
                    </a:cubicBezTo>
                    <a:cubicBezTo>
                      <a:pt x="939" y="3769"/>
                      <a:pt x="805" y="3829"/>
                      <a:pt x="686" y="3889"/>
                    </a:cubicBezTo>
                    <a:lnTo>
                      <a:pt x="313" y="4023"/>
                    </a:lnTo>
                    <a:lnTo>
                      <a:pt x="253" y="4023"/>
                    </a:lnTo>
                    <a:cubicBezTo>
                      <a:pt x="194" y="4082"/>
                      <a:pt x="134" y="4142"/>
                      <a:pt x="60" y="4202"/>
                    </a:cubicBezTo>
                    <a:cubicBezTo>
                      <a:pt x="0" y="4395"/>
                      <a:pt x="134" y="4574"/>
                      <a:pt x="313" y="4634"/>
                    </a:cubicBezTo>
                    <a:cubicBezTo>
                      <a:pt x="373" y="4708"/>
                      <a:pt x="507" y="4708"/>
                      <a:pt x="626" y="4768"/>
                    </a:cubicBezTo>
                    <a:cubicBezTo>
                      <a:pt x="686" y="4827"/>
                      <a:pt x="805" y="4887"/>
                      <a:pt x="939" y="4887"/>
                    </a:cubicBezTo>
                    <a:cubicBezTo>
                      <a:pt x="1058" y="4946"/>
                      <a:pt x="1118" y="5006"/>
                      <a:pt x="1252" y="5080"/>
                    </a:cubicBezTo>
                    <a:lnTo>
                      <a:pt x="1550" y="5200"/>
                    </a:lnTo>
                    <a:cubicBezTo>
                      <a:pt x="1684" y="5259"/>
                      <a:pt x="1803" y="5319"/>
                      <a:pt x="1862" y="5378"/>
                    </a:cubicBezTo>
                    <a:lnTo>
                      <a:pt x="2175" y="5572"/>
                    </a:lnTo>
                    <a:lnTo>
                      <a:pt x="2488" y="5691"/>
                    </a:lnTo>
                    <a:lnTo>
                      <a:pt x="2801" y="5885"/>
                    </a:lnTo>
                    <a:lnTo>
                      <a:pt x="3114" y="6064"/>
                    </a:lnTo>
                    <a:cubicBezTo>
                      <a:pt x="3173" y="6198"/>
                      <a:pt x="3293" y="6198"/>
                      <a:pt x="3412" y="6317"/>
                    </a:cubicBezTo>
                    <a:cubicBezTo>
                      <a:pt x="3605" y="6436"/>
                      <a:pt x="3784" y="6570"/>
                      <a:pt x="3978" y="6689"/>
                    </a:cubicBezTo>
                    <a:cubicBezTo>
                      <a:pt x="4097" y="6749"/>
                      <a:pt x="4157" y="6809"/>
                      <a:pt x="4291" y="6943"/>
                    </a:cubicBezTo>
                    <a:lnTo>
                      <a:pt x="4529" y="7121"/>
                    </a:lnTo>
                    <a:cubicBezTo>
                      <a:pt x="4723" y="7315"/>
                      <a:pt x="4902" y="7434"/>
                      <a:pt x="5095" y="7613"/>
                    </a:cubicBezTo>
                    <a:cubicBezTo>
                      <a:pt x="5125" y="7650"/>
                      <a:pt x="5170" y="7669"/>
                      <a:pt x="5216" y="7669"/>
                    </a:cubicBezTo>
                    <a:cubicBezTo>
                      <a:pt x="5263" y="7669"/>
                      <a:pt x="5311" y="7650"/>
                      <a:pt x="5348" y="7613"/>
                    </a:cubicBezTo>
                    <a:cubicBezTo>
                      <a:pt x="5408" y="7553"/>
                      <a:pt x="5408" y="7434"/>
                      <a:pt x="5348" y="7375"/>
                    </a:cubicBezTo>
                    <a:lnTo>
                      <a:pt x="4782" y="6809"/>
                    </a:lnTo>
                    <a:lnTo>
                      <a:pt x="4529" y="6570"/>
                    </a:lnTo>
                    <a:cubicBezTo>
                      <a:pt x="4470" y="6496"/>
                      <a:pt x="4350" y="6436"/>
                      <a:pt x="4291" y="6317"/>
                    </a:cubicBezTo>
                    <a:cubicBezTo>
                      <a:pt x="4097" y="6198"/>
                      <a:pt x="3918" y="6004"/>
                      <a:pt x="3725" y="5885"/>
                    </a:cubicBezTo>
                    <a:cubicBezTo>
                      <a:pt x="3605" y="5825"/>
                      <a:pt x="3486" y="5751"/>
                      <a:pt x="3412" y="5632"/>
                    </a:cubicBezTo>
                    <a:lnTo>
                      <a:pt x="3114" y="5453"/>
                    </a:lnTo>
                    <a:lnTo>
                      <a:pt x="2801" y="5259"/>
                    </a:lnTo>
                    <a:lnTo>
                      <a:pt x="2488" y="5006"/>
                    </a:lnTo>
                    <a:lnTo>
                      <a:pt x="2175" y="4827"/>
                    </a:lnTo>
                    <a:cubicBezTo>
                      <a:pt x="2056" y="4768"/>
                      <a:pt x="1997" y="4708"/>
                      <a:pt x="1862" y="4634"/>
                    </a:cubicBezTo>
                    <a:lnTo>
                      <a:pt x="1550" y="4514"/>
                    </a:lnTo>
                    <a:cubicBezTo>
                      <a:pt x="1459" y="4469"/>
                      <a:pt x="1369" y="4424"/>
                      <a:pt x="1272" y="4379"/>
                    </a:cubicBezTo>
                    <a:lnTo>
                      <a:pt x="1272" y="4379"/>
                    </a:lnTo>
                    <a:cubicBezTo>
                      <a:pt x="1308" y="4365"/>
                      <a:pt x="1342" y="4350"/>
                      <a:pt x="1371" y="4336"/>
                    </a:cubicBezTo>
                    <a:cubicBezTo>
                      <a:pt x="1490" y="4202"/>
                      <a:pt x="1624" y="4142"/>
                      <a:pt x="1743" y="4082"/>
                    </a:cubicBezTo>
                    <a:lnTo>
                      <a:pt x="2175" y="3889"/>
                    </a:lnTo>
                    <a:lnTo>
                      <a:pt x="2548" y="3650"/>
                    </a:lnTo>
                    <a:cubicBezTo>
                      <a:pt x="2667" y="3516"/>
                      <a:pt x="2801" y="3457"/>
                      <a:pt x="2920" y="3397"/>
                    </a:cubicBezTo>
                    <a:cubicBezTo>
                      <a:pt x="3173" y="3218"/>
                      <a:pt x="3412" y="3025"/>
                      <a:pt x="3665" y="2846"/>
                    </a:cubicBezTo>
                    <a:cubicBezTo>
                      <a:pt x="3918" y="2652"/>
                      <a:pt x="4097" y="2473"/>
                      <a:pt x="4350" y="2220"/>
                    </a:cubicBezTo>
                    <a:cubicBezTo>
                      <a:pt x="4604" y="2026"/>
                      <a:pt x="4782" y="1848"/>
                      <a:pt x="5036" y="1594"/>
                    </a:cubicBezTo>
                    <a:cubicBezTo>
                      <a:pt x="5214" y="1416"/>
                      <a:pt x="5408" y="1162"/>
                      <a:pt x="5646" y="984"/>
                    </a:cubicBezTo>
                    <a:cubicBezTo>
                      <a:pt x="5840" y="730"/>
                      <a:pt x="6019" y="537"/>
                      <a:pt x="6213" y="298"/>
                    </a:cubicBezTo>
                    <a:cubicBezTo>
                      <a:pt x="6272" y="239"/>
                      <a:pt x="6272" y="105"/>
                      <a:pt x="6213" y="45"/>
                    </a:cubicBezTo>
                    <a:cubicBezTo>
                      <a:pt x="6183" y="15"/>
                      <a:pt x="6134" y="0"/>
                      <a:pt x="6086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8" name="Google Shape;5528;p32"/>
              <p:cNvSpPr/>
              <p:nvPr/>
            </p:nvSpPr>
            <p:spPr>
              <a:xfrm flipH="1">
                <a:off x="2050765" y="778200"/>
                <a:ext cx="135729" cy="101665"/>
              </a:xfrm>
              <a:custGeom>
                <a:avLst/>
                <a:gdLst/>
                <a:ahLst/>
                <a:cxnLst/>
                <a:rect l="l" t="t" r="r" b="b"/>
                <a:pathLst>
                  <a:path w="4351" h="3259" extrusionOk="0">
                    <a:moveTo>
                      <a:pt x="4223" y="1"/>
                    </a:moveTo>
                    <a:cubicBezTo>
                      <a:pt x="4159" y="1"/>
                      <a:pt x="4079" y="43"/>
                      <a:pt x="4037" y="85"/>
                    </a:cubicBezTo>
                    <a:lnTo>
                      <a:pt x="4037" y="145"/>
                    </a:lnTo>
                    <a:cubicBezTo>
                      <a:pt x="3978" y="145"/>
                      <a:pt x="3978" y="204"/>
                      <a:pt x="3918" y="204"/>
                    </a:cubicBezTo>
                    <a:cubicBezTo>
                      <a:pt x="3859" y="279"/>
                      <a:pt x="3859" y="338"/>
                      <a:pt x="3724" y="398"/>
                    </a:cubicBezTo>
                    <a:cubicBezTo>
                      <a:pt x="3665" y="458"/>
                      <a:pt x="3605" y="517"/>
                      <a:pt x="3546" y="577"/>
                    </a:cubicBezTo>
                    <a:cubicBezTo>
                      <a:pt x="3486" y="711"/>
                      <a:pt x="3352" y="770"/>
                      <a:pt x="3292" y="830"/>
                    </a:cubicBezTo>
                    <a:cubicBezTo>
                      <a:pt x="3173" y="949"/>
                      <a:pt x="3039" y="1024"/>
                      <a:pt x="2920" y="1083"/>
                    </a:cubicBezTo>
                    <a:cubicBezTo>
                      <a:pt x="2860" y="1202"/>
                      <a:pt x="2741" y="1262"/>
                      <a:pt x="2607" y="1396"/>
                    </a:cubicBezTo>
                    <a:cubicBezTo>
                      <a:pt x="2488" y="1456"/>
                      <a:pt x="2369" y="1515"/>
                      <a:pt x="2235" y="1634"/>
                    </a:cubicBezTo>
                    <a:lnTo>
                      <a:pt x="2056" y="1769"/>
                    </a:lnTo>
                    <a:cubicBezTo>
                      <a:pt x="1996" y="1769"/>
                      <a:pt x="1922" y="1828"/>
                      <a:pt x="1862" y="1888"/>
                    </a:cubicBezTo>
                    <a:cubicBezTo>
                      <a:pt x="1743" y="1947"/>
                      <a:pt x="1624" y="2007"/>
                      <a:pt x="1490" y="2141"/>
                    </a:cubicBezTo>
                    <a:cubicBezTo>
                      <a:pt x="1371" y="2201"/>
                      <a:pt x="1251" y="2260"/>
                      <a:pt x="1117" y="2320"/>
                    </a:cubicBezTo>
                    <a:cubicBezTo>
                      <a:pt x="998" y="2379"/>
                      <a:pt x="879" y="2439"/>
                      <a:pt x="805" y="2513"/>
                    </a:cubicBezTo>
                    <a:cubicBezTo>
                      <a:pt x="373" y="2752"/>
                      <a:pt x="134" y="2945"/>
                      <a:pt x="134" y="2945"/>
                    </a:cubicBezTo>
                    <a:cubicBezTo>
                      <a:pt x="60" y="2945"/>
                      <a:pt x="0" y="3065"/>
                      <a:pt x="60" y="3124"/>
                    </a:cubicBezTo>
                    <a:cubicBezTo>
                      <a:pt x="60" y="3184"/>
                      <a:pt x="194" y="3258"/>
                      <a:pt x="253" y="3258"/>
                    </a:cubicBezTo>
                    <a:cubicBezTo>
                      <a:pt x="253" y="3258"/>
                      <a:pt x="566" y="3124"/>
                      <a:pt x="998" y="2945"/>
                    </a:cubicBezTo>
                    <a:cubicBezTo>
                      <a:pt x="1117" y="2945"/>
                      <a:pt x="1251" y="2886"/>
                      <a:pt x="1371" y="2811"/>
                    </a:cubicBezTo>
                    <a:cubicBezTo>
                      <a:pt x="1490" y="2752"/>
                      <a:pt x="1624" y="2692"/>
                      <a:pt x="1743" y="2633"/>
                    </a:cubicBezTo>
                    <a:cubicBezTo>
                      <a:pt x="1922" y="2573"/>
                      <a:pt x="2056" y="2513"/>
                      <a:pt x="2175" y="2379"/>
                    </a:cubicBezTo>
                    <a:cubicBezTo>
                      <a:pt x="2235" y="2379"/>
                      <a:pt x="2294" y="2320"/>
                      <a:pt x="2369" y="2320"/>
                    </a:cubicBezTo>
                    <a:lnTo>
                      <a:pt x="2607" y="2141"/>
                    </a:lnTo>
                    <a:cubicBezTo>
                      <a:pt x="2741" y="2066"/>
                      <a:pt x="2860" y="1947"/>
                      <a:pt x="2980" y="1888"/>
                    </a:cubicBezTo>
                    <a:cubicBezTo>
                      <a:pt x="3114" y="1769"/>
                      <a:pt x="3233" y="1694"/>
                      <a:pt x="3352" y="1575"/>
                    </a:cubicBezTo>
                    <a:cubicBezTo>
                      <a:pt x="3486" y="1456"/>
                      <a:pt x="3546" y="1396"/>
                      <a:pt x="3665" y="1262"/>
                    </a:cubicBezTo>
                    <a:cubicBezTo>
                      <a:pt x="3784" y="1143"/>
                      <a:pt x="3859" y="1083"/>
                      <a:pt x="3918" y="949"/>
                    </a:cubicBezTo>
                    <a:cubicBezTo>
                      <a:pt x="4037" y="890"/>
                      <a:pt x="4037" y="770"/>
                      <a:pt x="4097" y="711"/>
                    </a:cubicBezTo>
                    <a:cubicBezTo>
                      <a:pt x="4157" y="577"/>
                      <a:pt x="4231" y="517"/>
                      <a:pt x="4291" y="458"/>
                    </a:cubicBezTo>
                    <a:cubicBezTo>
                      <a:pt x="4350" y="338"/>
                      <a:pt x="4350" y="204"/>
                      <a:pt x="4350" y="204"/>
                    </a:cubicBezTo>
                    <a:cubicBezTo>
                      <a:pt x="4350" y="145"/>
                      <a:pt x="4350" y="85"/>
                      <a:pt x="4291" y="26"/>
                    </a:cubicBezTo>
                    <a:cubicBezTo>
                      <a:pt x="4273" y="8"/>
                      <a:pt x="4249" y="1"/>
                      <a:pt x="4223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29" name="Google Shape;5529;p32"/>
              <p:cNvSpPr/>
              <p:nvPr/>
            </p:nvSpPr>
            <p:spPr>
              <a:xfrm flipH="1">
                <a:off x="2077717" y="870069"/>
                <a:ext cx="108777" cy="162682"/>
              </a:xfrm>
              <a:custGeom>
                <a:avLst/>
                <a:gdLst/>
                <a:ahLst/>
                <a:cxnLst/>
                <a:rect l="l" t="t" r="r" b="b"/>
                <a:pathLst>
                  <a:path w="3487" h="5215" extrusionOk="0">
                    <a:moveTo>
                      <a:pt x="194" y="0"/>
                    </a:moveTo>
                    <a:cubicBezTo>
                      <a:pt x="60" y="0"/>
                      <a:pt x="0" y="120"/>
                      <a:pt x="60" y="179"/>
                    </a:cubicBezTo>
                    <a:cubicBezTo>
                      <a:pt x="60" y="179"/>
                      <a:pt x="134" y="552"/>
                      <a:pt x="313" y="1118"/>
                    </a:cubicBezTo>
                    <a:cubicBezTo>
                      <a:pt x="432" y="1356"/>
                      <a:pt x="566" y="1669"/>
                      <a:pt x="685" y="1982"/>
                    </a:cubicBezTo>
                    <a:cubicBezTo>
                      <a:pt x="805" y="2295"/>
                      <a:pt x="998" y="2607"/>
                      <a:pt x="1177" y="2920"/>
                    </a:cubicBezTo>
                    <a:cubicBezTo>
                      <a:pt x="1311" y="3099"/>
                      <a:pt x="1371" y="3218"/>
                      <a:pt x="1490" y="3412"/>
                    </a:cubicBezTo>
                    <a:cubicBezTo>
                      <a:pt x="1549" y="3591"/>
                      <a:pt x="1684" y="3725"/>
                      <a:pt x="1803" y="3844"/>
                    </a:cubicBezTo>
                    <a:cubicBezTo>
                      <a:pt x="1922" y="3963"/>
                      <a:pt x="1996" y="4157"/>
                      <a:pt x="2116" y="4276"/>
                    </a:cubicBezTo>
                    <a:cubicBezTo>
                      <a:pt x="2235" y="4410"/>
                      <a:pt x="2294" y="4470"/>
                      <a:pt x="2428" y="4589"/>
                    </a:cubicBezTo>
                    <a:cubicBezTo>
                      <a:pt x="2548" y="4708"/>
                      <a:pt x="2607" y="4783"/>
                      <a:pt x="2741" y="4842"/>
                    </a:cubicBezTo>
                    <a:cubicBezTo>
                      <a:pt x="2801" y="4961"/>
                      <a:pt x="2860" y="5021"/>
                      <a:pt x="2980" y="5021"/>
                    </a:cubicBezTo>
                    <a:cubicBezTo>
                      <a:pt x="3114" y="5155"/>
                      <a:pt x="3173" y="5215"/>
                      <a:pt x="3173" y="5215"/>
                    </a:cubicBezTo>
                    <a:cubicBezTo>
                      <a:pt x="3233" y="5215"/>
                      <a:pt x="3352" y="5215"/>
                      <a:pt x="3352" y="5155"/>
                    </a:cubicBezTo>
                    <a:cubicBezTo>
                      <a:pt x="3486" y="5080"/>
                      <a:pt x="3486" y="5021"/>
                      <a:pt x="3412" y="4961"/>
                    </a:cubicBezTo>
                    <a:lnTo>
                      <a:pt x="3352" y="4902"/>
                    </a:lnTo>
                    <a:cubicBezTo>
                      <a:pt x="3352" y="4902"/>
                      <a:pt x="3352" y="4842"/>
                      <a:pt x="3233" y="4708"/>
                    </a:cubicBezTo>
                    <a:cubicBezTo>
                      <a:pt x="3173" y="4708"/>
                      <a:pt x="3114" y="4589"/>
                      <a:pt x="3039" y="4529"/>
                    </a:cubicBezTo>
                    <a:cubicBezTo>
                      <a:pt x="2980" y="4470"/>
                      <a:pt x="2920" y="4336"/>
                      <a:pt x="2801" y="4276"/>
                    </a:cubicBezTo>
                    <a:cubicBezTo>
                      <a:pt x="2741" y="4157"/>
                      <a:pt x="2667" y="4038"/>
                      <a:pt x="2548" y="3904"/>
                    </a:cubicBezTo>
                    <a:cubicBezTo>
                      <a:pt x="2488" y="3784"/>
                      <a:pt x="2369" y="3665"/>
                      <a:pt x="2294" y="3531"/>
                    </a:cubicBezTo>
                    <a:cubicBezTo>
                      <a:pt x="2175" y="3352"/>
                      <a:pt x="2116" y="3218"/>
                      <a:pt x="1996" y="3040"/>
                    </a:cubicBezTo>
                    <a:cubicBezTo>
                      <a:pt x="1922" y="2920"/>
                      <a:pt x="1803" y="2786"/>
                      <a:pt x="1743" y="2607"/>
                    </a:cubicBezTo>
                    <a:cubicBezTo>
                      <a:pt x="1684" y="2473"/>
                      <a:pt x="1549" y="2295"/>
                      <a:pt x="1490" y="2175"/>
                    </a:cubicBezTo>
                    <a:cubicBezTo>
                      <a:pt x="1371" y="1982"/>
                      <a:pt x="1311" y="1863"/>
                      <a:pt x="1251" y="1669"/>
                    </a:cubicBezTo>
                    <a:cubicBezTo>
                      <a:pt x="1058" y="1356"/>
                      <a:pt x="939" y="1118"/>
                      <a:pt x="805" y="864"/>
                    </a:cubicBezTo>
                    <a:cubicBezTo>
                      <a:pt x="566" y="373"/>
                      <a:pt x="373" y="60"/>
                      <a:pt x="373" y="60"/>
                    </a:cubicBezTo>
                    <a:cubicBezTo>
                      <a:pt x="313" y="0"/>
                      <a:pt x="253" y="0"/>
                      <a:pt x="194" y="0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0" name="Google Shape;5530;p32"/>
              <p:cNvSpPr/>
              <p:nvPr/>
            </p:nvSpPr>
            <p:spPr>
              <a:xfrm flipH="1">
                <a:off x="2292900" y="1209284"/>
                <a:ext cx="257484" cy="83166"/>
              </a:xfrm>
              <a:custGeom>
                <a:avLst/>
                <a:gdLst/>
                <a:ahLst/>
                <a:cxnLst/>
                <a:rect l="l" t="t" r="r" b="b"/>
                <a:pathLst>
                  <a:path w="8254" h="2666" extrusionOk="0">
                    <a:moveTo>
                      <a:pt x="5673" y="1"/>
                    </a:moveTo>
                    <a:cubicBezTo>
                      <a:pt x="5010" y="1"/>
                      <a:pt x="4241" y="101"/>
                      <a:pt x="3412" y="300"/>
                    </a:cubicBezTo>
                    <a:cubicBezTo>
                      <a:pt x="1669" y="732"/>
                      <a:pt x="0" y="2102"/>
                      <a:pt x="0" y="2102"/>
                    </a:cubicBezTo>
                    <a:cubicBezTo>
                      <a:pt x="0" y="2102"/>
                      <a:pt x="1389" y="2666"/>
                      <a:pt x="3188" y="2666"/>
                    </a:cubicBezTo>
                    <a:cubicBezTo>
                      <a:pt x="3537" y="2666"/>
                      <a:pt x="3902" y="2645"/>
                      <a:pt x="4276" y="2594"/>
                    </a:cubicBezTo>
                    <a:cubicBezTo>
                      <a:pt x="6079" y="2340"/>
                      <a:pt x="8254" y="1283"/>
                      <a:pt x="7822" y="732"/>
                    </a:cubicBezTo>
                    <a:cubicBezTo>
                      <a:pt x="7477" y="242"/>
                      <a:pt x="6703" y="1"/>
                      <a:pt x="5673" y="1"/>
                    </a:cubicBezTo>
                    <a:close/>
                  </a:path>
                </a:pathLst>
              </a:custGeom>
              <a:solidFill>
                <a:srgbClr val="40AB6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1" name="Google Shape;5531;p32"/>
              <p:cNvSpPr/>
              <p:nvPr/>
            </p:nvSpPr>
            <p:spPr>
              <a:xfrm flipH="1">
                <a:off x="2397466" y="1245564"/>
                <a:ext cx="187794" cy="50224"/>
              </a:xfrm>
              <a:custGeom>
                <a:avLst/>
                <a:gdLst/>
                <a:ahLst/>
                <a:cxnLst/>
                <a:rect l="l" t="t" r="r" b="b"/>
                <a:pathLst>
                  <a:path w="6020" h="1610" extrusionOk="0">
                    <a:moveTo>
                      <a:pt x="3979" y="1"/>
                    </a:moveTo>
                    <a:cubicBezTo>
                      <a:pt x="3785" y="60"/>
                      <a:pt x="3606" y="60"/>
                      <a:pt x="3413" y="60"/>
                    </a:cubicBezTo>
                    <a:cubicBezTo>
                      <a:pt x="3234" y="120"/>
                      <a:pt x="3040" y="120"/>
                      <a:pt x="2861" y="194"/>
                    </a:cubicBezTo>
                    <a:cubicBezTo>
                      <a:pt x="2489" y="254"/>
                      <a:pt x="2116" y="373"/>
                      <a:pt x="1804" y="492"/>
                    </a:cubicBezTo>
                    <a:cubicBezTo>
                      <a:pt x="1610" y="567"/>
                      <a:pt x="1431" y="626"/>
                      <a:pt x="1297" y="686"/>
                    </a:cubicBezTo>
                    <a:cubicBezTo>
                      <a:pt x="1178" y="745"/>
                      <a:pt x="999" y="805"/>
                      <a:pt x="865" y="865"/>
                    </a:cubicBezTo>
                    <a:cubicBezTo>
                      <a:pt x="746" y="939"/>
                      <a:pt x="627" y="999"/>
                      <a:pt x="552" y="1058"/>
                    </a:cubicBezTo>
                    <a:cubicBezTo>
                      <a:pt x="433" y="1118"/>
                      <a:pt x="373" y="1177"/>
                      <a:pt x="314" y="1237"/>
                    </a:cubicBezTo>
                    <a:cubicBezTo>
                      <a:pt x="120" y="1371"/>
                      <a:pt x="61" y="1431"/>
                      <a:pt x="61" y="1431"/>
                    </a:cubicBezTo>
                    <a:cubicBezTo>
                      <a:pt x="1" y="1431"/>
                      <a:pt x="1" y="1490"/>
                      <a:pt x="61" y="1550"/>
                    </a:cubicBezTo>
                    <a:cubicBezTo>
                      <a:pt x="61" y="1610"/>
                      <a:pt x="120" y="1610"/>
                      <a:pt x="180" y="1610"/>
                    </a:cubicBezTo>
                    <a:cubicBezTo>
                      <a:pt x="180" y="1610"/>
                      <a:pt x="254" y="1550"/>
                      <a:pt x="433" y="1490"/>
                    </a:cubicBezTo>
                    <a:cubicBezTo>
                      <a:pt x="493" y="1431"/>
                      <a:pt x="552" y="1431"/>
                      <a:pt x="686" y="1371"/>
                    </a:cubicBezTo>
                    <a:cubicBezTo>
                      <a:pt x="805" y="1312"/>
                      <a:pt x="925" y="1237"/>
                      <a:pt x="1059" y="1177"/>
                    </a:cubicBezTo>
                    <a:cubicBezTo>
                      <a:pt x="1178" y="1118"/>
                      <a:pt x="1297" y="1118"/>
                      <a:pt x="1431" y="1058"/>
                    </a:cubicBezTo>
                    <a:cubicBezTo>
                      <a:pt x="1610" y="999"/>
                      <a:pt x="1744" y="939"/>
                      <a:pt x="1923" y="865"/>
                    </a:cubicBezTo>
                    <a:cubicBezTo>
                      <a:pt x="2042" y="805"/>
                      <a:pt x="2236" y="805"/>
                      <a:pt x="2414" y="745"/>
                    </a:cubicBezTo>
                    <a:cubicBezTo>
                      <a:pt x="2608" y="686"/>
                      <a:pt x="2787" y="686"/>
                      <a:pt x="2981" y="626"/>
                    </a:cubicBezTo>
                    <a:cubicBezTo>
                      <a:pt x="3353" y="567"/>
                      <a:pt x="3666" y="492"/>
                      <a:pt x="4038" y="433"/>
                    </a:cubicBezTo>
                    <a:cubicBezTo>
                      <a:pt x="4217" y="433"/>
                      <a:pt x="4351" y="373"/>
                      <a:pt x="4530" y="373"/>
                    </a:cubicBezTo>
                    <a:cubicBezTo>
                      <a:pt x="4649" y="373"/>
                      <a:pt x="4843" y="313"/>
                      <a:pt x="4962" y="313"/>
                    </a:cubicBezTo>
                    <a:lnTo>
                      <a:pt x="5647" y="313"/>
                    </a:lnTo>
                    <a:cubicBezTo>
                      <a:pt x="5841" y="254"/>
                      <a:pt x="5900" y="254"/>
                      <a:pt x="5900" y="254"/>
                    </a:cubicBezTo>
                    <a:cubicBezTo>
                      <a:pt x="5960" y="254"/>
                      <a:pt x="6020" y="254"/>
                      <a:pt x="6020" y="194"/>
                    </a:cubicBezTo>
                    <a:cubicBezTo>
                      <a:pt x="6020" y="120"/>
                      <a:pt x="5960" y="60"/>
                      <a:pt x="5900" y="60"/>
                    </a:cubicBezTo>
                    <a:lnTo>
                      <a:pt x="5841" y="60"/>
                    </a:lnTo>
                    <a:cubicBezTo>
                      <a:pt x="5766" y="1"/>
                      <a:pt x="5707" y="1"/>
                      <a:pt x="5647" y="1"/>
                    </a:cubicBezTo>
                    <a:close/>
                  </a:path>
                </a:pathLst>
              </a:custGeom>
              <a:solidFill>
                <a:srgbClr val="52231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2" name="Google Shape;5532;p32"/>
              <p:cNvSpPr/>
              <p:nvPr/>
            </p:nvSpPr>
            <p:spPr>
              <a:xfrm flipH="1">
                <a:off x="2401677" y="1059173"/>
                <a:ext cx="137102" cy="178529"/>
              </a:xfrm>
              <a:custGeom>
                <a:avLst/>
                <a:gdLst/>
                <a:ahLst/>
                <a:cxnLst/>
                <a:rect l="l" t="t" r="r" b="b"/>
                <a:pathLst>
                  <a:path w="4395" h="5723" extrusionOk="0">
                    <a:moveTo>
                      <a:pt x="3565" y="0"/>
                    </a:moveTo>
                    <a:cubicBezTo>
                      <a:pt x="3534" y="0"/>
                      <a:pt x="3503" y="6"/>
                      <a:pt x="3472" y="17"/>
                    </a:cubicBezTo>
                    <a:cubicBezTo>
                      <a:pt x="2980" y="210"/>
                      <a:pt x="180" y="2370"/>
                      <a:pt x="1" y="5722"/>
                    </a:cubicBezTo>
                    <a:cubicBezTo>
                      <a:pt x="1" y="5722"/>
                      <a:pt x="1982" y="5424"/>
                      <a:pt x="3234" y="3249"/>
                    </a:cubicBezTo>
                    <a:cubicBezTo>
                      <a:pt x="4394" y="1264"/>
                      <a:pt x="4032" y="0"/>
                      <a:pt x="356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3" name="Google Shape;5533;p32"/>
              <p:cNvSpPr/>
              <p:nvPr/>
            </p:nvSpPr>
            <p:spPr>
              <a:xfrm flipH="1">
                <a:off x="2593121" y="916987"/>
                <a:ext cx="28824" cy="29105"/>
              </a:xfrm>
              <a:custGeom>
                <a:avLst/>
                <a:gdLst/>
                <a:ahLst/>
                <a:cxnLst/>
                <a:rect l="l" t="t" r="r" b="b"/>
                <a:pathLst>
                  <a:path w="924" h="933" extrusionOk="0">
                    <a:moveTo>
                      <a:pt x="448" y="0"/>
                    </a:moveTo>
                    <a:cubicBezTo>
                      <a:pt x="376" y="0"/>
                      <a:pt x="303" y="15"/>
                      <a:pt x="238" y="46"/>
                    </a:cubicBezTo>
                    <a:cubicBezTo>
                      <a:pt x="119" y="105"/>
                      <a:pt x="0" y="225"/>
                      <a:pt x="0" y="418"/>
                    </a:cubicBezTo>
                    <a:cubicBezTo>
                      <a:pt x="0" y="537"/>
                      <a:pt x="0" y="671"/>
                      <a:pt x="60" y="731"/>
                    </a:cubicBezTo>
                    <a:cubicBezTo>
                      <a:pt x="149" y="865"/>
                      <a:pt x="314" y="932"/>
                      <a:pt x="441" y="932"/>
                    </a:cubicBezTo>
                    <a:cubicBezTo>
                      <a:pt x="483" y="932"/>
                      <a:pt x="521" y="925"/>
                      <a:pt x="551" y="910"/>
                    </a:cubicBezTo>
                    <a:cubicBezTo>
                      <a:pt x="805" y="791"/>
                      <a:pt x="924" y="597"/>
                      <a:pt x="864" y="359"/>
                    </a:cubicBezTo>
                    <a:cubicBezTo>
                      <a:pt x="864" y="126"/>
                      <a:pt x="658" y="0"/>
                      <a:pt x="44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4" name="Google Shape;5534;p32"/>
              <p:cNvSpPr/>
              <p:nvPr/>
            </p:nvSpPr>
            <p:spPr>
              <a:xfrm flipH="1">
                <a:off x="2587069" y="895150"/>
                <a:ext cx="31" cy="31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5" name="Google Shape;5535;p32"/>
              <p:cNvSpPr/>
              <p:nvPr/>
            </p:nvSpPr>
            <p:spPr>
              <a:xfrm flipH="1">
                <a:off x="1413638" y="1071028"/>
                <a:ext cx="39056" cy="48633"/>
              </a:xfrm>
              <a:custGeom>
                <a:avLst/>
                <a:gdLst/>
                <a:ahLst/>
                <a:cxnLst/>
                <a:rect l="l" t="t" r="r" b="b"/>
                <a:pathLst>
                  <a:path w="1252" h="1559" extrusionOk="0">
                    <a:moveTo>
                      <a:pt x="660" y="0"/>
                    </a:moveTo>
                    <a:cubicBezTo>
                      <a:pt x="628" y="0"/>
                      <a:pt x="597" y="3"/>
                      <a:pt x="566" y="9"/>
                    </a:cubicBezTo>
                    <a:cubicBezTo>
                      <a:pt x="373" y="9"/>
                      <a:pt x="254" y="128"/>
                      <a:pt x="134" y="262"/>
                    </a:cubicBezTo>
                    <a:cubicBezTo>
                      <a:pt x="0" y="381"/>
                      <a:pt x="0" y="501"/>
                      <a:pt x="0" y="694"/>
                    </a:cubicBezTo>
                    <a:lnTo>
                      <a:pt x="0" y="1007"/>
                    </a:lnTo>
                    <a:cubicBezTo>
                      <a:pt x="0" y="1126"/>
                      <a:pt x="134" y="1320"/>
                      <a:pt x="254" y="1439"/>
                    </a:cubicBezTo>
                    <a:cubicBezTo>
                      <a:pt x="373" y="1499"/>
                      <a:pt x="566" y="1558"/>
                      <a:pt x="686" y="1558"/>
                    </a:cubicBezTo>
                    <a:cubicBezTo>
                      <a:pt x="879" y="1499"/>
                      <a:pt x="1058" y="1439"/>
                      <a:pt x="1118" y="1320"/>
                    </a:cubicBezTo>
                    <a:cubicBezTo>
                      <a:pt x="1252" y="1186"/>
                      <a:pt x="1252" y="1007"/>
                      <a:pt x="1252" y="813"/>
                    </a:cubicBezTo>
                    <a:lnTo>
                      <a:pt x="1252" y="575"/>
                    </a:lnTo>
                    <a:cubicBezTo>
                      <a:pt x="1252" y="239"/>
                      <a:pt x="949" y="0"/>
                      <a:pt x="66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6" name="Google Shape;5536;p32"/>
              <p:cNvSpPr/>
              <p:nvPr/>
            </p:nvSpPr>
            <p:spPr>
              <a:xfrm flipH="1">
                <a:off x="1464299" y="1023424"/>
                <a:ext cx="17220" cy="16908"/>
              </a:xfrm>
              <a:custGeom>
                <a:avLst/>
                <a:gdLst/>
                <a:ahLst/>
                <a:cxnLst/>
                <a:rect l="l" t="t" r="r" b="b"/>
                <a:pathLst>
                  <a:path w="552" h="542" extrusionOk="0">
                    <a:moveTo>
                      <a:pt x="282" y="1"/>
                    </a:moveTo>
                    <a:cubicBezTo>
                      <a:pt x="250" y="1"/>
                      <a:pt x="217" y="15"/>
                      <a:pt x="179" y="45"/>
                    </a:cubicBezTo>
                    <a:cubicBezTo>
                      <a:pt x="162" y="28"/>
                      <a:pt x="139" y="21"/>
                      <a:pt x="116" y="21"/>
                    </a:cubicBezTo>
                    <a:cubicBezTo>
                      <a:pt x="60" y="21"/>
                      <a:pt x="1" y="63"/>
                      <a:pt x="1" y="105"/>
                    </a:cubicBezTo>
                    <a:lnTo>
                      <a:pt x="1" y="299"/>
                    </a:lnTo>
                    <a:cubicBezTo>
                      <a:pt x="35" y="438"/>
                      <a:pt x="177" y="541"/>
                      <a:pt x="312" y="541"/>
                    </a:cubicBezTo>
                    <a:cubicBezTo>
                      <a:pt x="409" y="541"/>
                      <a:pt x="502" y="488"/>
                      <a:pt x="552" y="358"/>
                    </a:cubicBezTo>
                    <a:lnTo>
                      <a:pt x="552" y="164"/>
                    </a:lnTo>
                    <a:cubicBezTo>
                      <a:pt x="492" y="105"/>
                      <a:pt x="492" y="45"/>
                      <a:pt x="373" y="45"/>
                    </a:cubicBezTo>
                    <a:cubicBezTo>
                      <a:pt x="343" y="15"/>
                      <a:pt x="314" y="1"/>
                      <a:pt x="28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7" name="Google Shape;5537;p32"/>
              <p:cNvSpPr/>
              <p:nvPr/>
            </p:nvSpPr>
            <p:spPr>
              <a:xfrm flipH="1">
                <a:off x="2523400" y="928498"/>
                <a:ext cx="42332" cy="37996"/>
              </a:xfrm>
              <a:custGeom>
                <a:avLst/>
                <a:gdLst/>
                <a:ahLst/>
                <a:cxnLst/>
                <a:rect l="l" t="t" r="r" b="b"/>
                <a:pathLst>
                  <a:path w="1357" h="1218" extrusionOk="0">
                    <a:moveTo>
                      <a:pt x="775" y="1"/>
                    </a:moveTo>
                    <a:cubicBezTo>
                      <a:pt x="656" y="1"/>
                      <a:pt x="533" y="34"/>
                      <a:pt x="433" y="109"/>
                    </a:cubicBezTo>
                    <a:lnTo>
                      <a:pt x="299" y="228"/>
                    </a:lnTo>
                    <a:cubicBezTo>
                      <a:pt x="60" y="422"/>
                      <a:pt x="1" y="734"/>
                      <a:pt x="179" y="973"/>
                    </a:cubicBezTo>
                    <a:cubicBezTo>
                      <a:pt x="315" y="1140"/>
                      <a:pt x="501" y="1218"/>
                      <a:pt x="672" y="1218"/>
                    </a:cubicBezTo>
                    <a:cubicBezTo>
                      <a:pt x="822" y="1218"/>
                      <a:pt x="960" y="1158"/>
                      <a:pt x="1044" y="1047"/>
                    </a:cubicBezTo>
                    <a:cubicBezTo>
                      <a:pt x="1118" y="973"/>
                      <a:pt x="1178" y="913"/>
                      <a:pt x="1178" y="854"/>
                    </a:cubicBezTo>
                    <a:cubicBezTo>
                      <a:pt x="1356" y="675"/>
                      <a:pt x="1356" y="362"/>
                      <a:pt x="1178" y="168"/>
                    </a:cubicBezTo>
                    <a:cubicBezTo>
                      <a:pt x="1100" y="64"/>
                      <a:pt x="941" y="1"/>
                      <a:pt x="775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8" name="Google Shape;5538;p32"/>
              <p:cNvSpPr/>
              <p:nvPr/>
            </p:nvSpPr>
            <p:spPr>
              <a:xfrm flipH="1">
                <a:off x="1985162" y="1147050"/>
                <a:ext cx="253397" cy="107248"/>
              </a:xfrm>
              <a:custGeom>
                <a:avLst/>
                <a:gdLst/>
                <a:ahLst/>
                <a:cxnLst/>
                <a:rect l="l" t="t" r="r" b="b"/>
                <a:pathLst>
                  <a:path w="8123" h="3438" extrusionOk="0">
                    <a:moveTo>
                      <a:pt x="1507" y="1"/>
                    </a:moveTo>
                    <a:cubicBezTo>
                      <a:pt x="1061" y="1"/>
                      <a:pt x="673" y="134"/>
                      <a:pt x="492" y="552"/>
                    </a:cubicBezTo>
                    <a:cubicBezTo>
                      <a:pt x="1" y="1728"/>
                      <a:pt x="1863" y="3039"/>
                      <a:pt x="2727" y="3278"/>
                    </a:cubicBezTo>
                    <a:cubicBezTo>
                      <a:pt x="3158" y="3385"/>
                      <a:pt x="3607" y="3437"/>
                      <a:pt x="4059" y="3437"/>
                    </a:cubicBezTo>
                    <a:cubicBezTo>
                      <a:pt x="5495" y="3437"/>
                      <a:pt x="6955" y="2908"/>
                      <a:pt x="7941" y="1922"/>
                    </a:cubicBezTo>
                    <a:cubicBezTo>
                      <a:pt x="8122" y="1741"/>
                      <a:pt x="8069" y="1350"/>
                      <a:pt x="7816" y="1350"/>
                    </a:cubicBezTo>
                    <a:cubicBezTo>
                      <a:pt x="7799" y="1350"/>
                      <a:pt x="7781" y="1352"/>
                      <a:pt x="7762" y="1356"/>
                    </a:cubicBezTo>
                    <a:cubicBezTo>
                      <a:pt x="7315" y="1490"/>
                      <a:pt x="6883" y="1490"/>
                      <a:pt x="6451" y="1490"/>
                    </a:cubicBezTo>
                    <a:cubicBezTo>
                      <a:pt x="5393" y="1296"/>
                      <a:pt x="4217" y="671"/>
                      <a:pt x="3293" y="373"/>
                    </a:cubicBezTo>
                    <a:cubicBezTo>
                      <a:pt x="2859" y="260"/>
                      <a:pt x="2128" y="1"/>
                      <a:pt x="150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39" name="Google Shape;5539;p32"/>
              <p:cNvSpPr/>
              <p:nvPr/>
            </p:nvSpPr>
            <p:spPr>
              <a:xfrm flipH="1">
                <a:off x="1314344" y="798508"/>
                <a:ext cx="118822" cy="161840"/>
              </a:xfrm>
              <a:custGeom>
                <a:avLst/>
                <a:gdLst/>
                <a:ahLst/>
                <a:cxnLst/>
                <a:rect l="l" t="t" r="r" b="b"/>
                <a:pathLst>
                  <a:path w="3809" h="5188" extrusionOk="0">
                    <a:moveTo>
                      <a:pt x="864" y="0"/>
                    </a:moveTo>
                    <a:cubicBezTo>
                      <a:pt x="0" y="1728"/>
                      <a:pt x="998" y="4023"/>
                      <a:pt x="2548" y="5080"/>
                    </a:cubicBezTo>
                    <a:cubicBezTo>
                      <a:pt x="2657" y="5156"/>
                      <a:pt x="2769" y="5188"/>
                      <a:pt x="2878" y="5188"/>
                    </a:cubicBezTo>
                    <a:cubicBezTo>
                      <a:pt x="3391" y="5188"/>
                      <a:pt x="3809" y="4464"/>
                      <a:pt x="3292" y="4157"/>
                    </a:cubicBezTo>
                    <a:cubicBezTo>
                      <a:pt x="1609" y="3158"/>
                      <a:pt x="1683" y="1550"/>
                      <a:pt x="864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540" name="Google Shape;5540;p32"/>
            <p:cNvSpPr/>
            <p:nvPr/>
          </p:nvSpPr>
          <p:spPr>
            <a:xfrm rot="10800000">
              <a:off x="8240185" y="1197369"/>
              <a:ext cx="50692" cy="43143"/>
            </a:xfrm>
            <a:custGeom>
              <a:avLst/>
              <a:gdLst/>
              <a:ahLst/>
              <a:cxnLst/>
              <a:rect l="l" t="t" r="r" b="b"/>
              <a:pathLst>
                <a:path w="1625" h="1383" extrusionOk="0">
                  <a:moveTo>
                    <a:pt x="412" y="1"/>
                  </a:moveTo>
                  <a:cubicBezTo>
                    <a:pt x="380" y="1"/>
                    <a:pt x="347" y="4"/>
                    <a:pt x="314" y="12"/>
                  </a:cubicBezTo>
                  <a:cubicBezTo>
                    <a:pt x="1" y="131"/>
                    <a:pt x="1" y="504"/>
                    <a:pt x="194" y="757"/>
                  </a:cubicBezTo>
                  <a:cubicBezTo>
                    <a:pt x="507" y="1010"/>
                    <a:pt x="880" y="1249"/>
                    <a:pt x="1312" y="1383"/>
                  </a:cubicBezTo>
                  <a:cubicBezTo>
                    <a:pt x="1550" y="1383"/>
                    <a:pt x="1624" y="1130"/>
                    <a:pt x="1431" y="951"/>
                  </a:cubicBezTo>
                  <a:cubicBezTo>
                    <a:pt x="1371" y="817"/>
                    <a:pt x="1178" y="757"/>
                    <a:pt x="1058" y="638"/>
                  </a:cubicBezTo>
                  <a:cubicBezTo>
                    <a:pt x="1058" y="578"/>
                    <a:pt x="999" y="504"/>
                    <a:pt x="939" y="444"/>
                  </a:cubicBezTo>
                  <a:lnTo>
                    <a:pt x="880" y="385"/>
                  </a:lnTo>
                  <a:cubicBezTo>
                    <a:pt x="815" y="165"/>
                    <a:pt x="626" y="1"/>
                    <a:pt x="412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1" name="Google Shape;5541;p32"/>
            <p:cNvSpPr/>
            <p:nvPr/>
          </p:nvSpPr>
          <p:spPr>
            <a:xfrm rot="10800000">
              <a:off x="8228581" y="1238266"/>
              <a:ext cx="29292" cy="37216"/>
            </a:xfrm>
            <a:custGeom>
              <a:avLst/>
              <a:gdLst/>
              <a:ahLst/>
              <a:cxnLst/>
              <a:rect l="l" t="t" r="r" b="b"/>
              <a:pathLst>
                <a:path w="939" h="1193" extrusionOk="0">
                  <a:moveTo>
                    <a:pt x="376" y="1"/>
                  </a:moveTo>
                  <a:cubicBezTo>
                    <a:pt x="335" y="1"/>
                    <a:pt x="294" y="6"/>
                    <a:pt x="254" y="16"/>
                  </a:cubicBezTo>
                  <a:cubicBezTo>
                    <a:pt x="0" y="135"/>
                    <a:pt x="0" y="508"/>
                    <a:pt x="194" y="701"/>
                  </a:cubicBezTo>
                  <a:cubicBezTo>
                    <a:pt x="313" y="820"/>
                    <a:pt x="432" y="1074"/>
                    <a:pt x="686" y="1193"/>
                  </a:cubicBezTo>
                  <a:cubicBezTo>
                    <a:pt x="745" y="1193"/>
                    <a:pt x="805" y="1193"/>
                    <a:pt x="805" y="1133"/>
                  </a:cubicBezTo>
                  <a:lnTo>
                    <a:pt x="864" y="1133"/>
                  </a:lnTo>
                  <a:lnTo>
                    <a:pt x="864" y="1074"/>
                  </a:lnTo>
                  <a:cubicBezTo>
                    <a:pt x="939" y="1014"/>
                    <a:pt x="864" y="880"/>
                    <a:pt x="864" y="761"/>
                  </a:cubicBezTo>
                  <a:cubicBezTo>
                    <a:pt x="805" y="642"/>
                    <a:pt x="805" y="508"/>
                    <a:pt x="805" y="329"/>
                  </a:cubicBezTo>
                  <a:cubicBezTo>
                    <a:pt x="755" y="119"/>
                    <a:pt x="573" y="1"/>
                    <a:pt x="376" y="1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2" name="Google Shape;5542;p32"/>
            <p:cNvSpPr/>
            <p:nvPr/>
          </p:nvSpPr>
          <p:spPr>
            <a:xfrm rot="10800000">
              <a:off x="8141671" y="969708"/>
              <a:ext cx="90122" cy="144495"/>
            </a:xfrm>
            <a:custGeom>
              <a:avLst/>
              <a:gdLst/>
              <a:ahLst/>
              <a:cxnLst/>
              <a:rect l="l" t="t" r="r" b="b"/>
              <a:pathLst>
                <a:path w="2889" h="4632" extrusionOk="0">
                  <a:moveTo>
                    <a:pt x="2203" y="0"/>
                  </a:moveTo>
                  <a:cubicBezTo>
                    <a:pt x="1712" y="626"/>
                    <a:pt x="848" y="2041"/>
                    <a:pt x="401" y="3099"/>
                  </a:cubicBezTo>
                  <a:cubicBezTo>
                    <a:pt x="1" y="4008"/>
                    <a:pt x="380" y="4631"/>
                    <a:pt x="800" y="4631"/>
                  </a:cubicBezTo>
                  <a:cubicBezTo>
                    <a:pt x="896" y="4631"/>
                    <a:pt x="995" y="4599"/>
                    <a:pt x="1086" y="4529"/>
                  </a:cubicBezTo>
                  <a:cubicBezTo>
                    <a:pt x="2889" y="3159"/>
                    <a:pt x="2204" y="1"/>
                    <a:pt x="220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3" name="Google Shape;5543;p32"/>
            <p:cNvSpPr/>
            <p:nvPr/>
          </p:nvSpPr>
          <p:spPr>
            <a:xfrm rot="10800000">
              <a:off x="8166752" y="1045699"/>
              <a:ext cx="151077" cy="122877"/>
            </a:xfrm>
            <a:custGeom>
              <a:avLst/>
              <a:gdLst/>
              <a:ahLst/>
              <a:cxnLst/>
              <a:rect l="l" t="t" r="r" b="b"/>
              <a:pathLst>
                <a:path w="4843" h="3939" extrusionOk="0">
                  <a:moveTo>
                    <a:pt x="4842" y="0"/>
                  </a:moveTo>
                  <a:cubicBezTo>
                    <a:pt x="4842" y="1"/>
                    <a:pt x="4097" y="939"/>
                    <a:pt x="3293" y="1311"/>
                  </a:cubicBezTo>
                  <a:cubicBezTo>
                    <a:pt x="2414" y="1684"/>
                    <a:pt x="1" y="2548"/>
                    <a:pt x="552" y="3784"/>
                  </a:cubicBezTo>
                  <a:cubicBezTo>
                    <a:pt x="607" y="3885"/>
                    <a:pt x="744" y="3938"/>
                    <a:pt x="937" y="3938"/>
                  </a:cubicBezTo>
                  <a:cubicBezTo>
                    <a:pt x="1827" y="3938"/>
                    <a:pt x="3924" y="2805"/>
                    <a:pt x="484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4" name="Google Shape;5544;p32"/>
            <p:cNvSpPr/>
            <p:nvPr/>
          </p:nvSpPr>
          <p:spPr>
            <a:xfrm rot="10800000">
              <a:off x="8441892" y="4034648"/>
              <a:ext cx="127806" cy="281192"/>
            </a:xfrm>
            <a:custGeom>
              <a:avLst/>
              <a:gdLst/>
              <a:ahLst/>
              <a:cxnLst/>
              <a:rect l="l" t="t" r="r" b="b"/>
              <a:pathLst>
                <a:path w="4097" h="9014" extrusionOk="0">
                  <a:moveTo>
                    <a:pt x="2667" y="7602"/>
                  </a:moveTo>
                  <a:cubicBezTo>
                    <a:pt x="2667" y="7781"/>
                    <a:pt x="2607" y="7975"/>
                    <a:pt x="2488" y="8034"/>
                  </a:cubicBezTo>
                  <a:cubicBezTo>
                    <a:pt x="2548" y="7975"/>
                    <a:pt x="2548" y="7915"/>
                    <a:pt x="2548" y="7841"/>
                  </a:cubicBezTo>
                  <a:cubicBezTo>
                    <a:pt x="2548" y="7781"/>
                    <a:pt x="2607" y="7722"/>
                    <a:pt x="2607" y="7602"/>
                  </a:cubicBezTo>
                  <a:close/>
                  <a:moveTo>
                    <a:pt x="3093" y="0"/>
                  </a:moveTo>
                  <a:cubicBezTo>
                    <a:pt x="2881" y="0"/>
                    <a:pt x="2664" y="62"/>
                    <a:pt x="2488" y="154"/>
                  </a:cubicBezTo>
                  <a:cubicBezTo>
                    <a:pt x="1624" y="586"/>
                    <a:pt x="1058" y="1390"/>
                    <a:pt x="685" y="2254"/>
                  </a:cubicBezTo>
                  <a:cubicBezTo>
                    <a:pt x="626" y="2567"/>
                    <a:pt x="566" y="2820"/>
                    <a:pt x="507" y="3133"/>
                  </a:cubicBezTo>
                  <a:cubicBezTo>
                    <a:pt x="60" y="4057"/>
                    <a:pt x="0" y="5174"/>
                    <a:pt x="253" y="6232"/>
                  </a:cubicBezTo>
                  <a:cubicBezTo>
                    <a:pt x="432" y="7096"/>
                    <a:pt x="879" y="8034"/>
                    <a:pt x="1549" y="8660"/>
                  </a:cubicBezTo>
                  <a:cubicBezTo>
                    <a:pt x="1801" y="8907"/>
                    <a:pt x="2074" y="9014"/>
                    <a:pt x="2337" y="9014"/>
                  </a:cubicBezTo>
                  <a:cubicBezTo>
                    <a:pt x="2930" y="9014"/>
                    <a:pt x="3471" y="8473"/>
                    <a:pt x="3605" y="7781"/>
                  </a:cubicBezTo>
                  <a:cubicBezTo>
                    <a:pt x="3784" y="6723"/>
                    <a:pt x="3233" y="5740"/>
                    <a:pt x="3173" y="4682"/>
                  </a:cubicBezTo>
                  <a:cubicBezTo>
                    <a:pt x="3173" y="4191"/>
                    <a:pt x="3173" y="3625"/>
                    <a:pt x="3292" y="3133"/>
                  </a:cubicBezTo>
                  <a:cubicBezTo>
                    <a:pt x="3412" y="2627"/>
                    <a:pt x="3665" y="2195"/>
                    <a:pt x="3784" y="1703"/>
                  </a:cubicBezTo>
                  <a:cubicBezTo>
                    <a:pt x="3918" y="1271"/>
                    <a:pt x="4097" y="645"/>
                    <a:pt x="3725" y="273"/>
                  </a:cubicBezTo>
                  <a:cubicBezTo>
                    <a:pt x="3560" y="77"/>
                    <a:pt x="3329" y="0"/>
                    <a:pt x="3093" y="0"/>
                  </a:cubicBezTo>
                  <a:close/>
                </a:path>
              </a:pathLst>
            </a:custGeom>
            <a:solidFill>
              <a:srgbClr val="F59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bg>
      <p:bgPr>
        <a:solidFill>
          <a:srgbClr val="F4EAD7"/>
        </a:solidFill>
        <a:effectLst/>
      </p:bgPr>
    </p:bg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5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5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00" name="Google Shape;200;p15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1" name="Google Shape;201;p15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202" name="Google Shape;202;p15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5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5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5" name="Google Shape;205;p15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5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5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5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9" name="Google Shape;209;p15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210" name="Google Shape;210;p15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5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5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3" name="Google Shape;213;p15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15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1363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 2">
  <p:cSld name="Title and one column 2">
    <p:bg>
      <p:bgPr>
        <a:solidFill>
          <a:srgbClr val="F4EAD7"/>
        </a:solidFill>
        <a:effectLst/>
      </p:bgPr>
    </p:bg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7"/>
          <p:cNvSpPr/>
          <p:nvPr/>
        </p:nvSpPr>
        <p:spPr>
          <a:xfrm>
            <a:off x="5939273" y="258746"/>
            <a:ext cx="1891291" cy="846764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7" name="Google Shape;237;p17"/>
          <p:cNvSpPr/>
          <p:nvPr/>
        </p:nvSpPr>
        <p:spPr>
          <a:xfrm>
            <a:off x="58402" y="50170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7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39" name="Google Shape;239;p17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17"/>
          <p:cNvSpPr/>
          <p:nvPr/>
        </p:nvSpPr>
        <p:spPr>
          <a:xfrm>
            <a:off x="434121" y="30288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1" name="Google Shape;241;p17"/>
          <p:cNvGrpSpPr/>
          <p:nvPr/>
        </p:nvGrpSpPr>
        <p:grpSpPr>
          <a:xfrm>
            <a:off x="2146155" y="1447334"/>
            <a:ext cx="151241" cy="137891"/>
            <a:chOff x="1474943" y="3859420"/>
            <a:chExt cx="118956" cy="108456"/>
          </a:xfrm>
        </p:grpSpPr>
        <p:sp>
          <p:nvSpPr>
            <p:cNvPr id="242" name="Google Shape;242;p1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5" name="Google Shape;245;p17"/>
          <p:cNvGrpSpPr/>
          <p:nvPr/>
        </p:nvGrpSpPr>
        <p:grpSpPr>
          <a:xfrm>
            <a:off x="8236530" y="2296259"/>
            <a:ext cx="151241" cy="137891"/>
            <a:chOff x="1474943" y="3859420"/>
            <a:chExt cx="118956" cy="108456"/>
          </a:xfrm>
        </p:grpSpPr>
        <p:sp>
          <p:nvSpPr>
            <p:cNvPr id="246" name="Google Shape;246;p17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7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9" name="Google Shape;249;p17"/>
          <p:cNvSpPr/>
          <p:nvPr/>
        </p:nvSpPr>
        <p:spPr>
          <a:xfrm>
            <a:off x="1320521" y="3723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17"/>
          <p:cNvSpPr/>
          <p:nvPr/>
        </p:nvSpPr>
        <p:spPr>
          <a:xfrm>
            <a:off x="7223877" y="2763880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17"/>
          <p:cNvSpPr/>
          <p:nvPr/>
        </p:nvSpPr>
        <p:spPr>
          <a:xfrm>
            <a:off x="1008596" y="17963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7"/>
          <p:cNvSpPr/>
          <p:nvPr/>
        </p:nvSpPr>
        <p:spPr>
          <a:xfrm>
            <a:off x="8832296" y="9379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17"/>
          <p:cNvSpPr txBox="1">
            <a:spLocks noGrp="1"/>
          </p:cNvSpPr>
          <p:nvPr>
            <p:ph type="subTitle" idx="1"/>
          </p:nvPr>
        </p:nvSpPr>
        <p:spPr>
          <a:xfrm>
            <a:off x="3160624" y="2241819"/>
            <a:ext cx="2844300" cy="10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2800">
                <a:latin typeface="Sriracha"/>
                <a:ea typeface="Sriracha"/>
                <a:cs typeface="Sriracha"/>
                <a:sym typeface="Srirach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  <p:sp>
        <p:nvSpPr>
          <p:cNvPr id="254" name="Google Shape;254;p17"/>
          <p:cNvSpPr/>
          <p:nvPr/>
        </p:nvSpPr>
        <p:spPr>
          <a:xfrm>
            <a:off x="7611496" y="11055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129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ngolin"/>
              <a:buNone/>
              <a:defRPr sz="2800">
                <a:solidFill>
                  <a:schemeClr val="accent2"/>
                </a:solidFill>
                <a:latin typeface="Pangolin"/>
                <a:ea typeface="Pangolin"/>
                <a:cs typeface="Pangolin"/>
                <a:sym typeface="Pangol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 Alternates"/>
              <a:buChar char="●"/>
              <a:defRPr sz="1800"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●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●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 Alternates"/>
              <a:buChar char="○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Montserrat Alternates"/>
              <a:buChar char="■"/>
              <a:defRPr>
                <a:solidFill>
                  <a:schemeClr val="dk2"/>
                </a:solidFill>
                <a:latin typeface="Montserrat Alternates"/>
                <a:ea typeface="Montserrat Alternates"/>
                <a:cs typeface="Montserrat Alternates"/>
                <a:sym typeface="Montserrat Alternate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7" r:id="rId4"/>
    <p:sldLayoutId id="2147483674" r:id="rId5"/>
    <p:sldLayoutId id="2147483677" r:id="rId6"/>
    <p:sldLayoutId id="2147483678" r:id="rId7"/>
    <p:sldLayoutId id="2147483681" r:id="rId8"/>
    <p:sldLayoutId id="2147483683" r:id="rId9"/>
    <p:sldLayoutId id="2147483684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3" name="Google Shape;5553;p35"/>
          <p:cNvSpPr/>
          <p:nvPr/>
        </p:nvSpPr>
        <p:spPr>
          <a:xfrm>
            <a:off x="3543295" y="3149138"/>
            <a:ext cx="2076459" cy="428694"/>
          </a:xfrm>
          <a:custGeom>
            <a:avLst/>
            <a:gdLst/>
            <a:ahLst/>
            <a:cxnLst/>
            <a:rect l="l" t="t" r="r" b="b"/>
            <a:pathLst>
              <a:path w="70490" h="16353" extrusionOk="0">
                <a:moveTo>
                  <a:pt x="35416" y="0"/>
                </a:moveTo>
                <a:cubicBezTo>
                  <a:pt x="19347" y="0"/>
                  <a:pt x="3163" y="265"/>
                  <a:pt x="1803" y="909"/>
                </a:cubicBezTo>
                <a:cubicBezTo>
                  <a:pt x="487" y="1510"/>
                  <a:pt x="0" y="14646"/>
                  <a:pt x="2032" y="15476"/>
                </a:cubicBezTo>
                <a:cubicBezTo>
                  <a:pt x="3166" y="15914"/>
                  <a:pt x="21489" y="16353"/>
                  <a:pt x="38708" y="16353"/>
                </a:cubicBezTo>
                <a:cubicBezTo>
                  <a:pt x="54098" y="16353"/>
                  <a:pt x="68606" y="16003"/>
                  <a:pt x="69173" y="14990"/>
                </a:cubicBezTo>
                <a:cubicBezTo>
                  <a:pt x="70489" y="12958"/>
                  <a:pt x="70232" y="1510"/>
                  <a:pt x="68343" y="680"/>
                </a:cubicBezTo>
                <a:cubicBezTo>
                  <a:pt x="67441" y="265"/>
                  <a:pt x="51486" y="0"/>
                  <a:pt x="3541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4" name="Google Shape;5554;p35"/>
          <p:cNvSpPr/>
          <p:nvPr/>
        </p:nvSpPr>
        <p:spPr>
          <a:xfrm>
            <a:off x="2014343" y="1164325"/>
            <a:ext cx="5134364" cy="1898950"/>
          </a:xfrm>
          <a:custGeom>
            <a:avLst/>
            <a:gdLst/>
            <a:ahLst/>
            <a:cxnLst/>
            <a:rect l="l" t="t" r="r" b="b"/>
            <a:pathLst>
              <a:path w="67400" h="75139" extrusionOk="0">
                <a:moveTo>
                  <a:pt x="16043" y="1"/>
                </a:moveTo>
                <a:cubicBezTo>
                  <a:pt x="3288" y="1"/>
                  <a:pt x="2743" y="11440"/>
                  <a:pt x="2198" y="14258"/>
                </a:cubicBezTo>
                <a:cubicBezTo>
                  <a:pt x="1" y="25604"/>
                  <a:pt x="1" y="45722"/>
                  <a:pt x="2198" y="61369"/>
                </a:cubicBezTo>
                <a:cubicBezTo>
                  <a:pt x="3833" y="73110"/>
                  <a:pt x="7590" y="75138"/>
                  <a:pt x="11271" y="75138"/>
                </a:cubicBezTo>
                <a:lnTo>
                  <a:pt x="52128" y="75138"/>
                </a:lnTo>
                <a:cubicBezTo>
                  <a:pt x="58946" y="75138"/>
                  <a:pt x="63868" y="70536"/>
                  <a:pt x="64507" y="64901"/>
                </a:cubicBezTo>
                <a:cubicBezTo>
                  <a:pt x="67399" y="39448"/>
                  <a:pt x="65746" y="23012"/>
                  <a:pt x="64507" y="9243"/>
                </a:cubicBezTo>
                <a:cubicBezTo>
                  <a:pt x="64037" y="4152"/>
                  <a:pt x="59416" y="1"/>
                  <a:pt x="53236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55" name="Google Shape;5555;p35"/>
          <p:cNvSpPr txBox="1">
            <a:spLocks noGrp="1"/>
          </p:cNvSpPr>
          <p:nvPr>
            <p:ph type="ctrTitle"/>
          </p:nvPr>
        </p:nvSpPr>
        <p:spPr>
          <a:xfrm>
            <a:off x="1864275" y="1291700"/>
            <a:ext cx="5434500" cy="168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lt1"/>
                </a:solidFill>
              </a:rPr>
              <a:t>H</a:t>
            </a:r>
            <a:r>
              <a:rPr lang="en" dirty="0">
                <a:solidFill>
                  <a:schemeClr val="lt1"/>
                </a:solidFill>
              </a:rPr>
              <a:t>ello everyone</a:t>
            </a:r>
            <a:br>
              <a:rPr lang="en" dirty="0">
                <a:solidFill>
                  <a:schemeClr val="lt1"/>
                </a:solidFill>
              </a:rPr>
            </a:br>
            <a:endParaRPr dirty="0">
              <a:solidFill>
                <a:schemeClr val="lt1"/>
              </a:solidFill>
            </a:endParaRPr>
          </a:p>
        </p:txBody>
      </p:sp>
      <p:sp>
        <p:nvSpPr>
          <p:cNvPr id="5556" name="Google Shape;5556;p35"/>
          <p:cNvSpPr txBox="1">
            <a:spLocks noGrp="1"/>
          </p:cNvSpPr>
          <p:nvPr>
            <p:ph type="subTitle" idx="1"/>
          </p:nvPr>
        </p:nvSpPr>
        <p:spPr>
          <a:xfrm>
            <a:off x="3781425" y="3149284"/>
            <a:ext cx="1600200" cy="42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chemeClr val="lt1"/>
                </a:solidFill>
              </a:rPr>
              <a:t>U</a:t>
            </a:r>
            <a:r>
              <a:rPr lang="en" dirty="0" smtClean="0">
                <a:solidFill>
                  <a:schemeClr val="lt1"/>
                </a:solidFill>
              </a:rPr>
              <a:t>nit 8</a:t>
            </a:r>
            <a:endParaRPr dirty="0">
              <a:solidFill>
                <a:schemeClr val="lt1"/>
              </a:solidFill>
            </a:endParaRPr>
          </a:p>
        </p:txBody>
      </p:sp>
      <p:grpSp>
        <p:nvGrpSpPr>
          <p:cNvPr id="5557" name="Google Shape;5557;p35"/>
          <p:cNvGrpSpPr/>
          <p:nvPr/>
        </p:nvGrpSpPr>
        <p:grpSpPr>
          <a:xfrm>
            <a:off x="790775" y="119354"/>
            <a:ext cx="7447900" cy="539881"/>
            <a:chOff x="790775" y="119354"/>
            <a:chExt cx="7447900" cy="539881"/>
          </a:xfrm>
        </p:grpSpPr>
        <p:sp>
          <p:nvSpPr>
            <p:cNvPr id="5558" name="Google Shape;5558;p35"/>
            <p:cNvSpPr/>
            <p:nvPr/>
          </p:nvSpPr>
          <p:spPr>
            <a:xfrm>
              <a:off x="7123684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9" name="Google Shape;5559;p35"/>
            <p:cNvSpPr/>
            <p:nvPr/>
          </p:nvSpPr>
          <p:spPr>
            <a:xfrm>
              <a:off x="7028883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0" name="Google Shape;5560;p35"/>
            <p:cNvSpPr/>
            <p:nvPr/>
          </p:nvSpPr>
          <p:spPr>
            <a:xfrm>
              <a:off x="463366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6" y="0"/>
                  </a:moveTo>
                  <a:cubicBezTo>
                    <a:pt x="730" y="0"/>
                    <a:pt x="640" y="39"/>
                    <a:pt x="566" y="123"/>
                  </a:cubicBezTo>
                  <a:cubicBezTo>
                    <a:pt x="60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40" y="1269"/>
                    <a:pt x="1443" y="0"/>
                    <a:pt x="8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1" name="Google Shape;5561;p35"/>
            <p:cNvSpPr/>
            <p:nvPr/>
          </p:nvSpPr>
          <p:spPr>
            <a:xfrm>
              <a:off x="4538866" y="358045"/>
              <a:ext cx="536304" cy="301189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4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82" y="7923"/>
                  </a:cubicBezTo>
                  <a:cubicBezTo>
                    <a:pt x="2679" y="8345"/>
                    <a:pt x="5505" y="8635"/>
                    <a:pt x="8409" y="8635"/>
                  </a:cubicBezTo>
                  <a:cubicBezTo>
                    <a:pt x="11458" y="8635"/>
                    <a:pt x="14594" y="8315"/>
                    <a:pt x="15449" y="7491"/>
                  </a:cubicBezTo>
                  <a:cubicBezTo>
                    <a:pt x="17192" y="5808"/>
                    <a:pt x="16566" y="1711"/>
                    <a:pt x="13095" y="475"/>
                  </a:cubicBezTo>
                  <a:cubicBezTo>
                    <a:pt x="12370" y="182"/>
                    <a:pt x="11140" y="0"/>
                    <a:pt x="97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2" name="Google Shape;5562;p35"/>
            <p:cNvSpPr/>
            <p:nvPr/>
          </p:nvSpPr>
          <p:spPr>
            <a:xfrm>
              <a:off x="525731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28" y="0"/>
                  </a:moveTo>
                  <a:cubicBezTo>
                    <a:pt x="720" y="0"/>
                    <a:pt x="627" y="39"/>
                    <a:pt x="552" y="123"/>
                  </a:cubicBezTo>
                  <a:cubicBezTo>
                    <a:pt x="60" y="749"/>
                    <a:pt x="1" y="1181"/>
                    <a:pt x="373" y="1732"/>
                  </a:cubicBezTo>
                  <a:cubicBezTo>
                    <a:pt x="746" y="2239"/>
                    <a:pt x="2787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8" y="6768"/>
                  </a:cubicBezTo>
                  <a:cubicBezTo>
                    <a:pt x="5453" y="6202"/>
                    <a:pt x="5081" y="4220"/>
                    <a:pt x="3591" y="2537"/>
                  </a:cubicBezTo>
                  <a:cubicBezTo>
                    <a:pt x="2539" y="1269"/>
                    <a:pt x="1443" y="0"/>
                    <a:pt x="82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3" name="Google Shape;5563;p35"/>
            <p:cNvSpPr/>
            <p:nvPr/>
          </p:nvSpPr>
          <p:spPr>
            <a:xfrm>
              <a:off x="5162517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3" y="0"/>
                  </a:moveTo>
                  <a:cubicBezTo>
                    <a:pt x="9362" y="0"/>
                    <a:pt x="8967" y="14"/>
                    <a:pt x="8567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40" y="415"/>
                    <a:pt x="2846" y="1160"/>
                    <a:pt x="1788" y="2516"/>
                  </a:cubicBezTo>
                  <a:cubicBezTo>
                    <a:pt x="1" y="4944"/>
                    <a:pt x="1118" y="7059"/>
                    <a:pt x="1788" y="7730"/>
                  </a:cubicBezTo>
                  <a:cubicBezTo>
                    <a:pt x="1863" y="7864"/>
                    <a:pt x="1922" y="7864"/>
                    <a:pt x="1982" y="7923"/>
                  </a:cubicBezTo>
                  <a:cubicBezTo>
                    <a:pt x="2680" y="8345"/>
                    <a:pt x="5505" y="8635"/>
                    <a:pt x="8410" y="8635"/>
                  </a:cubicBezTo>
                  <a:cubicBezTo>
                    <a:pt x="11459" y="8635"/>
                    <a:pt x="14595" y="8315"/>
                    <a:pt x="15449" y="7491"/>
                  </a:cubicBezTo>
                  <a:cubicBezTo>
                    <a:pt x="17192" y="5808"/>
                    <a:pt x="16567" y="1711"/>
                    <a:pt x="13096" y="475"/>
                  </a:cubicBezTo>
                  <a:cubicBezTo>
                    <a:pt x="12359" y="182"/>
                    <a:pt x="11136" y="0"/>
                    <a:pt x="9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4" name="Google Shape;5564;p35"/>
            <p:cNvSpPr/>
            <p:nvPr/>
          </p:nvSpPr>
          <p:spPr>
            <a:xfrm>
              <a:off x="5880532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5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7" y="0"/>
                    <a:pt x="8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5" name="Google Shape;5565;p35"/>
            <p:cNvSpPr/>
            <p:nvPr/>
          </p:nvSpPr>
          <p:spPr>
            <a:xfrm>
              <a:off x="5785731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3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58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6" name="Google Shape;5566;p35"/>
            <p:cNvSpPr/>
            <p:nvPr/>
          </p:nvSpPr>
          <p:spPr>
            <a:xfrm>
              <a:off x="6507926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7" name="Google Shape;5567;p35"/>
            <p:cNvSpPr/>
            <p:nvPr/>
          </p:nvSpPr>
          <p:spPr>
            <a:xfrm>
              <a:off x="6413124" y="358045"/>
              <a:ext cx="536304" cy="301189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0" y="1160"/>
                    <a:pt x="1803" y="2516"/>
                  </a:cubicBezTo>
                  <a:cubicBezTo>
                    <a:pt x="0" y="4944"/>
                    <a:pt x="1117" y="7059"/>
                    <a:pt x="1803" y="7730"/>
                  </a:cubicBezTo>
                  <a:cubicBezTo>
                    <a:pt x="1862" y="7864"/>
                    <a:pt x="1996" y="7864"/>
                    <a:pt x="2056" y="7923"/>
                  </a:cubicBezTo>
                  <a:cubicBezTo>
                    <a:pt x="2717" y="8345"/>
                    <a:pt x="5524" y="8635"/>
                    <a:pt x="8421" y="8635"/>
                  </a:cubicBezTo>
                  <a:cubicBezTo>
                    <a:pt x="11461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69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8" name="Google Shape;5568;p35"/>
            <p:cNvSpPr/>
            <p:nvPr/>
          </p:nvSpPr>
          <p:spPr>
            <a:xfrm>
              <a:off x="7751078" y="123504"/>
              <a:ext cx="172446" cy="240191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7" y="6202"/>
                    <a:pt x="515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9" name="Google Shape;5569;p35"/>
            <p:cNvSpPr/>
            <p:nvPr/>
          </p:nvSpPr>
          <p:spPr>
            <a:xfrm>
              <a:off x="7656245" y="358045"/>
              <a:ext cx="536336" cy="301189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6" y="0"/>
                  </a:moveTo>
                  <a:cubicBezTo>
                    <a:pt x="9363" y="0"/>
                    <a:pt x="8968" y="14"/>
                    <a:pt x="8567" y="43"/>
                  </a:cubicBezTo>
                  <a:cubicBezTo>
                    <a:pt x="8195" y="43"/>
                    <a:pt x="7822" y="102"/>
                    <a:pt x="7450" y="162"/>
                  </a:cubicBezTo>
                  <a:cubicBezTo>
                    <a:pt x="5156" y="415"/>
                    <a:pt x="2861" y="1160"/>
                    <a:pt x="1804" y="2516"/>
                  </a:cubicBezTo>
                  <a:cubicBezTo>
                    <a:pt x="1" y="4944"/>
                    <a:pt x="1118" y="7059"/>
                    <a:pt x="1804" y="7730"/>
                  </a:cubicBezTo>
                  <a:cubicBezTo>
                    <a:pt x="1863" y="7864"/>
                    <a:pt x="1997" y="7864"/>
                    <a:pt x="2057" y="7923"/>
                  </a:cubicBezTo>
                  <a:cubicBezTo>
                    <a:pt x="2718" y="8345"/>
                    <a:pt x="5525" y="8635"/>
                    <a:pt x="8422" y="8635"/>
                  </a:cubicBezTo>
                  <a:cubicBezTo>
                    <a:pt x="11462" y="8635"/>
                    <a:pt x="14603" y="8315"/>
                    <a:pt x="15465" y="7491"/>
                  </a:cubicBezTo>
                  <a:cubicBezTo>
                    <a:pt x="17193" y="5808"/>
                    <a:pt x="16642" y="1711"/>
                    <a:pt x="13170" y="475"/>
                  </a:cubicBezTo>
                  <a:cubicBezTo>
                    <a:pt x="12387" y="182"/>
                    <a:pt x="11145" y="0"/>
                    <a:pt x="97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0" name="Google Shape;5570;p35"/>
            <p:cNvSpPr/>
            <p:nvPr/>
          </p:nvSpPr>
          <p:spPr>
            <a:xfrm>
              <a:off x="3378880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5" y="0"/>
                    <a:pt x="691" y="39"/>
                    <a:pt x="62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1" name="Google Shape;5571;p35"/>
            <p:cNvSpPr/>
            <p:nvPr/>
          </p:nvSpPr>
          <p:spPr>
            <a:xfrm>
              <a:off x="3284079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2" name="Google Shape;5572;p35"/>
            <p:cNvSpPr/>
            <p:nvPr/>
          </p:nvSpPr>
          <p:spPr>
            <a:xfrm>
              <a:off x="888864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28" y="0"/>
                  </a:moveTo>
                  <a:cubicBezTo>
                    <a:pt x="721" y="0"/>
                    <a:pt x="628" y="39"/>
                    <a:pt x="552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746" y="2164"/>
                    <a:pt x="2787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53" y="6142"/>
                    <a:pt x="5081" y="4220"/>
                    <a:pt x="3591" y="2477"/>
                  </a:cubicBezTo>
                  <a:cubicBezTo>
                    <a:pt x="2539" y="1260"/>
                    <a:pt x="1444" y="0"/>
                    <a:pt x="8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3" name="Google Shape;5573;p35"/>
            <p:cNvSpPr/>
            <p:nvPr/>
          </p:nvSpPr>
          <p:spPr>
            <a:xfrm>
              <a:off x="794063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8" y="1"/>
                  </a:moveTo>
                  <a:cubicBezTo>
                    <a:pt x="9302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40" y="408"/>
                    <a:pt x="2846" y="1093"/>
                    <a:pt x="1788" y="2523"/>
                  </a:cubicBezTo>
                  <a:cubicBezTo>
                    <a:pt x="1" y="4952"/>
                    <a:pt x="1118" y="7052"/>
                    <a:pt x="1788" y="7738"/>
                  </a:cubicBezTo>
                  <a:cubicBezTo>
                    <a:pt x="1863" y="7797"/>
                    <a:pt x="1922" y="7857"/>
                    <a:pt x="2042" y="7931"/>
                  </a:cubicBezTo>
                  <a:cubicBezTo>
                    <a:pt x="2699" y="8317"/>
                    <a:pt x="5429" y="8590"/>
                    <a:pt x="8274" y="8590"/>
                  </a:cubicBezTo>
                  <a:cubicBezTo>
                    <a:pt x="11359" y="8590"/>
                    <a:pt x="14582" y="8269"/>
                    <a:pt x="15449" y="7425"/>
                  </a:cubicBezTo>
                  <a:cubicBezTo>
                    <a:pt x="17192" y="5756"/>
                    <a:pt x="16626" y="1719"/>
                    <a:pt x="13155" y="482"/>
                  </a:cubicBezTo>
                  <a:cubicBezTo>
                    <a:pt x="12356" y="184"/>
                    <a:pt x="11088" y="1"/>
                    <a:pt x="9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4" name="Google Shape;5574;p35"/>
            <p:cNvSpPr/>
            <p:nvPr/>
          </p:nvSpPr>
          <p:spPr>
            <a:xfrm>
              <a:off x="1512078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4" y="674"/>
                    <a:pt x="0" y="1166"/>
                    <a:pt x="373" y="1673"/>
                  </a:cubicBezTo>
                  <a:cubicBezTo>
                    <a:pt x="745" y="2164"/>
                    <a:pt x="280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7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54" y="1260"/>
                    <a:pt x="1447" y="0"/>
                    <a:pt x="8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5" name="Google Shape;5575;p35"/>
            <p:cNvSpPr/>
            <p:nvPr/>
          </p:nvSpPr>
          <p:spPr>
            <a:xfrm>
              <a:off x="1417276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6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18" y="7052"/>
                    <a:pt x="1803" y="7738"/>
                  </a:cubicBezTo>
                  <a:cubicBezTo>
                    <a:pt x="1863" y="7797"/>
                    <a:pt x="1997" y="7857"/>
                    <a:pt x="2056" y="7931"/>
                  </a:cubicBezTo>
                  <a:cubicBezTo>
                    <a:pt x="2707" y="8317"/>
                    <a:pt x="5432" y="8590"/>
                    <a:pt x="8278" y="8590"/>
                  </a:cubicBezTo>
                  <a:cubicBezTo>
                    <a:pt x="11362" y="8590"/>
                    <a:pt x="14588" y="8269"/>
                    <a:pt x="15464" y="7425"/>
                  </a:cubicBezTo>
                  <a:cubicBezTo>
                    <a:pt x="17192" y="5756"/>
                    <a:pt x="16641" y="1719"/>
                    <a:pt x="13170" y="482"/>
                  </a:cubicBezTo>
                  <a:cubicBezTo>
                    <a:pt x="12370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6" name="Google Shape;5576;p35"/>
            <p:cNvSpPr/>
            <p:nvPr/>
          </p:nvSpPr>
          <p:spPr>
            <a:xfrm>
              <a:off x="2135728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2" y="0"/>
                    <a:pt x="640" y="39"/>
                    <a:pt x="56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7" name="Google Shape;5577;p35"/>
            <p:cNvSpPr/>
            <p:nvPr/>
          </p:nvSpPr>
          <p:spPr>
            <a:xfrm>
              <a:off x="2040927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699" y="8317"/>
                    <a:pt x="5429" y="8590"/>
                    <a:pt x="8283" y="8590"/>
                  </a:cubicBezTo>
                  <a:cubicBezTo>
                    <a:pt x="11377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8" name="Google Shape;5578;p35"/>
            <p:cNvSpPr/>
            <p:nvPr/>
          </p:nvSpPr>
          <p:spPr>
            <a:xfrm>
              <a:off x="2763122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9" name="Google Shape;5579;p35"/>
            <p:cNvSpPr/>
            <p:nvPr/>
          </p:nvSpPr>
          <p:spPr>
            <a:xfrm>
              <a:off x="2668321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1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0" name="Google Shape;5580;p35"/>
            <p:cNvSpPr/>
            <p:nvPr/>
          </p:nvSpPr>
          <p:spPr>
            <a:xfrm>
              <a:off x="4006274" y="119354"/>
              <a:ext cx="172446" cy="238133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1" name="Google Shape;5581;p35"/>
            <p:cNvSpPr/>
            <p:nvPr/>
          </p:nvSpPr>
          <p:spPr>
            <a:xfrm>
              <a:off x="3911473" y="353616"/>
              <a:ext cx="536336" cy="299620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77" y="7052"/>
                    <a:pt x="1803" y="7738"/>
                  </a:cubicBezTo>
                  <a:cubicBezTo>
                    <a:pt x="1922" y="7797"/>
                    <a:pt x="1982" y="7857"/>
                    <a:pt x="2041" y="7931"/>
                  </a:cubicBezTo>
                  <a:cubicBezTo>
                    <a:pt x="2728" y="8317"/>
                    <a:pt x="5472" y="8590"/>
                    <a:pt x="8327" y="8590"/>
                  </a:cubicBezTo>
                  <a:cubicBezTo>
                    <a:pt x="11422" y="8590"/>
                    <a:pt x="14648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2" name="Google Shape;5582;p35">
              <a:hlinkClick r:id="rId3" action="ppaction://hlinksldjump"/>
            </p:cNvPr>
            <p:cNvSpPr txBox="1"/>
            <p:nvPr/>
          </p:nvSpPr>
          <p:spPr>
            <a:xfrm>
              <a:off x="790775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Sep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3" name="Google Shape;5583;p35"/>
            <p:cNvSpPr txBox="1"/>
            <p:nvPr/>
          </p:nvSpPr>
          <p:spPr>
            <a:xfrm>
              <a:off x="1412281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Oct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4" name="Google Shape;5584;p35"/>
            <p:cNvSpPr txBox="1"/>
            <p:nvPr/>
          </p:nvSpPr>
          <p:spPr>
            <a:xfrm>
              <a:off x="1988006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Nov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5" name="Google Shape;5585;p35"/>
            <p:cNvSpPr txBox="1"/>
            <p:nvPr/>
          </p:nvSpPr>
          <p:spPr>
            <a:xfrm>
              <a:off x="2657675" y="414509"/>
              <a:ext cx="5517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Dec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6" name="Google Shape;5586;p35"/>
            <p:cNvSpPr txBox="1"/>
            <p:nvPr/>
          </p:nvSpPr>
          <p:spPr>
            <a:xfrm>
              <a:off x="323340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Jan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7" name="Google Shape;5587;p35"/>
            <p:cNvSpPr txBox="1"/>
            <p:nvPr/>
          </p:nvSpPr>
          <p:spPr>
            <a:xfrm>
              <a:off x="3869194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Feb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8" name="Google Shape;5588;p35"/>
            <p:cNvSpPr txBox="1"/>
            <p:nvPr/>
          </p:nvSpPr>
          <p:spPr>
            <a:xfrm>
              <a:off x="449070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Mar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89" name="Google Shape;5589;p35"/>
            <p:cNvSpPr txBox="1"/>
            <p:nvPr/>
          </p:nvSpPr>
          <p:spPr>
            <a:xfrm>
              <a:off x="5119350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Apr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0" name="Google Shape;5590;p35"/>
            <p:cNvSpPr txBox="1"/>
            <p:nvPr/>
          </p:nvSpPr>
          <p:spPr>
            <a:xfrm>
              <a:off x="5740856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May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1" name="Google Shape;5591;p35"/>
            <p:cNvSpPr txBox="1"/>
            <p:nvPr/>
          </p:nvSpPr>
          <p:spPr>
            <a:xfrm>
              <a:off x="6367125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Jun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2" name="Google Shape;5592;p35"/>
            <p:cNvSpPr txBox="1"/>
            <p:nvPr/>
          </p:nvSpPr>
          <p:spPr>
            <a:xfrm>
              <a:off x="6981488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lt1"/>
                  </a:solidFill>
                  <a:latin typeface="Pangolin"/>
                  <a:ea typeface="Pangolin"/>
                  <a:cs typeface="Pangolin"/>
                  <a:sym typeface="Pangolin"/>
                </a:rPr>
                <a:t>Jul</a:t>
              </a:r>
              <a:endParaRPr sz="1300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3" name="Google Shape;5593;p35"/>
            <p:cNvSpPr txBox="1"/>
            <p:nvPr/>
          </p:nvSpPr>
          <p:spPr>
            <a:xfrm>
              <a:off x="7605375" y="414509"/>
              <a:ext cx="633300" cy="20224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300">
                  <a:solidFill>
                    <a:schemeClr val="dk2"/>
                  </a:solidFill>
                  <a:latin typeface="Pangolin"/>
                  <a:ea typeface="Pangolin"/>
                  <a:cs typeface="Pangolin"/>
                  <a:sym typeface="Pangolin"/>
                </a:rPr>
                <a:t>Aug</a:t>
              </a:r>
              <a:endParaRPr sz="1300">
                <a:solidFill>
                  <a:schemeClr val="dk2"/>
                </a:solidFill>
                <a:latin typeface="Pangolin"/>
                <a:ea typeface="Pangolin"/>
                <a:cs typeface="Pangolin"/>
                <a:sym typeface="Pangolin"/>
              </a:endParaRPr>
            </a:p>
          </p:txBody>
        </p:sp>
        <p:sp>
          <p:nvSpPr>
            <p:cNvPr id="5594" name="Google Shape;5594;p35">
              <a:hlinkClick r:id="" action="ppaction://noaction"/>
            </p:cNvPr>
            <p:cNvSpPr/>
            <p:nvPr/>
          </p:nvSpPr>
          <p:spPr>
            <a:xfrm>
              <a:off x="1466950" y="333030"/>
              <a:ext cx="428700" cy="309000"/>
            </a:xfrm>
            <a:prstGeom prst="ellipse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595" name="Google Shape;5595;p35">
            <a:hlinkClick r:id="" action="ppaction://noaction"/>
          </p:cNvPr>
          <p:cNvSpPr/>
          <p:nvPr/>
        </p:nvSpPr>
        <p:spPr>
          <a:xfrm>
            <a:off x="8477450" y="2839050"/>
            <a:ext cx="428700" cy="428700"/>
          </a:xfrm>
          <a:prstGeom prst="teardrop">
            <a:avLst>
              <a:gd name="adj" fmla="val 100000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96" name="Google Shape;5596;p35">
            <a:hlinkClick r:id="" action="ppaction://noaction"/>
          </p:cNvPr>
          <p:cNvSpPr txBox="1"/>
          <p:nvPr/>
        </p:nvSpPr>
        <p:spPr>
          <a:xfrm>
            <a:off x="8584800" y="821500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A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7" name="Google Shape;5597;p35">
            <a:hlinkClick r:id="" action="ppaction://noaction"/>
          </p:cNvPr>
          <p:cNvSpPr txBox="1"/>
          <p:nvPr/>
        </p:nvSpPr>
        <p:spPr>
          <a:xfrm>
            <a:off x="8584800" y="1495394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B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8" name="Google Shape;5598;p35">
            <a:hlinkClick r:id="" action="ppaction://noaction"/>
          </p:cNvPr>
          <p:cNvSpPr txBox="1"/>
          <p:nvPr/>
        </p:nvSpPr>
        <p:spPr>
          <a:xfrm>
            <a:off x="8584800" y="2170478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C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599" name="Google Shape;5599;p35">
            <a:hlinkClick r:id="" action="ppaction://noaction"/>
          </p:cNvPr>
          <p:cNvSpPr txBox="1"/>
          <p:nvPr/>
        </p:nvSpPr>
        <p:spPr>
          <a:xfrm>
            <a:off x="8584800" y="2844372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D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0" name="Google Shape;5600;p35">
            <a:hlinkClick r:id="" action="ppaction://noaction"/>
          </p:cNvPr>
          <p:cNvSpPr txBox="1"/>
          <p:nvPr/>
        </p:nvSpPr>
        <p:spPr>
          <a:xfrm>
            <a:off x="8584800" y="3521838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E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1" name="Google Shape;5601;p35">
            <a:hlinkClick r:id="" action="ppaction://noaction"/>
          </p:cNvPr>
          <p:cNvSpPr txBox="1"/>
          <p:nvPr/>
        </p:nvSpPr>
        <p:spPr>
          <a:xfrm>
            <a:off x="8584800" y="4195731"/>
            <a:ext cx="324000" cy="33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>
                <a:solidFill>
                  <a:schemeClr val="lt1"/>
                </a:solidFill>
                <a:latin typeface="Pangolin"/>
                <a:ea typeface="Pangolin"/>
                <a:cs typeface="Pangolin"/>
                <a:sym typeface="Pangolin"/>
              </a:rPr>
              <a:t>F</a:t>
            </a:r>
            <a:endParaRPr sz="1200" b="1">
              <a:solidFill>
                <a:schemeClr val="lt1"/>
              </a:solidFill>
              <a:latin typeface="Pangolin"/>
              <a:ea typeface="Pangolin"/>
              <a:cs typeface="Pangolin"/>
              <a:sym typeface="Pangolin"/>
            </a:endParaRPr>
          </a:p>
        </p:txBody>
      </p:sp>
      <p:sp>
        <p:nvSpPr>
          <p:cNvPr id="5602" name="Google Shape;5602;p35">
            <a:hlinkClick r:id="" action="ppaction://noaction"/>
          </p:cNvPr>
          <p:cNvSpPr/>
          <p:nvPr/>
        </p:nvSpPr>
        <p:spPr>
          <a:xfrm>
            <a:off x="14652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3" name="Google Shape;5603;p35">
            <a:hlinkClick r:id="" action="ppaction://noaction"/>
          </p:cNvPr>
          <p:cNvSpPr/>
          <p:nvPr/>
        </p:nvSpPr>
        <p:spPr>
          <a:xfrm>
            <a:off x="20748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4" name="Google Shape;5604;p35">
            <a:hlinkClick r:id="" action="ppaction://noaction"/>
          </p:cNvPr>
          <p:cNvSpPr/>
          <p:nvPr/>
        </p:nvSpPr>
        <p:spPr>
          <a:xfrm>
            <a:off x="27225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5" name="Google Shape;5605;p35">
            <a:hlinkClick r:id="" action="ppaction://noaction"/>
          </p:cNvPr>
          <p:cNvSpPr/>
          <p:nvPr/>
        </p:nvSpPr>
        <p:spPr>
          <a:xfrm>
            <a:off x="333212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6" name="Google Shape;5606;p35">
            <a:hlinkClick r:id="" action="ppaction://noaction"/>
          </p:cNvPr>
          <p:cNvSpPr/>
          <p:nvPr/>
        </p:nvSpPr>
        <p:spPr>
          <a:xfrm>
            <a:off x="39607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7" name="Google Shape;5607;p35">
            <a:hlinkClick r:id="" action="ppaction://noaction"/>
          </p:cNvPr>
          <p:cNvSpPr/>
          <p:nvPr/>
        </p:nvSpPr>
        <p:spPr>
          <a:xfrm>
            <a:off x="45703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8" name="Google Shape;5608;p35">
            <a:hlinkClick r:id="" action="ppaction://noaction"/>
          </p:cNvPr>
          <p:cNvSpPr/>
          <p:nvPr/>
        </p:nvSpPr>
        <p:spPr>
          <a:xfrm>
            <a:off x="52180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9" name="Google Shape;5609;p35">
            <a:hlinkClick r:id="" action="ppaction://noaction"/>
          </p:cNvPr>
          <p:cNvSpPr/>
          <p:nvPr/>
        </p:nvSpPr>
        <p:spPr>
          <a:xfrm>
            <a:off x="58276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0" name="Google Shape;5610;p35">
            <a:hlinkClick r:id="" action="ppaction://noaction"/>
          </p:cNvPr>
          <p:cNvSpPr/>
          <p:nvPr/>
        </p:nvSpPr>
        <p:spPr>
          <a:xfrm>
            <a:off x="64753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1" name="Google Shape;5611;p35">
            <a:hlinkClick r:id="" action="ppaction://noaction"/>
          </p:cNvPr>
          <p:cNvSpPr/>
          <p:nvPr/>
        </p:nvSpPr>
        <p:spPr>
          <a:xfrm>
            <a:off x="70849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2" name="Google Shape;5612;p35">
            <a:hlinkClick r:id="" action="ppaction://noaction"/>
          </p:cNvPr>
          <p:cNvSpPr/>
          <p:nvPr/>
        </p:nvSpPr>
        <p:spPr>
          <a:xfrm>
            <a:off x="76945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13" name="Google Shape;5613;p35">
            <a:hlinkClick r:id="rId3" action="ppaction://hlinksldjump"/>
          </p:cNvPr>
          <p:cNvSpPr/>
          <p:nvPr/>
        </p:nvSpPr>
        <p:spPr>
          <a:xfrm>
            <a:off x="836577" y="404975"/>
            <a:ext cx="442200" cy="2403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5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1948" y="816077"/>
            <a:ext cx="3687097" cy="471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FF719D-32A0-4643-BEC7-701C402BB110}"/>
              </a:ext>
            </a:extLst>
          </p:cNvPr>
          <p:cNvSpPr/>
          <p:nvPr/>
        </p:nvSpPr>
        <p:spPr>
          <a:xfrm>
            <a:off x="0" y="-25508"/>
            <a:ext cx="9144000" cy="489364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4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 emotions:</a:t>
            </a:r>
          </a:p>
          <a:p>
            <a:pPr algn="ctr"/>
            <a:endParaRPr 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en-US" sz="2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endParaRPr lang="en-US" sz="54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en-US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  </a:t>
            </a:r>
          </a:p>
          <a:p>
            <a:pPr algn="ctr"/>
            <a:endParaRPr lang="en-US" sz="5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51" r="7826" b="5558"/>
          <a:stretch/>
        </p:blipFill>
        <p:spPr>
          <a:xfrm>
            <a:off x="970313" y="3073894"/>
            <a:ext cx="1958254" cy="19327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0" b="19167"/>
          <a:stretch/>
        </p:blipFill>
        <p:spPr>
          <a:xfrm>
            <a:off x="6785263" y="388136"/>
            <a:ext cx="2036619" cy="179395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14" y="1473144"/>
            <a:ext cx="1958254" cy="18963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221" y="388136"/>
            <a:ext cx="2138300" cy="1793955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1114" y="2664137"/>
            <a:ext cx="2143125" cy="1924915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7045036" y="2182091"/>
            <a:ext cx="1689203" cy="482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hungry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958970" y="4447007"/>
            <a:ext cx="1689203" cy="482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thirsty</a:t>
            </a:r>
            <a:endParaRPr lang="en-US" sz="2000" dirty="0"/>
          </a:p>
        </p:txBody>
      </p:sp>
      <p:sp>
        <p:nvSpPr>
          <p:cNvPr id="12" name="Rounded Rectangle 11"/>
          <p:cNvSpPr/>
          <p:nvPr/>
        </p:nvSpPr>
        <p:spPr>
          <a:xfrm>
            <a:off x="1104838" y="3072557"/>
            <a:ext cx="1689203" cy="482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afraid</a:t>
            </a:r>
            <a:endParaRPr lang="en-US" sz="2000" dirty="0"/>
          </a:p>
        </p:txBody>
      </p:sp>
      <p:sp>
        <p:nvSpPr>
          <p:cNvPr id="13" name="Rounded Rectangle 12"/>
          <p:cNvSpPr/>
          <p:nvPr/>
        </p:nvSpPr>
        <p:spPr>
          <a:xfrm>
            <a:off x="4012314" y="2165373"/>
            <a:ext cx="1689203" cy="4820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excited</a:t>
            </a:r>
            <a:endParaRPr lang="en-US" sz="2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2767" y="2819285"/>
            <a:ext cx="1011382" cy="1991158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4254149" y="3524766"/>
            <a:ext cx="1643372" cy="580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Tired-sleepy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1807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0" name="Google Shape;3910;p50"/>
          <p:cNvGrpSpPr/>
          <p:nvPr/>
        </p:nvGrpSpPr>
        <p:grpSpPr>
          <a:xfrm>
            <a:off x="-104885" y="1246065"/>
            <a:ext cx="2235379" cy="3420588"/>
            <a:chOff x="-104885" y="1246065"/>
            <a:chExt cx="2235379" cy="3420588"/>
          </a:xfrm>
        </p:grpSpPr>
        <p:grpSp>
          <p:nvGrpSpPr>
            <p:cNvPr id="3911" name="Google Shape;3911;p50"/>
            <p:cNvGrpSpPr/>
            <p:nvPr/>
          </p:nvGrpSpPr>
          <p:grpSpPr>
            <a:xfrm>
              <a:off x="-23" y="2480780"/>
              <a:ext cx="1463636" cy="806231"/>
              <a:chOff x="80379" y="2974904"/>
              <a:chExt cx="1766396" cy="973004"/>
            </a:xfrm>
          </p:grpSpPr>
          <p:sp>
            <p:nvSpPr>
              <p:cNvPr id="3912" name="Google Shape;3912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3" name="Google Shape;3913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4" name="Google Shape;3914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5" name="Google Shape;3915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6" name="Google Shape;3916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7" name="Google Shape;3917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8" name="Google Shape;3918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9" name="Google Shape;3919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20" name="Google Shape;3920;p50"/>
            <p:cNvGrpSpPr/>
            <p:nvPr/>
          </p:nvGrpSpPr>
          <p:grpSpPr>
            <a:xfrm rot="5400000">
              <a:off x="-155838" y="3322815"/>
              <a:ext cx="1499686" cy="1187992"/>
              <a:chOff x="8757948" y="1920174"/>
              <a:chExt cx="1090443" cy="865316"/>
            </a:xfrm>
          </p:grpSpPr>
          <p:sp>
            <p:nvSpPr>
              <p:cNvPr id="3921" name="Google Shape;3921;p50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2" name="Google Shape;3922;p50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3" name="Google Shape;3923;p50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4" name="Google Shape;3924;p50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5" name="Google Shape;3925;p50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6" name="Google Shape;3926;p50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7" name="Google Shape;3927;p50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8" name="Google Shape;3928;p50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9" name="Google Shape;3929;p50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0" name="Google Shape;3930;p50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1" name="Google Shape;3931;p50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2" name="Google Shape;3932;p50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3" name="Google Shape;3933;p50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4" name="Google Shape;3934;p50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5" name="Google Shape;3935;p50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6" name="Google Shape;3936;p50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7" name="Google Shape;3937;p50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8" name="Google Shape;3938;p50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9" name="Google Shape;3939;p50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0" name="Google Shape;3940;p50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1" name="Google Shape;3941;p50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2" name="Google Shape;3942;p50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43" name="Google Shape;3943;p50"/>
            <p:cNvGrpSpPr/>
            <p:nvPr/>
          </p:nvGrpSpPr>
          <p:grpSpPr>
            <a:xfrm>
              <a:off x="333660" y="2568447"/>
              <a:ext cx="1796834" cy="1254933"/>
              <a:chOff x="482875" y="2377725"/>
              <a:chExt cx="1432425" cy="1000425"/>
            </a:xfrm>
          </p:grpSpPr>
          <p:sp>
            <p:nvSpPr>
              <p:cNvPr id="3944" name="Google Shape;3944;p50"/>
              <p:cNvSpPr/>
              <p:nvPr/>
            </p:nvSpPr>
            <p:spPr>
              <a:xfrm>
                <a:off x="1154300" y="2522925"/>
                <a:ext cx="269325" cy="478025"/>
              </a:xfrm>
              <a:custGeom>
                <a:avLst/>
                <a:gdLst/>
                <a:ahLst/>
                <a:cxnLst/>
                <a:rect l="l" t="t" r="r" b="b"/>
                <a:pathLst>
                  <a:path w="10773" h="19121" extrusionOk="0">
                    <a:moveTo>
                      <a:pt x="8968" y="1"/>
                    </a:moveTo>
                    <a:cubicBezTo>
                      <a:pt x="7025" y="1"/>
                      <a:pt x="0" y="9287"/>
                      <a:pt x="1497" y="17100"/>
                    </a:cubicBezTo>
                    <a:cubicBezTo>
                      <a:pt x="1723" y="17927"/>
                      <a:pt x="3794" y="19120"/>
                      <a:pt x="5661" y="19120"/>
                    </a:cubicBezTo>
                    <a:cubicBezTo>
                      <a:pt x="6103" y="19120"/>
                      <a:pt x="6534" y="19053"/>
                      <a:pt x="6926" y="18899"/>
                    </a:cubicBezTo>
                    <a:cubicBezTo>
                      <a:pt x="6926" y="18899"/>
                      <a:pt x="4227" y="11361"/>
                      <a:pt x="9190" y="3295"/>
                    </a:cubicBezTo>
                    <a:cubicBezTo>
                      <a:pt x="9904" y="2582"/>
                      <a:pt x="10772" y="751"/>
                      <a:pt x="9159" y="38"/>
                    </a:cubicBezTo>
                    <a:cubicBezTo>
                      <a:pt x="9103" y="13"/>
                      <a:pt x="9039" y="1"/>
                      <a:pt x="8968" y="1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5" name="Google Shape;3945;p50"/>
              <p:cNvSpPr/>
              <p:nvPr/>
            </p:nvSpPr>
            <p:spPr>
              <a:xfrm>
                <a:off x="840400" y="2446725"/>
                <a:ext cx="281075" cy="446225"/>
              </a:xfrm>
              <a:custGeom>
                <a:avLst/>
                <a:gdLst/>
                <a:ahLst/>
                <a:cxnLst/>
                <a:rect l="l" t="t" r="r" b="b"/>
                <a:pathLst>
                  <a:path w="11243" h="17849" extrusionOk="0">
                    <a:moveTo>
                      <a:pt x="8995" y="0"/>
                    </a:moveTo>
                    <a:cubicBezTo>
                      <a:pt x="8341" y="0"/>
                      <a:pt x="7576" y="229"/>
                      <a:pt x="6763" y="821"/>
                    </a:cubicBezTo>
                    <a:cubicBezTo>
                      <a:pt x="0" y="7646"/>
                      <a:pt x="93" y="16673"/>
                      <a:pt x="93" y="16673"/>
                    </a:cubicBezTo>
                    <a:cubicBezTo>
                      <a:pt x="1321" y="17445"/>
                      <a:pt x="3196" y="17849"/>
                      <a:pt x="4797" y="17849"/>
                    </a:cubicBezTo>
                    <a:cubicBezTo>
                      <a:pt x="6352" y="17849"/>
                      <a:pt x="7650" y="17468"/>
                      <a:pt x="7848" y="16673"/>
                    </a:cubicBezTo>
                    <a:cubicBezTo>
                      <a:pt x="6111" y="10717"/>
                      <a:pt x="10827" y="2900"/>
                      <a:pt x="11075" y="1752"/>
                    </a:cubicBezTo>
                    <a:cubicBezTo>
                      <a:pt x="11243" y="997"/>
                      <a:pt x="10361" y="0"/>
                      <a:pt x="8995" y="0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6" name="Google Shape;3946;p50"/>
              <p:cNvSpPr/>
              <p:nvPr/>
            </p:nvSpPr>
            <p:spPr>
              <a:xfrm>
                <a:off x="482875" y="2377725"/>
                <a:ext cx="1252500" cy="298850"/>
              </a:xfrm>
              <a:custGeom>
                <a:avLst/>
                <a:gdLst/>
                <a:ahLst/>
                <a:cxnLst/>
                <a:rect l="l" t="t" r="r" b="b"/>
                <a:pathLst>
                  <a:path w="50100" h="11954" extrusionOk="0">
                    <a:moveTo>
                      <a:pt x="2289" y="1"/>
                    </a:moveTo>
                    <a:cubicBezTo>
                      <a:pt x="1732" y="1"/>
                      <a:pt x="1182" y="227"/>
                      <a:pt x="776" y="665"/>
                    </a:cubicBezTo>
                    <a:cubicBezTo>
                      <a:pt x="0" y="1534"/>
                      <a:pt x="62" y="2837"/>
                      <a:pt x="900" y="3612"/>
                    </a:cubicBezTo>
                    <a:cubicBezTo>
                      <a:pt x="2668" y="5256"/>
                      <a:pt x="4777" y="6249"/>
                      <a:pt x="6856" y="6932"/>
                    </a:cubicBezTo>
                    <a:cubicBezTo>
                      <a:pt x="8934" y="7583"/>
                      <a:pt x="11013" y="7924"/>
                      <a:pt x="13060" y="8141"/>
                    </a:cubicBezTo>
                    <a:cubicBezTo>
                      <a:pt x="14115" y="8266"/>
                      <a:pt x="15139" y="8328"/>
                      <a:pt x="16162" y="8359"/>
                    </a:cubicBezTo>
                    <a:cubicBezTo>
                      <a:pt x="16889" y="8404"/>
                      <a:pt x="17666" y="8433"/>
                      <a:pt x="18419" y="8433"/>
                    </a:cubicBezTo>
                    <a:cubicBezTo>
                      <a:pt x="18695" y="8433"/>
                      <a:pt x="18967" y="8429"/>
                      <a:pt x="19233" y="8421"/>
                    </a:cubicBezTo>
                    <a:cubicBezTo>
                      <a:pt x="21312" y="8390"/>
                      <a:pt x="23297" y="8235"/>
                      <a:pt x="25252" y="8173"/>
                    </a:cubicBezTo>
                    <a:cubicBezTo>
                      <a:pt x="26061" y="8134"/>
                      <a:pt x="26849" y="8111"/>
                      <a:pt x="27632" y="8111"/>
                    </a:cubicBezTo>
                    <a:cubicBezTo>
                      <a:pt x="28738" y="8111"/>
                      <a:pt x="29833" y="8157"/>
                      <a:pt x="30960" y="8266"/>
                    </a:cubicBezTo>
                    <a:cubicBezTo>
                      <a:pt x="32883" y="8452"/>
                      <a:pt x="34775" y="8762"/>
                      <a:pt x="36730" y="9103"/>
                    </a:cubicBezTo>
                    <a:cubicBezTo>
                      <a:pt x="40576" y="9848"/>
                      <a:pt x="44392" y="10778"/>
                      <a:pt x="48145" y="11895"/>
                    </a:cubicBezTo>
                    <a:cubicBezTo>
                      <a:pt x="48276" y="11935"/>
                      <a:pt x="48408" y="11954"/>
                      <a:pt x="48538" y="11954"/>
                    </a:cubicBezTo>
                    <a:cubicBezTo>
                      <a:pt x="49115" y="11954"/>
                      <a:pt x="49649" y="11578"/>
                      <a:pt x="49852" y="10995"/>
                    </a:cubicBezTo>
                    <a:cubicBezTo>
                      <a:pt x="50100" y="10282"/>
                      <a:pt x="49697" y="9506"/>
                      <a:pt x="48983" y="9258"/>
                    </a:cubicBezTo>
                    <a:cubicBezTo>
                      <a:pt x="45167" y="7986"/>
                      <a:pt x="41259" y="6901"/>
                      <a:pt x="37350" y="6063"/>
                    </a:cubicBezTo>
                    <a:cubicBezTo>
                      <a:pt x="35365" y="5629"/>
                      <a:pt x="33379" y="5256"/>
                      <a:pt x="31332" y="5008"/>
                    </a:cubicBezTo>
                    <a:cubicBezTo>
                      <a:pt x="30308" y="4884"/>
                      <a:pt x="29284" y="4791"/>
                      <a:pt x="28230" y="4729"/>
                    </a:cubicBezTo>
                    <a:cubicBezTo>
                      <a:pt x="27702" y="4698"/>
                      <a:pt x="27183" y="4690"/>
                      <a:pt x="26671" y="4690"/>
                    </a:cubicBezTo>
                    <a:cubicBezTo>
                      <a:pt x="26159" y="4690"/>
                      <a:pt x="25655" y="4698"/>
                      <a:pt x="25159" y="4698"/>
                    </a:cubicBezTo>
                    <a:cubicBezTo>
                      <a:pt x="23142" y="4729"/>
                      <a:pt x="21157" y="4791"/>
                      <a:pt x="19233" y="4791"/>
                    </a:cubicBezTo>
                    <a:cubicBezTo>
                      <a:pt x="18272" y="4760"/>
                      <a:pt x="17341" y="4729"/>
                      <a:pt x="16380" y="4667"/>
                    </a:cubicBezTo>
                    <a:cubicBezTo>
                      <a:pt x="15418" y="4574"/>
                      <a:pt x="14456" y="4481"/>
                      <a:pt x="13526" y="4357"/>
                    </a:cubicBezTo>
                    <a:cubicBezTo>
                      <a:pt x="11633" y="4109"/>
                      <a:pt x="9803" y="3736"/>
                      <a:pt x="8097" y="3147"/>
                    </a:cubicBezTo>
                    <a:cubicBezTo>
                      <a:pt x="6422" y="2558"/>
                      <a:pt x="4902" y="1720"/>
                      <a:pt x="3785" y="634"/>
                    </a:cubicBezTo>
                    <a:lnTo>
                      <a:pt x="3754" y="603"/>
                    </a:lnTo>
                    <a:lnTo>
                      <a:pt x="3723" y="572"/>
                    </a:lnTo>
                    <a:cubicBezTo>
                      <a:pt x="3309" y="188"/>
                      <a:pt x="2796" y="1"/>
                      <a:pt x="228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7" name="Google Shape;3947;p50"/>
              <p:cNvSpPr/>
              <p:nvPr/>
            </p:nvSpPr>
            <p:spPr>
              <a:xfrm>
                <a:off x="1116475" y="2580475"/>
                <a:ext cx="573925" cy="95425"/>
              </a:xfrm>
              <a:custGeom>
                <a:avLst/>
                <a:gdLst/>
                <a:ahLst/>
                <a:cxnLst/>
                <a:rect l="l" t="t" r="r" b="b"/>
                <a:pathLst>
                  <a:path w="22957" h="3817" extrusionOk="0">
                    <a:moveTo>
                      <a:pt x="22957" y="3816"/>
                    </a:moveTo>
                    <a:cubicBezTo>
                      <a:pt x="22895" y="3816"/>
                      <a:pt x="22832" y="3816"/>
                      <a:pt x="22801" y="3785"/>
                    </a:cubicBezTo>
                    <a:cubicBezTo>
                      <a:pt x="19048" y="2668"/>
                      <a:pt x="15232" y="1738"/>
                      <a:pt x="11386" y="993"/>
                    </a:cubicBezTo>
                    <a:cubicBezTo>
                      <a:pt x="11199" y="962"/>
                      <a:pt x="11013" y="931"/>
                      <a:pt x="10827" y="900"/>
                    </a:cubicBezTo>
                    <a:lnTo>
                      <a:pt x="10827" y="900"/>
                    </a:lnTo>
                    <a:cubicBezTo>
                      <a:pt x="11013" y="931"/>
                      <a:pt x="11199" y="962"/>
                      <a:pt x="11386" y="993"/>
                    </a:cubicBezTo>
                    <a:cubicBezTo>
                      <a:pt x="15232" y="1738"/>
                      <a:pt x="19048" y="2668"/>
                      <a:pt x="22801" y="3785"/>
                    </a:cubicBezTo>
                    <a:cubicBezTo>
                      <a:pt x="22832" y="3816"/>
                      <a:pt x="22895" y="3816"/>
                      <a:pt x="22957" y="3816"/>
                    </a:cubicBezTo>
                    <a:close/>
                    <a:moveTo>
                      <a:pt x="7384" y="342"/>
                    </a:moveTo>
                    <a:cubicBezTo>
                      <a:pt x="6794" y="280"/>
                      <a:pt x="6205" y="218"/>
                      <a:pt x="5616" y="156"/>
                    </a:cubicBezTo>
                    <a:cubicBezTo>
                      <a:pt x="5585" y="156"/>
                      <a:pt x="5585" y="156"/>
                      <a:pt x="5554" y="156"/>
                    </a:cubicBezTo>
                    <a:cubicBezTo>
                      <a:pt x="5585" y="156"/>
                      <a:pt x="5585" y="156"/>
                      <a:pt x="5616" y="156"/>
                    </a:cubicBezTo>
                    <a:cubicBezTo>
                      <a:pt x="6205" y="218"/>
                      <a:pt x="6794" y="280"/>
                      <a:pt x="7384" y="342"/>
                    </a:cubicBezTo>
                    <a:lnTo>
                      <a:pt x="7384" y="342"/>
                    </a:lnTo>
                    <a:close/>
                    <a:moveTo>
                      <a:pt x="5554" y="156"/>
                    </a:moveTo>
                    <a:cubicBezTo>
                      <a:pt x="5523" y="156"/>
                      <a:pt x="5523" y="156"/>
                      <a:pt x="5491" y="156"/>
                    </a:cubicBezTo>
                    <a:cubicBezTo>
                      <a:pt x="5523" y="156"/>
                      <a:pt x="5523" y="156"/>
                      <a:pt x="5554" y="156"/>
                    </a:cubicBezTo>
                    <a:close/>
                    <a:moveTo>
                      <a:pt x="5460" y="156"/>
                    </a:moveTo>
                    <a:cubicBezTo>
                      <a:pt x="5460" y="156"/>
                      <a:pt x="5429" y="156"/>
                      <a:pt x="5398" y="125"/>
                    </a:cubicBezTo>
                    <a:cubicBezTo>
                      <a:pt x="5429" y="156"/>
                      <a:pt x="5460" y="156"/>
                      <a:pt x="5460" y="156"/>
                    </a:cubicBezTo>
                    <a:close/>
                    <a:moveTo>
                      <a:pt x="5367" y="125"/>
                    </a:moveTo>
                    <a:cubicBezTo>
                      <a:pt x="5336" y="125"/>
                      <a:pt x="5336" y="125"/>
                      <a:pt x="5336" y="125"/>
                    </a:cubicBezTo>
                    <a:cubicBezTo>
                      <a:pt x="5336" y="125"/>
                      <a:pt x="5336" y="125"/>
                      <a:pt x="5367" y="125"/>
                    </a:cubicBezTo>
                    <a:close/>
                    <a:moveTo>
                      <a:pt x="1" y="31"/>
                    </a:moveTo>
                    <a:cubicBezTo>
                      <a:pt x="714" y="0"/>
                      <a:pt x="1397" y="0"/>
                      <a:pt x="2110" y="0"/>
                    </a:cubicBezTo>
                    <a:cubicBezTo>
                      <a:pt x="1397" y="0"/>
                      <a:pt x="714" y="0"/>
                      <a:pt x="1" y="31"/>
                    </a:cubicBezTo>
                    <a:close/>
                    <a:moveTo>
                      <a:pt x="2110" y="0"/>
                    </a:moveTo>
                    <a:lnTo>
                      <a:pt x="2110" y="0"/>
                    </a:lnTo>
                    <a:lnTo>
                      <a:pt x="2110" y="0"/>
                    </a:lnTo>
                    <a:lnTo>
                      <a:pt x="2110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8" name="Google Shape;3948;p50"/>
              <p:cNvSpPr/>
              <p:nvPr/>
            </p:nvSpPr>
            <p:spPr>
              <a:xfrm>
                <a:off x="952850" y="2583575"/>
                <a:ext cx="124100" cy="4675"/>
              </a:xfrm>
              <a:custGeom>
                <a:avLst/>
                <a:gdLst/>
                <a:ahLst/>
                <a:cxnLst/>
                <a:rect l="l" t="t" r="r" b="b"/>
                <a:pathLst>
                  <a:path w="4964" h="187" extrusionOk="0">
                    <a:moveTo>
                      <a:pt x="0" y="187"/>
                    </a:moveTo>
                    <a:lnTo>
                      <a:pt x="0" y="187"/>
                    </a:lnTo>
                    <a:lnTo>
                      <a:pt x="0" y="187"/>
                    </a:lnTo>
                    <a:close/>
                    <a:moveTo>
                      <a:pt x="31" y="187"/>
                    </a:moveTo>
                    <a:lnTo>
                      <a:pt x="62" y="187"/>
                    </a:lnTo>
                    <a:lnTo>
                      <a:pt x="31" y="187"/>
                    </a:lnTo>
                    <a:close/>
                    <a:moveTo>
                      <a:pt x="62" y="187"/>
                    </a:moveTo>
                    <a:cubicBezTo>
                      <a:pt x="186" y="187"/>
                      <a:pt x="310" y="187"/>
                      <a:pt x="434" y="187"/>
                    </a:cubicBezTo>
                    <a:cubicBezTo>
                      <a:pt x="1986" y="156"/>
                      <a:pt x="3475" y="63"/>
                      <a:pt x="4964" y="1"/>
                    </a:cubicBezTo>
                    <a:lnTo>
                      <a:pt x="4964" y="1"/>
                    </a:lnTo>
                    <a:cubicBezTo>
                      <a:pt x="3475" y="63"/>
                      <a:pt x="1986" y="156"/>
                      <a:pt x="434" y="187"/>
                    </a:cubicBezTo>
                    <a:cubicBezTo>
                      <a:pt x="310" y="187"/>
                      <a:pt x="186" y="187"/>
                      <a:pt x="62" y="187"/>
                    </a:cubicBezTo>
                    <a:close/>
                  </a:path>
                </a:pathLst>
              </a:custGeom>
              <a:solidFill>
                <a:srgbClr val="6D480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9" name="Google Shape;3949;p50"/>
              <p:cNvSpPr/>
              <p:nvPr/>
            </p:nvSpPr>
            <p:spPr>
              <a:xfrm>
                <a:off x="802400" y="2547125"/>
                <a:ext cx="919800" cy="129550"/>
              </a:xfrm>
              <a:custGeom>
                <a:avLst/>
                <a:gdLst/>
                <a:ahLst/>
                <a:cxnLst/>
                <a:rect l="l" t="t" r="r" b="b"/>
                <a:pathLst>
                  <a:path w="36792" h="5182" extrusionOk="0">
                    <a:moveTo>
                      <a:pt x="12285" y="1"/>
                    </a:moveTo>
                    <a:cubicBezTo>
                      <a:pt x="9368" y="1"/>
                      <a:pt x="6452" y="156"/>
                      <a:pt x="3536" y="373"/>
                    </a:cubicBezTo>
                    <a:cubicBezTo>
                      <a:pt x="3040" y="404"/>
                      <a:pt x="2544" y="404"/>
                      <a:pt x="2078" y="404"/>
                    </a:cubicBezTo>
                    <a:cubicBezTo>
                      <a:pt x="1458" y="404"/>
                      <a:pt x="838" y="373"/>
                      <a:pt x="217" y="342"/>
                    </a:cubicBezTo>
                    <a:cubicBezTo>
                      <a:pt x="155" y="652"/>
                      <a:pt x="62" y="993"/>
                      <a:pt x="0" y="1334"/>
                    </a:cubicBezTo>
                    <a:cubicBezTo>
                      <a:pt x="93" y="1334"/>
                      <a:pt x="186" y="1365"/>
                      <a:pt x="279" y="1365"/>
                    </a:cubicBezTo>
                    <a:lnTo>
                      <a:pt x="341" y="1365"/>
                    </a:lnTo>
                    <a:cubicBezTo>
                      <a:pt x="1365" y="1490"/>
                      <a:pt x="2358" y="1552"/>
                      <a:pt x="3381" y="1583"/>
                    </a:cubicBezTo>
                    <a:cubicBezTo>
                      <a:pt x="4095" y="1645"/>
                      <a:pt x="4870" y="1645"/>
                      <a:pt x="5646" y="1645"/>
                    </a:cubicBezTo>
                    <a:lnTo>
                      <a:pt x="6452" y="1645"/>
                    </a:lnTo>
                    <a:cubicBezTo>
                      <a:pt x="8004" y="1614"/>
                      <a:pt x="9493" y="1521"/>
                      <a:pt x="10982" y="1459"/>
                    </a:cubicBezTo>
                    <a:cubicBezTo>
                      <a:pt x="11478" y="1428"/>
                      <a:pt x="11974" y="1397"/>
                      <a:pt x="12471" y="1397"/>
                    </a:cubicBezTo>
                    <a:cubicBezTo>
                      <a:pt x="12502" y="1397"/>
                      <a:pt x="12533" y="1397"/>
                      <a:pt x="12564" y="1365"/>
                    </a:cubicBezTo>
                    <a:cubicBezTo>
                      <a:pt x="13277" y="1334"/>
                      <a:pt x="13960" y="1334"/>
                      <a:pt x="14673" y="1334"/>
                    </a:cubicBezTo>
                    <a:cubicBezTo>
                      <a:pt x="15759" y="1334"/>
                      <a:pt x="16814" y="1365"/>
                      <a:pt x="17899" y="1459"/>
                    </a:cubicBezTo>
                    <a:lnTo>
                      <a:pt x="17961" y="1459"/>
                    </a:lnTo>
                    <a:cubicBezTo>
                      <a:pt x="17992" y="1490"/>
                      <a:pt x="18023" y="1490"/>
                      <a:pt x="18023" y="1490"/>
                    </a:cubicBezTo>
                    <a:lnTo>
                      <a:pt x="18179" y="1490"/>
                    </a:lnTo>
                    <a:cubicBezTo>
                      <a:pt x="18768" y="1552"/>
                      <a:pt x="19357" y="1614"/>
                      <a:pt x="19947" y="1676"/>
                    </a:cubicBezTo>
                    <a:cubicBezTo>
                      <a:pt x="21095" y="1831"/>
                      <a:pt x="22211" y="2017"/>
                      <a:pt x="23390" y="2234"/>
                    </a:cubicBezTo>
                    <a:cubicBezTo>
                      <a:pt x="23576" y="2265"/>
                      <a:pt x="23762" y="2296"/>
                      <a:pt x="23949" y="2327"/>
                    </a:cubicBezTo>
                    <a:cubicBezTo>
                      <a:pt x="27795" y="3072"/>
                      <a:pt x="31611" y="4002"/>
                      <a:pt x="35364" y="5119"/>
                    </a:cubicBezTo>
                    <a:cubicBezTo>
                      <a:pt x="35395" y="5150"/>
                      <a:pt x="35458" y="5150"/>
                      <a:pt x="35520" y="5150"/>
                    </a:cubicBezTo>
                    <a:cubicBezTo>
                      <a:pt x="35582" y="5181"/>
                      <a:pt x="35675" y="5181"/>
                      <a:pt x="35737" y="5181"/>
                    </a:cubicBezTo>
                    <a:cubicBezTo>
                      <a:pt x="36140" y="5181"/>
                      <a:pt x="36512" y="4995"/>
                      <a:pt x="36791" y="4716"/>
                    </a:cubicBezTo>
                    <a:cubicBezTo>
                      <a:pt x="27330" y="993"/>
                      <a:pt x="19668" y="1"/>
                      <a:pt x="12285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0" name="Google Shape;3950;p50"/>
              <p:cNvSpPr/>
              <p:nvPr/>
            </p:nvSpPr>
            <p:spPr>
              <a:xfrm>
                <a:off x="502250" y="2465700"/>
                <a:ext cx="171425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6857" h="3630" extrusionOk="0">
                    <a:moveTo>
                      <a:pt x="6856" y="3630"/>
                    </a:moveTo>
                    <a:cubicBezTo>
                      <a:pt x="6608" y="3568"/>
                      <a:pt x="6329" y="3475"/>
                      <a:pt x="6081" y="3413"/>
                    </a:cubicBezTo>
                    <a:cubicBezTo>
                      <a:pt x="4002" y="2730"/>
                      <a:pt x="1893" y="1737"/>
                      <a:pt x="125" y="93"/>
                    </a:cubicBezTo>
                    <a:lnTo>
                      <a:pt x="125" y="93"/>
                    </a:lnTo>
                    <a:lnTo>
                      <a:pt x="125" y="93"/>
                    </a:lnTo>
                    <a:cubicBezTo>
                      <a:pt x="1893" y="1737"/>
                      <a:pt x="4002" y="2730"/>
                      <a:pt x="6081" y="3413"/>
                    </a:cubicBezTo>
                    <a:cubicBezTo>
                      <a:pt x="6329" y="3475"/>
                      <a:pt x="6608" y="3568"/>
                      <a:pt x="6856" y="3630"/>
                    </a:cubicBezTo>
                    <a:lnTo>
                      <a:pt x="6856" y="3630"/>
                    </a:lnTo>
                    <a:close/>
                    <a:moveTo>
                      <a:pt x="125" y="93"/>
                    </a:moveTo>
                    <a:cubicBezTo>
                      <a:pt x="125" y="93"/>
                      <a:pt x="125" y="93"/>
                      <a:pt x="94" y="93"/>
                    </a:cubicBezTo>
                    <a:cubicBezTo>
                      <a:pt x="125" y="93"/>
                      <a:pt x="125" y="93"/>
                      <a:pt x="125" y="93"/>
                    </a:cubicBezTo>
                    <a:close/>
                    <a:moveTo>
                      <a:pt x="94" y="93"/>
                    </a:moveTo>
                    <a:cubicBezTo>
                      <a:pt x="63" y="62"/>
                      <a:pt x="32" y="31"/>
                      <a:pt x="32" y="0"/>
                    </a:cubicBezTo>
                    <a:cubicBezTo>
                      <a:pt x="32" y="31"/>
                      <a:pt x="63" y="62"/>
                      <a:pt x="94" y="93"/>
                    </a:cubicBezTo>
                    <a:close/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32" y="0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1" name="Google Shape;3951;p50"/>
              <p:cNvSpPr/>
              <p:nvPr/>
            </p:nvSpPr>
            <p:spPr>
              <a:xfrm>
                <a:off x="486750" y="2420725"/>
                <a:ext cx="198550" cy="135725"/>
              </a:xfrm>
              <a:custGeom>
                <a:avLst/>
                <a:gdLst/>
                <a:ahLst/>
                <a:cxnLst/>
                <a:rect l="l" t="t" r="r" b="b"/>
                <a:pathLst>
                  <a:path w="7942" h="5429" extrusionOk="0">
                    <a:moveTo>
                      <a:pt x="93" y="0"/>
                    </a:moveTo>
                    <a:cubicBezTo>
                      <a:pt x="0" y="620"/>
                      <a:pt x="155" y="1303"/>
                      <a:pt x="621" y="1799"/>
                    </a:cubicBezTo>
                    <a:lnTo>
                      <a:pt x="652" y="1799"/>
                    </a:lnTo>
                    <a:cubicBezTo>
                      <a:pt x="652" y="1830"/>
                      <a:pt x="683" y="1861"/>
                      <a:pt x="714" y="1892"/>
                    </a:cubicBezTo>
                    <a:lnTo>
                      <a:pt x="745" y="1892"/>
                    </a:lnTo>
                    <a:cubicBezTo>
                      <a:pt x="2513" y="3536"/>
                      <a:pt x="4622" y="4529"/>
                      <a:pt x="6701" y="5212"/>
                    </a:cubicBezTo>
                    <a:cubicBezTo>
                      <a:pt x="6949" y="5274"/>
                      <a:pt x="7228" y="5367"/>
                      <a:pt x="7476" y="5429"/>
                    </a:cubicBezTo>
                    <a:cubicBezTo>
                      <a:pt x="7632" y="5088"/>
                      <a:pt x="7787" y="4746"/>
                      <a:pt x="7942" y="4374"/>
                    </a:cubicBezTo>
                    <a:cubicBezTo>
                      <a:pt x="4188" y="3164"/>
                      <a:pt x="1489" y="1210"/>
                      <a:pt x="93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2" name="Google Shape;3952;p50"/>
              <p:cNvSpPr/>
              <p:nvPr/>
            </p:nvSpPr>
            <p:spPr>
              <a:xfrm>
                <a:off x="1306475" y="2738675"/>
                <a:ext cx="2020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7353" extrusionOk="0">
                    <a:moveTo>
                      <a:pt x="776" y="1"/>
                    </a:moveTo>
                    <a:cubicBezTo>
                      <a:pt x="1" y="2917"/>
                      <a:pt x="32" y="5492"/>
                      <a:pt x="249" y="7353"/>
                    </a:cubicBezTo>
                    <a:cubicBezTo>
                      <a:pt x="32" y="5492"/>
                      <a:pt x="1" y="2917"/>
                      <a:pt x="808" y="1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3" name="Google Shape;3953;p50"/>
              <p:cNvSpPr/>
              <p:nvPr/>
            </p:nvSpPr>
            <p:spPr>
              <a:xfrm>
                <a:off x="1186275" y="2738675"/>
                <a:ext cx="139625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7353" extrusionOk="0">
                    <a:moveTo>
                      <a:pt x="5584" y="1"/>
                    </a:moveTo>
                    <a:cubicBezTo>
                      <a:pt x="4747" y="745"/>
                      <a:pt x="4033" y="2079"/>
                      <a:pt x="3599" y="3165"/>
                    </a:cubicBezTo>
                    <a:cubicBezTo>
                      <a:pt x="3258" y="3972"/>
                      <a:pt x="2451" y="4499"/>
                      <a:pt x="1583" y="4499"/>
                    </a:cubicBezTo>
                    <a:lnTo>
                      <a:pt x="1397" y="4499"/>
                    </a:lnTo>
                    <a:cubicBezTo>
                      <a:pt x="962" y="4468"/>
                      <a:pt x="497" y="4437"/>
                      <a:pt x="125" y="4437"/>
                    </a:cubicBezTo>
                    <a:cubicBezTo>
                      <a:pt x="32" y="5212"/>
                      <a:pt x="1" y="5957"/>
                      <a:pt x="32" y="6733"/>
                    </a:cubicBezTo>
                    <a:cubicBezTo>
                      <a:pt x="2048" y="7074"/>
                      <a:pt x="3723" y="7260"/>
                      <a:pt x="5057" y="7353"/>
                    </a:cubicBezTo>
                    <a:cubicBezTo>
                      <a:pt x="4840" y="5492"/>
                      <a:pt x="4809" y="2917"/>
                      <a:pt x="5584" y="1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4" name="Google Shape;3954;p50"/>
              <p:cNvSpPr/>
              <p:nvPr/>
            </p:nvSpPr>
            <p:spPr>
              <a:xfrm>
                <a:off x="1025750" y="2744900"/>
                <a:ext cx="4675" cy="83775"/>
              </a:xfrm>
              <a:custGeom>
                <a:avLst/>
                <a:gdLst/>
                <a:ahLst/>
                <a:cxnLst/>
                <a:rect l="l" t="t" r="r" b="b"/>
                <a:pathLst>
                  <a:path w="187" h="3351" extrusionOk="0">
                    <a:moveTo>
                      <a:pt x="155" y="3350"/>
                    </a:moveTo>
                    <a:lnTo>
                      <a:pt x="155" y="3350"/>
                    </a:lnTo>
                    <a:cubicBezTo>
                      <a:pt x="0" y="2265"/>
                      <a:pt x="31" y="1117"/>
                      <a:pt x="186" y="0"/>
                    </a:cubicBezTo>
                    <a:cubicBezTo>
                      <a:pt x="186" y="0"/>
                      <a:pt x="186" y="0"/>
                      <a:pt x="186" y="0"/>
                    </a:cubicBezTo>
                    <a:cubicBezTo>
                      <a:pt x="31" y="1117"/>
                      <a:pt x="0" y="2265"/>
                      <a:pt x="155" y="3350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5" name="Google Shape;3955;p50"/>
              <p:cNvSpPr/>
              <p:nvPr/>
            </p:nvSpPr>
            <p:spPr>
              <a:xfrm>
                <a:off x="859775" y="2682075"/>
                <a:ext cx="170650" cy="146600"/>
              </a:xfrm>
              <a:custGeom>
                <a:avLst/>
                <a:gdLst/>
                <a:ahLst/>
                <a:cxnLst/>
                <a:rect l="l" t="t" r="r" b="b"/>
                <a:pathLst>
                  <a:path w="6826" h="5864" extrusionOk="0">
                    <a:moveTo>
                      <a:pt x="683" y="0"/>
                    </a:moveTo>
                    <a:cubicBezTo>
                      <a:pt x="404" y="807"/>
                      <a:pt x="156" y="1613"/>
                      <a:pt x="1" y="2358"/>
                    </a:cubicBezTo>
                    <a:cubicBezTo>
                      <a:pt x="2637" y="2699"/>
                      <a:pt x="5026" y="4343"/>
                      <a:pt x="6794" y="5863"/>
                    </a:cubicBezTo>
                    <a:cubicBezTo>
                      <a:pt x="6639" y="4778"/>
                      <a:pt x="6670" y="3630"/>
                      <a:pt x="6825" y="2513"/>
                    </a:cubicBezTo>
                    <a:cubicBezTo>
                      <a:pt x="4809" y="900"/>
                      <a:pt x="2234" y="217"/>
                      <a:pt x="683" y="0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6" name="Google Shape;3956;p50"/>
              <p:cNvSpPr/>
              <p:nvPr/>
            </p:nvSpPr>
            <p:spPr>
              <a:xfrm>
                <a:off x="1629100" y="3249750"/>
                <a:ext cx="17902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7161" h="3331" extrusionOk="0">
                    <a:moveTo>
                      <a:pt x="7074" y="1"/>
                    </a:moveTo>
                    <a:cubicBezTo>
                      <a:pt x="4441" y="1931"/>
                      <a:pt x="706" y="1987"/>
                      <a:pt x="288" y="1987"/>
                    </a:cubicBezTo>
                    <a:cubicBezTo>
                      <a:pt x="262" y="1987"/>
                      <a:pt x="249" y="1986"/>
                      <a:pt x="249" y="1986"/>
                    </a:cubicBezTo>
                    <a:lnTo>
                      <a:pt x="249" y="1986"/>
                    </a:lnTo>
                    <a:cubicBezTo>
                      <a:pt x="249" y="1986"/>
                      <a:pt x="1" y="3103"/>
                      <a:pt x="1149" y="3289"/>
                    </a:cubicBezTo>
                    <a:cubicBezTo>
                      <a:pt x="1291" y="3317"/>
                      <a:pt x="1443" y="3330"/>
                      <a:pt x="1601" y="3330"/>
                    </a:cubicBezTo>
                    <a:cubicBezTo>
                      <a:pt x="3749" y="3330"/>
                      <a:pt x="7160" y="926"/>
                      <a:pt x="7074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7" name="Google Shape;3957;p50"/>
              <p:cNvSpPr/>
              <p:nvPr/>
            </p:nvSpPr>
            <p:spPr>
              <a:xfrm>
                <a:off x="1623675" y="3315675"/>
                <a:ext cx="221050" cy="62475"/>
              </a:xfrm>
              <a:custGeom>
                <a:avLst/>
                <a:gdLst/>
                <a:ahLst/>
                <a:cxnLst/>
                <a:rect l="l" t="t" r="r" b="b"/>
                <a:pathLst>
                  <a:path w="8842" h="2499" extrusionOk="0">
                    <a:moveTo>
                      <a:pt x="8842" y="1"/>
                    </a:moveTo>
                    <a:lnTo>
                      <a:pt x="8842" y="1"/>
                    </a:lnTo>
                    <a:cubicBezTo>
                      <a:pt x="7173" y="724"/>
                      <a:pt x="5349" y="923"/>
                      <a:pt x="3843" y="923"/>
                    </a:cubicBezTo>
                    <a:cubicBezTo>
                      <a:pt x="1990" y="923"/>
                      <a:pt x="621" y="621"/>
                      <a:pt x="621" y="621"/>
                    </a:cubicBezTo>
                    <a:lnTo>
                      <a:pt x="621" y="621"/>
                    </a:lnTo>
                    <a:cubicBezTo>
                      <a:pt x="621" y="621"/>
                      <a:pt x="1" y="1831"/>
                      <a:pt x="1211" y="2265"/>
                    </a:cubicBezTo>
                    <a:cubicBezTo>
                      <a:pt x="1596" y="2428"/>
                      <a:pt x="2072" y="2499"/>
                      <a:pt x="2599" y="2499"/>
                    </a:cubicBezTo>
                    <a:cubicBezTo>
                      <a:pt x="5082" y="2499"/>
                      <a:pt x="8663" y="922"/>
                      <a:pt x="8842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8" name="Google Shape;3958;p50"/>
              <p:cNvSpPr/>
              <p:nvPr/>
            </p:nvSpPr>
            <p:spPr>
              <a:xfrm>
                <a:off x="591450" y="2432225"/>
                <a:ext cx="1100500" cy="940400"/>
              </a:xfrm>
              <a:custGeom>
                <a:avLst/>
                <a:gdLst/>
                <a:ahLst/>
                <a:cxnLst/>
                <a:rect l="l" t="t" r="r" b="b"/>
                <a:pathLst>
                  <a:path w="44020" h="37616" extrusionOk="0">
                    <a:moveTo>
                      <a:pt x="7729" y="1"/>
                    </a:moveTo>
                    <a:cubicBezTo>
                      <a:pt x="6951" y="1"/>
                      <a:pt x="6026" y="359"/>
                      <a:pt x="5150" y="1339"/>
                    </a:cubicBezTo>
                    <a:cubicBezTo>
                      <a:pt x="0" y="9436"/>
                      <a:pt x="1986" y="18246"/>
                      <a:pt x="1986" y="18246"/>
                    </a:cubicBezTo>
                    <a:lnTo>
                      <a:pt x="2017" y="18246"/>
                    </a:lnTo>
                    <a:cubicBezTo>
                      <a:pt x="1924" y="18742"/>
                      <a:pt x="1924" y="19208"/>
                      <a:pt x="1986" y="19704"/>
                    </a:cubicBezTo>
                    <a:cubicBezTo>
                      <a:pt x="2389" y="23271"/>
                      <a:pt x="4902" y="29228"/>
                      <a:pt x="14270" y="30903"/>
                    </a:cubicBezTo>
                    <a:cubicBezTo>
                      <a:pt x="15416" y="31102"/>
                      <a:pt x="16556" y="31190"/>
                      <a:pt x="17676" y="31190"/>
                    </a:cubicBezTo>
                    <a:cubicBezTo>
                      <a:pt x="20558" y="31190"/>
                      <a:pt x="23300" y="30608"/>
                      <a:pt x="25624" y="29848"/>
                    </a:cubicBezTo>
                    <a:cubicBezTo>
                      <a:pt x="29032" y="35935"/>
                      <a:pt x="38568" y="37616"/>
                      <a:pt x="41870" y="37616"/>
                    </a:cubicBezTo>
                    <a:cubicBezTo>
                      <a:pt x="42506" y="37616"/>
                      <a:pt x="42911" y="37553"/>
                      <a:pt x="42996" y="37448"/>
                    </a:cubicBezTo>
                    <a:cubicBezTo>
                      <a:pt x="43585" y="36766"/>
                      <a:pt x="44020" y="34842"/>
                      <a:pt x="41755" y="34253"/>
                    </a:cubicBezTo>
                    <a:cubicBezTo>
                      <a:pt x="35675" y="33260"/>
                      <a:pt x="32325" y="30003"/>
                      <a:pt x="30680" y="27770"/>
                    </a:cubicBezTo>
                    <a:cubicBezTo>
                      <a:pt x="31952" y="27118"/>
                      <a:pt x="32697" y="26622"/>
                      <a:pt x="32697" y="26622"/>
                    </a:cubicBezTo>
                    <a:cubicBezTo>
                      <a:pt x="32697" y="26622"/>
                      <a:pt x="31115" y="23923"/>
                      <a:pt x="31797" y="19704"/>
                    </a:cubicBezTo>
                    <a:lnTo>
                      <a:pt x="31797" y="19704"/>
                    </a:lnTo>
                    <a:cubicBezTo>
                      <a:pt x="31797" y="19704"/>
                      <a:pt x="31636" y="19710"/>
                      <a:pt x="31330" y="19710"/>
                    </a:cubicBezTo>
                    <a:cubicBezTo>
                      <a:pt x="29978" y="19710"/>
                      <a:pt x="25788" y="19587"/>
                      <a:pt x="20071" y="18246"/>
                    </a:cubicBezTo>
                    <a:cubicBezTo>
                      <a:pt x="18658" y="16925"/>
                      <a:pt x="14507" y="12289"/>
                      <a:pt x="9727" y="12289"/>
                    </a:cubicBezTo>
                    <a:cubicBezTo>
                      <a:pt x="9680" y="12289"/>
                      <a:pt x="9633" y="12289"/>
                      <a:pt x="9586" y="12290"/>
                    </a:cubicBezTo>
                    <a:cubicBezTo>
                      <a:pt x="9152" y="12290"/>
                      <a:pt x="8717" y="12321"/>
                      <a:pt x="8314" y="12414"/>
                    </a:cubicBezTo>
                    <a:cubicBezTo>
                      <a:pt x="7259" y="7513"/>
                      <a:pt x="9586" y="2332"/>
                      <a:pt x="9586" y="1339"/>
                    </a:cubicBezTo>
                    <a:cubicBezTo>
                      <a:pt x="9586" y="675"/>
                      <a:pt x="8797" y="1"/>
                      <a:pt x="7729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9" name="Google Shape;3959;p50"/>
              <p:cNvSpPr/>
              <p:nvPr/>
            </p:nvSpPr>
            <p:spPr>
              <a:xfrm>
                <a:off x="705450" y="2941100"/>
                <a:ext cx="76800" cy="200875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8035" extrusionOk="0">
                    <a:moveTo>
                      <a:pt x="3071" y="0"/>
                    </a:moveTo>
                    <a:lnTo>
                      <a:pt x="3071" y="0"/>
                    </a:lnTo>
                    <a:cubicBezTo>
                      <a:pt x="1086" y="1583"/>
                      <a:pt x="311" y="3754"/>
                      <a:pt x="0" y="5398"/>
                    </a:cubicBezTo>
                    <a:cubicBezTo>
                      <a:pt x="776" y="6329"/>
                      <a:pt x="1769" y="7259"/>
                      <a:pt x="2978" y="8035"/>
                    </a:cubicBezTo>
                    <a:cubicBezTo>
                      <a:pt x="2451" y="5584"/>
                      <a:pt x="2513" y="1676"/>
                      <a:pt x="307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0" name="Google Shape;3960;p50"/>
              <p:cNvSpPr/>
              <p:nvPr/>
            </p:nvSpPr>
            <p:spPr>
              <a:xfrm>
                <a:off x="1129675" y="3036500"/>
                <a:ext cx="93850" cy="162875"/>
              </a:xfrm>
              <a:custGeom>
                <a:avLst/>
                <a:gdLst/>
                <a:ahLst/>
                <a:cxnLst/>
                <a:rect l="l" t="t" r="r" b="b"/>
                <a:pathLst>
                  <a:path w="3754" h="6515" extrusionOk="0">
                    <a:moveTo>
                      <a:pt x="1086" y="0"/>
                    </a:moveTo>
                    <a:cubicBezTo>
                      <a:pt x="0" y="2482"/>
                      <a:pt x="434" y="4933"/>
                      <a:pt x="993" y="6515"/>
                    </a:cubicBezTo>
                    <a:cubicBezTo>
                      <a:pt x="1954" y="6297"/>
                      <a:pt x="2885" y="6080"/>
                      <a:pt x="3754" y="5801"/>
                    </a:cubicBezTo>
                    <a:cubicBezTo>
                      <a:pt x="2482" y="3878"/>
                      <a:pt x="1334" y="1396"/>
                      <a:pt x="1086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1" name="Google Shape;3961;p50"/>
              <p:cNvSpPr/>
              <p:nvPr/>
            </p:nvSpPr>
            <p:spPr>
              <a:xfrm>
                <a:off x="905525" y="2969800"/>
                <a:ext cx="117150" cy="241975"/>
              </a:xfrm>
              <a:custGeom>
                <a:avLst/>
                <a:gdLst/>
                <a:ahLst/>
                <a:cxnLst/>
                <a:rect l="l" t="t" r="r" b="b"/>
                <a:pathLst>
                  <a:path w="4686" h="9679" extrusionOk="0">
                    <a:moveTo>
                      <a:pt x="2607" y="0"/>
                    </a:moveTo>
                    <a:lnTo>
                      <a:pt x="2607" y="0"/>
                    </a:lnTo>
                    <a:cubicBezTo>
                      <a:pt x="1" y="3289"/>
                      <a:pt x="249" y="7259"/>
                      <a:pt x="559" y="9152"/>
                    </a:cubicBezTo>
                    <a:cubicBezTo>
                      <a:pt x="932" y="9245"/>
                      <a:pt x="1304" y="9307"/>
                      <a:pt x="1707" y="9400"/>
                    </a:cubicBezTo>
                    <a:cubicBezTo>
                      <a:pt x="2731" y="9555"/>
                      <a:pt x="3723" y="9648"/>
                      <a:pt x="4685" y="9679"/>
                    </a:cubicBezTo>
                    <a:cubicBezTo>
                      <a:pt x="3382" y="6825"/>
                      <a:pt x="2421" y="2172"/>
                      <a:pt x="2607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2" name="Google Shape;3962;p50"/>
              <p:cNvSpPr/>
              <p:nvPr/>
            </p:nvSpPr>
            <p:spPr>
              <a:xfrm>
                <a:off x="1328975" y="2680250"/>
                <a:ext cx="586325" cy="542150"/>
              </a:xfrm>
              <a:custGeom>
                <a:avLst/>
                <a:gdLst/>
                <a:ahLst/>
                <a:cxnLst/>
                <a:rect l="l" t="t" r="r" b="b"/>
                <a:pathLst>
                  <a:path w="23453" h="21686" extrusionOk="0">
                    <a:moveTo>
                      <a:pt x="9587" y="1"/>
                    </a:moveTo>
                    <a:cubicBezTo>
                      <a:pt x="8266" y="1"/>
                      <a:pt x="6898" y="280"/>
                      <a:pt x="5522" y="911"/>
                    </a:cubicBezTo>
                    <a:cubicBezTo>
                      <a:pt x="2079" y="2524"/>
                      <a:pt x="683" y="6588"/>
                      <a:pt x="125" y="10093"/>
                    </a:cubicBezTo>
                    <a:cubicBezTo>
                      <a:pt x="1" y="10931"/>
                      <a:pt x="1" y="11768"/>
                      <a:pt x="63" y="12575"/>
                    </a:cubicBezTo>
                    <a:cubicBezTo>
                      <a:pt x="590" y="17476"/>
                      <a:pt x="4592" y="20703"/>
                      <a:pt x="9245" y="21509"/>
                    </a:cubicBezTo>
                    <a:cubicBezTo>
                      <a:pt x="9948" y="21623"/>
                      <a:pt x="10682" y="21685"/>
                      <a:pt x="11423" y="21685"/>
                    </a:cubicBezTo>
                    <a:cubicBezTo>
                      <a:pt x="14698" y="21685"/>
                      <a:pt x="18096" y="20478"/>
                      <a:pt x="19513" y="17290"/>
                    </a:cubicBezTo>
                    <a:cubicBezTo>
                      <a:pt x="20351" y="15367"/>
                      <a:pt x="20785" y="12885"/>
                      <a:pt x="20599" y="10528"/>
                    </a:cubicBezTo>
                    <a:cubicBezTo>
                      <a:pt x="21219" y="9535"/>
                      <a:pt x="21964" y="8604"/>
                      <a:pt x="22739" y="7736"/>
                    </a:cubicBezTo>
                    <a:cubicBezTo>
                      <a:pt x="22460" y="7674"/>
                      <a:pt x="22212" y="7580"/>
                      <a:pt x="21995" y="7425"/>
                    </a:cubicBezTo>
                    <a:cubicBezTo>
                      <a:pt x="22522" y="7084"/>
                      <a:pt x="23018" y="6681"/>
                      <a:pt x="23453" y="6185"/>
                    </a:cubicBezTo>
                    <a:cubicBezTo>
                      <a:pt x="22677" y="6185"/>
                      <a:pt x="21871" y="5967"/>
                      <a:pt x="21157" y="5595"/>
                    </a:cubicBezTo>
                    <a:cubicBezTo>
                      <a:pt x="21374" y="5440"/>
                      <a:pt x="21591" y="5285"/>
                      <a:pt x="21840" y="5130"/>
                    </a:cubicBezTo>
                    <a:cubicBezTo>
                      <a:pt x="20537" y="5006"/>
                      <a:pt x="19265" y="4695"/>
                      <a:pt x="18055" y="4230"/>
                    </a:cubicBezTo>
                    <a:cubicBezTo>
                      <a:pt x="15985" y="1804"/>
                      <a:pt x="12941" y="1"/>
                      <a:pt x="9587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3" name="Google Shape;3963;p50"/>
              <p:cNvSpPr/>
              <p:nvPr/>
            </p:nvSpPr>
            <p:spPr>
              <a:xfrm>
                <a:off x="1384825" y="2750575"/>
                <a:ext cx="382350" cy="409350"/>
              </a:xfrm>
              <a:custGeom>
                <a:avLst/>
                <a:gdLst/>
                <a:ahLst/>
                <a:cxnLst/>
                <a:rect l="l" t="t" r="r" b="b"/>
                <a:pathLst>
                  <a:path w="15294" h="16374" extrusionOk="0">
                    <a:moveTo>
                      <a:pt x="7241" y="1"/>
                    </a:moveTo>
                    <a:cubicBezTo>
                      <a:pt x="6231" y="1"/>
                      <a:pt x="5078" y="323"/>
                      <a:pt x="3754" y="1076"/>
                    </a:cubicBezTo>
                    <a:cubicBezTo>
                      <a:pt x="1024" y="2627"/>
                      <a:pt x="0" y="6070"/>
                      <a:pt x="155" y="9048"/>
                    </a:cubicBezTo>
                    <a:cubicBezTo>
                      <a:pt x="217" y="10010"/>
                      <a:pt x="434" y="10910"/>
                      <a:pt x="838" y="11747"/>
                    </a:cubicBezTo>
                    <a:cubicBezTo>
                      <a:pt x="1706" y="13640"/>
                      <a:pt x="3319" y="15098"/>
                      <a:pt x="5367" y="15842"/>
                    </a:cubicBezTo>
                    <a:cubicBezTo>
                      <a:pt x="6286" y="16182"/>
                      <a:pt x="7370" y="16374"/>
                      <a:pt x="8466" y="16374"/>
                    </a:cubicBezTo>
                    <a:cubicBezTo>
                      <a:pt x="10773" y="16374"/>
                      <a:pt x="13137" y="15525"/>
                      <a:pt x="14146" y="13422"/>
                    </a:cubicBezTo>
                    <a:cubicBezTo>
                      <a:pt x="15294" y="11003"/>
                      <a:pt x="14270" y="7994"/>
                      <a:pt x="13246" y="5698"/>
                    </a:cubicBezTo>
                    <a:cubicBezTo>
                      <a:pt x="11971" y="2823"/>
                      <a:pt x="10228" y="1"/>
                      <a:pt x="7241" y="1"/>
                    </a:cubicBezTo>
                    <a:close/>
                  </a:path>
                </a:pathLst>
              </a:custGeom>
              <a:solidFill>
                <a:srgbClr val="FDCF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4" name="Google Shape;3964;p50"/>
              <p:cNvSpPr/>
              <p:nvPr/>
            </p:nvSpPr>
            <p:spPr>
              <a:xfrm>
                <a:off x="1556700" y="2982025"/>
                <a:ext cx="132150" cy="177875"/>
              </a:xfrm>
              <a:custGeom>
                <a:avLst/>
                <a:gdLst/>
                <a:ahLst/>
                <a:cxnLst/>
                <a:rect l="l" t="t" r="r" b="b"/>
                <a:pathLst>
                  <a:path w="5286" h="7115" extrusionOk="0">
                    <a:moveTo>
                      <a:pt x="3181" y="1"/>
                    </a:moveTo>
                    <a:cubicBezTo>
                      <a:pt x="1587" y="1"/>
                      <a:pt x="1" y="3764"/>
                      <a:pt x="260" y="7018"/>
                    </a:cubicBezTo>
                    <a:cubicBezTo>
                      <a:pt x="696" y="7082"/>
                      <a:pt x="1145" y="7115"/>
                      <a:pt x="1595" y="7115"/>
                    </a:cubicBezTo>
                    <a:cubicBezTo>
                      <a:pt x="2904" y="7115"/>
                      <a:pt x="4224" y="6835"/>
                      <a:pt x="5286" y="6212"/>
                    </a:cubicBezTo>
                    <a:cubicBezTo>
                      <a:pt x="5192" y="4009"/>
                      <a:pt x="4820" y="566"/>
                      <a:pt x="3548" y="70"/>
                    </a:cubicBezTo>
                    <a:cubicBezTo>
                      <a:pt x="3426" y="23"/>
                      <a:pt x="3304" y="1"/>
                      <a:pt x="3181" y="1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5" name="Google Shape;3965;p50"/>
              <p:cNvSpPr/>
              <p:nvPr/>
            </p:nvSpPr>
            <p:spPr>
              <a:xfrm>
                <a:off x="1415825" y="2761175"/>
                <a:ext cx="200900" cy="147500"/>
              </a:xfrm>
              <a:custGeom>
                <a:avLst/>
                <a:gdLst/>
                <a:ahLst/>
                <a:cxnLst/>
                <a:rect l="l" t="t" r="r" b="b"/>
                <a:pathLst>
                  <a:path w="8036" h="5900" extrusionOk="0">
                    <a:moveTo>
                      <a:pt x="3941" y="0"/>
                    </a:moveTo>
                    <a:cubicBezTo>
                      <a:pt x="3475" y="187"/>
                      <a:pt x="3010" y="373"/>
                      <a:pt x="2514" y="652"/>
                    </a:cubicBezTo>
                    <a:cubicBezTo>
                      <a:pt x="1428" y="1303"/>
                      <a:pt x="590" y="2234"/>
                      <a:pt x="1" y="3320"/>
                    </a:cubicBezTo>
                    <a:cubicBezTo>
                      <a:pt x="1704" y="4901"/>
                      <a:pt x="4228" y="5899"/>
                      <a:pt x="5920" y="5899"/>
                    </a:cubicBezTo>
                    <a:cubicBezTo>
                      <a:pt x="6817" y="5899"/>
                      <a:pt x="7481" y="5618"/>
                      <a:pt x="7663" y="4995"/>
                    </a:cubicBezTo>
                    <a:cubicBezTo>
                      <a:pt x="8036" y="3754"/>
                      <a:pt x="5616" y="1427"/>
                      <a:pt x="394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6" name="Google Shape;3966;p50"/>
              <p:cNvSpPr/>
              <p:nvPr/>
            </p:nvSpPr>
            <p:spPr>
              <a:xfrm>
                <a:off x="1489525" y="2923100"/>
                <a:ext cx="93125" cy="108625"/>
              </a:xfrm>
              <a:custGeom>
                <a:avLst/>
                <a:gdLst/>
                <a:ahLst/>
                <a:cxnLst/>
                <a:rect l="l" t="t" r="r" b="b"/>
                <a:pathLst>
                  <a:path w="3725" h="4345" extrusionOk="0">
                    <a:moveTo>
                      <a:pt x="1254" y="1"/>
                    </a:moveTo>
                    <a:cubicBezTo>
                      <a:pt x="1166" y="1"/>
                      <a:pt x="1079" y="13"/>
                      <a:pt x="993" y="38"/>
                    </a:cubicBezTo>
                    <a:cubicBezTo>
                      <a:pt x="0" y="348"/>
                      <a:pt x="31" y="1899"/>
                      <a:pt x="93" y="2644"/>
                    </a:cubicBezTo>
                    <a:cubicBezTo>
                      <a:pt x="124" y="2892"/>
                      <a:pt x="248" y="3109"/>
                      <a:pt x="434" y="3295"/>
                    </a:cubicBezTo>
                    <a:cubicBezTo>
                      <a:pt x="1248" y="3995"/>
                      <a:pt x="1890" y="4344"/>
                      <a:pt x="2376" y="4344"/>
                    </a:cubicBezTo>
                    <a:cubicBezTo>
                      <a:pt x="2816" y="4344"/>
                      <a:pt x="3128" y="4057"/>
                      <a:pt x="3319" y="3481"/>
                    </a:cubicBezTo>
                    <a:cubicBezTo>
                      <a:pt x="3724" y="2267"/>
                      <a:pt x="2458" y="1"/>
                      <a:pt x="1254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7" name="Google Shape;3967;p50"/>
              <p:cNvSpPr/>
              <p:nvPr/>
            </p:nvSpPr>
            <p:spPr>
              <a:xfrm>
                <a:off x="1593425" y="3026375"/>
                <a:ext cx="88450" cy="8695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8" extrusionOk="0">
                    <a:moveTo>
                      <a:pt x="1792" y="1"/>
                    </a:moveTo>
                    <a:cubicBezTo>
                      <a:pt x="1774" y="1"/>
                      <a:pt x="1756" y="1"/>
                      <a:pt x="1738" y="2"/>
                    </a:cubicBezTo>
                    <a:cubicBezTo>
                      <a:pt x="776" y="33"/>
                      <a:pt x="1" y="839"/>
                      <a:pt x="32" y="1801"/>
                    </a:cubicBezTo>
                    <a:cubicBezTo>
                      <a:pt x="62" y="2714"/>
                      <a:pt x="839" y="3477"/>
                      <a:pt x="1775" y="3477"/>
                    </a:cubicBezTo>
                    <a:cubicBezTo>
                      <a:pt x="1794" y="3477"/>
                      <a:pt x="1813" y="3477"/>
                      <a:pt x="1831" y="3476"/>
                    </a:cubicBezTo>
                    <a:cubicBezTo>
                      <a:pt x="2793" y="3445"/>
                      <a:pt x="3537" y="2639"/>
                      <a:pt x="3506" y="1677"/>
                    </a:cubicBezTo>
                    <a:cubicBezTo>
                      <a:pt x="3476" y="764"/>
                      <a:pt x="2700" y="1"/>
                      <a:pt x="1792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8" name="Google Shape;3968;p50"/>
              <p:cNvSpPr/>
              <p:nvPr/>
            </p:nvSpPr>
            <p:spPr>
              <a:xfrm>
                <a:off x="1643075" y="3069050"/>
                <a:ext cx="3027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211" extrusionOk="0">
                    <a:moveTo>
                      <a:pt x="590" y="1"/>
                    </a:moveTo>
                    <a:cubicBezTo>
                      <a:pt x="248" y="32"/>
                      <a:pt x="0" y="311"/>
                      <a:pt x="0" y="621"/>
                    </a:cubicBezTo>
                    <a:cubicBezTo>
                      <a:pt x="0" y="963"/>
                      <a:pt x="279" y="1211"/>
                      <a:pt x="621" y="1211"/>
                    </a:cubicBezTo>
                    <a:cubicBezTo>
                      <a:pt x="962" y="1211"/>
                      <a:pt x="1210" y="932"/>
                      <a:pt x="1210" y="590"/>
                    </a:cubicBezTo>
                    <a:cubicBezTo>
                      <a:pt x="1179" y="249"/>
                      <a:pt x="931" y="1"/>
                      <a:pt x="5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9" name="Google Shape;3969;p50"/>
              <p:cNvSpPr/>
              <p:nvPr/>
            </p:nvSpPr>
            <p:spPr>
              <a:xfrm>
                <a:off x="1478650" y="2798400"/>
                <a:ext cx="88450" cy="8690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6" extrusionOk="0">
                    <a:moveTo>
                      <a:pt x="1738" y="1"/>
                    </a:moveTo>
                    <a:cubicBezTo>
                      <a:pt x="776" y="32"/>
                      <a:pt x="1" y="838"/>
                      <a:pt x="32" y="1800"/>
                    </a:cubicBezTo>
                    <a:cubicBezTo>
                      <a:pt x="62" y="2742"/>
                      <a:pt x="837" y="3476"/>
                      <a:pt x="1773" y="3476"/>
                    </a:cubicBezTo>
                    <a:cubicBezTo>
                      <a:pt x="1792" y="3476"/>
                      <a:pt x="1812" y="3476"/>
                      <a:pt x="1831" y="3475"/>
                    </a:cubicBezTo>
                    <a:cubicBezTo>
                      <a:pt x="2793" y="3444"/>
                      <a:pt x="3537" y="2668"/>
                      <a:pt x="3506" y="1707"/>
                    </a:cubicBezTo>
                    <a:cubicBezTo>
                      <a:pt x="3475" y="745"/>
                      <a:pt x="2700" y="1"/>
                      <a:pt x="1738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0" name="Google Shape;3970;p50"/>
              <p:cNvSpPr/>
              <p:nvPr/>
            </p:nvSpPr>
            <p:spPr>
              <a:xfrm>
                <a:off x="1528300" y="2841775"/>
                <a:ext cx="302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184" extrusionOk="0">
                    <a:moveTo>
                      <a:pt x="641" y="0"/>
                    </a:moveTo>
                    <a:cubicBezTo>
                      <a:pt x="624" y="0"/>
                      <a:pt x="607" y="1"/>
                      <a:pt x="589" y="3"/>
                    </a:cubicBezTo>
                    <a:cubicBezTo>
                      <a:pt x="248" y="3"/>
                      <a:pt x="0" y="282"/>
                      <a:pt x="0" y="623"/>
                    </a:cubicBezTo>
                    <a:cubicBezTo>
                      <a:pt x="0" y="917"/>
                      <a:pt x="251" y="1184"/>
                      <a:pt x="569" y="1184"/>
                    </a:cubicBezTo>
                    <a:cubicBezTo>
                      <a:pt x="586" y="1184"/>
                      <a:pt x="603" y="1183"/>
                      <a:pt x="621" y="1182"/>
                    </a:cubicBezTo>
                    <a:cubicBezTo>
                      <a:pt x="962" y="1182"/>
                      <a:pt x="1210" y="902"/>
                      <a:pt x="1210" y="561"/>
                    </a:cubicBezTo>
                    <a:cubicBezTo>
                      <a:pt x="1210" y="267"/>
                      <a:pt x="959" y="0"/>
                      <a:pt x="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1" name="Google Shape;3971;p50"/>
              <p:cNvSpPr/>
              <p:nvPr/>
            </p:nvSpPr>
            <p:spPr>
              <a:xfrm>
                <a:off x="1392575" y="2941475"/>
                <a:ext cx="131075" cy="157550"/>
              </a:xfrm>
              <a:custGeom>
                <a:avLst/>
                <a:gdLst/>
                <a:ahLst/>
                <a:cxnLst/>
                <a:rect l="l" t="t" r="r" b="b"/>
                <a:pathLst>
                  <a:path w="5243" h="6302" extrusionOk="0">
                    <a:moveTo>
                      <a:pt x="1745" y="1"/>
                    </a:moveTo>
                    <a:cubicBezTo>
                      <a:pt x="1470" y="1"/>
                      <a:pt x="1185" y="101"/>
                      <a:pt x="931" y="327"/>
                    </a:cubicBezTo>
                    <a:cubicBezTo>
                      <a:pt x="0" y="1102"/>
                      <a:pt x="280" y="2560"/>
                      <a:pt x="714" y="3522"/>
                    </a:cubicBezTo>
                    <a:cubicBezTo>
                      <a:pt x="1179" y="4453"/>
                      <a:pt x="1769" y="5476"/>
                      <a:pt x="2668" y="6035"/>
                    </a:cubicBezTo>
                    <a:cubicBezTo>
                      <a:pt x="2954" y="6208"/>
                      <a:pt x="3324" y="6301"/>
                      <a:pt x="3693" y="6301"/>
                    </a:cubicBezTo>
                    <a:cubicBezTo>
                      <a:pt x="4445" y="6301"/>
                      <a:pt x="5191" y="5916"/>
                      <a:pt x="5212" y="5042"/>
                    </a:cubicBezTo>
                    <a:cubicBezTo>
                      <a:pt x="5243" y="4515"/>
                      <a:pt x="4716" y="4173"/>
                      <a:pt x="4374" y="3863"/>
                    </a:cubicBezTo>
                    <a:cubicBezTo>
                      <a:pt x="3971" y="3522"/>
                      <a:pt x="3630" y="3119"/>
                      <a:pt x="3382" y="2653"/>
                    </a:cubicBezTo>
                    <a:cubicBezTo>
                      <a:pt x="3133" y="2219"/>
                      <a:pt x="3009" y="1754"/>
                      <a:pt x="2978" y="1288"/>
                    </a:cubicBezTo>
                    <a:cubicBezTo>
                      <a:pt x="2957" y="532"/>
                      <a:pt x="2378" y="1"/>
                      <a:pt x="1745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2" name="Google Shape;3972;p50"/>
              <p:cNvSpPr/>
              <p:nvPr/>
            </p:nvSpPr>
            <p:spPr>
              <a:xfrm>
                <a:off x="1405750" y="3017600"/>
                <a:ext cx="103175" cy="81450"/>
              </a:xfrm>
              <a:custGeom>
                <a:avLst/>
                <a:gdLst/>
                <a:ahLst/>
                <a:cxnLst/>
                <a:rect l="l" t="t" r="r" b="b"/>
                <a:pathLst>
                  <a:path w="4127" h="3258" extrusionOk="0">
                    <a:moveTo>
                      <a:pt x="276" y="1"/>
                    </a:moveTo>
                    <a:cubicBezTo>
                      <a:pt x="186" y="1"/>
                      <a:pt x="94" y="4"/>
                      <a:pt x="1" y="12"/>
                    </a:cubicBezTo>
                    <a:cubicBezTo>
                      <a:pt x="63" y="167"/>
                      <a:pt x="125" y="322"/>
                      <a:pt x="187" y="477"/>
                    </a:cubicBezTo>
                    <a:cubicBezTo>
                      <a:pt x="652" y="1408"/>
                      <a:pt x="1242" y="2431"/>
                      <a:pt x="2141" y="2990"/>
                    </a:cubicBezTo>
                    <a:cubicBezTo>
                      <a:pt x="2411" y="3164"/>
                      <a:pt x="2769" y="3257"/>
                      <a:pt x="3134" y="3257"/>
                    </a:cubicBezTo>
                    <a:cubicBezTo>
                      <a:pt x="3483" y="3257"/>
                      <a:pt x="3838" y="3172"/>
                      <a:pt x="4127" y="2990"/>
                    </a:cubicBezTo>
                    <a:cubicBezTo>
                      <a:pt x="3709" y="2125"/>
                      <a:pt x="2490" y="1"/>
                      <a:pt x="276" y="1"/>
                    </a:cubicBez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3" name="Google Shape;3973;p50"/>
              <p:cNvSpPr/>
              <p:nvPr/>
            </p:nvSpPr>
            <p:spPr>
              <a:xfrm>
                <a:off x="1225825" y="3178425"/>
                <a:ext cx="6225" cy="235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94" extrusionOk="0">
                    <a:moveTo>
                      <a:pt x="1" y="93"/>
                    </a:moveTo>
                    <a:cubicBezTo>
                      <a:pt x="63" y="62"/>
                      <a:pt x="156" y="31"/>
                      <a:pt x="249" y="0"/>
                    </a:cubicBezTo>
                    <a:lnTo>
                      <a:pt x="249" y="0"/>
                    </a:lnTo>
                    <a:cubicBezTo>
                      <a:pt x="156" y="31"/>
                      <a:pt x="63" y="62"/>
                      <a:pt x="1" y="9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4" name="Google Shape;3974;p50"/>
              <p:cNvSpPr/>
              <p:nvPr/>
            </p:nvSpPr>
            <p:spPr>
              <a:xfrm>
                <a:off x="950525" y="3138075"/>
                <a:ext cx="582450" cy="221850"/>
              </a:xfrm>
              <a:custGeom>
                <a:avLst/>
                <a:gdLst/>
                <a:ahLst/>
                <a:cxnLst/>
                <a:rect l="l" t="t" r="r" b="b"/>
                <a:pathLst>
                  <a:path w="23298" h="8874" extrusionOk="0">
                    <a:moveTo>
                      <a:pt x="10917" y="1734"/>
                    </a:moveTo>
                    <a:cubicBezTo>
                      <a:pt x="10752" y="1782"/>
                      <a:pt x="10590" y="1829"/>
                      <a:pt x="10444" y="1876"/>
                    </a:cubicBezTo>
                    <a:lnTo>
                      <a:pt x="10444" y="1876"/>
                    </a:lnTo>
                    <a:cubicBezTo>
                      <a:pt x="10605" y="1830"/>
                      <a:pt x="10766" y="1784"/>
                      <a:pt x="10920" y="1738"/>
                    </a:cubicBezTo>
                    <a:cubicBezTo>
                      <a:pt x="10919" y="1737"/>
                      <a:pt x="10918" y="1736"/>
                      <a:pt x="10917" y="1734"/>
                    </a:cubicBezTo>
                    <a:close/>
                    <a:moveTo>
                      <a:pt x="10444" y="1876"/>
                    </a:moveTo>
                    <a:lnTo>
                      <a:pt x="10444" y="1876"/>
                    </a:lnTo>
                    <a:cubicBezTo>
                      <a:pt x="10328" y="1909"/>
                      <a:pt x="10211" y="1943"/>
                      <a:pt x="10097" y="1976"/>
                    </a:cubicBezTo>
                    <a:lnTo>
                      <a:pt x="10097" y="1976"/>
                    </a:lnTo>
                    <a:cubicBezTo>
                      <a:pt x="10161" y="1959"/>
                      <a:pt x="10230" y="1942"/>
                      <a:pt x="10299" y="1924"/>
                    </a:cubicBezTo>
                    <a:lnTo>
                      <a:pt x="10392" y="1893"/>
                    </a:lnTo>
                    <a:cubicBezTo>
                      <a:pt x="10409" y="1888"/>
                      <a:pt x="10427" y="1882"/>
                      <a:pt x="10444" y="1876"/>
                    </a:cubicBezTo>
                    <a:close/>
                    <a:moveTo>
                      <a:pt x="10097" y="1976"/>
                    </a:moveTo>
                    <a:cubicBezTo>
                      <a:pt x="10047" y="1990"/>
                      <a:pt x="9999" y="2004"/>
                      <a:pt x="9958" y="2017"/>
                    </a:cubicBezTo>
                    <a:cubicBezTo>
                      <a:pt x="10004" y="2004"/>
                      <a:pt x="10050" y="1990"/>
                      <a:pt x="10097" y="1976"/>
                    </a:cubicBezTo>
                    <a:close/>
                    <a:moveTo>
                      <a:pt x="0" y="2669"/>
                    </a:moveTo>
                    <a:lnTo>
                      <a:pt x="0" y="2669"/>
                    </a:lnTo>
                    <a:cubicBezTo>
                      <a:pt x="647" y="2777"/>
                      <a:pt x="1305" y="2853"/>
                      <a:pt x="1955" y="2899"/>
                    </a:cubicBezTo>
                    <a:lnTo>
                      <a:pt x="1955" y="2899"/>
                    </a:lnTo>
                    <a:cubicBezTo>
                      <a:pt x="1303" y="2850"/>
                      <a:pt x="652" y="2774"/>
                      <a:pt x="0" y="2669"/>
                    </a:cubicBezTo>
                    <a:close/>
                    <a:moveTo>
                      <a:pt x="1955" y="2899"/>
                    </a:moveTo>
                    <a:lnTo>
                      <a:pt x="1955" y="2899"/>
                    </a:lnTo>
                    <a:cubicBezTo>
                      <a:pt x="2265" y="2921"/>
                      <a:pt x="2575" y="2938"/>
                      <a:pt x="2885" y="2948"/>
                    </a:cubicBezTo>
                    <a:cubicBezTo>
                      <a:pt x="2884" y="2946"/>
                      <a:pt x="2883" y="2944"/>
                      <a:pt x="2883" y="2942"/>
                    </a:cubicBezTo>
                    <a:lnTo>
                      <a:pt x="2883" y="2942"/>
                    </a:lnTo>
                    <a:cubicBezTo>
                      <a:pt x="2576" y="2935"/>
                      <a:pt x="2266" y="2920"/>
                      <a:pt x="1955" y="2899"/>
                    </a:cubicBezTo>
                    <a:close/>
                    <a:moveTo>
                      <a:pt x="7724" y="652"/>
                    </a:moveTo>
                    <a:cubicBezTo>
                      <a:pt x="6546" y="807"/>
                      <a:pt x="5460" y="901"/>
                      <a:pt x="4436" y="901"/>
                    </a:cubicBezTo>
                    <a:cubicBezTo>
                      <a:pt x="3599" y="901"/>
                      <a:pt x="2823" y="838"/>
                      <a:pt x="2048" y="745"/>
                    </a:cubicBezTo>
                    <a:lnTo>
                      <a:pt x="2048" y="745"/>
                    </a:lnTo>
                    <a:cubicBezTo>
                      <a:pt x="2326" y="1550"/>
                      <a:pt x="2604" y="2292"/>
                      <a:pt x="2883" y="2942"/>
                    </a:cubicBezTo>
                    <a:lnTo>
                      <a:pt x="2883" y="2942"/>
                    </a:lnTo>
                    <a:cubicBezTo>
                      <a:pt x="3040" y="2946"/>
                      <a:pt x="3196" y="2948"/>
                      <a:pt x="3350" y="2948"/>
                    </a:cubicBezTo>
                    <a:cubicBezTo>
                      <a:pt x="5026" y="2948"/>
                      <a:pt x="6639" y="2762"/>
                      <a:pt x="8159" y="2452"/>
                    </a:cubicBezTo>
                    <a:cubicBezTo>
                      <a:pt x="7973" y="1924"/>
                      <a:pt x="7818" y="1335"/>
                      <a:pt x="7724" y="652"/>
                    </a:cubicBezTo>
                    <a:close/>
                    <a:moveTo>
                      <a:pt x="11478" y="1"/>
                    </a:moveTo>
                    <a:cubicBezTo>
                      <a:pt x="11292" y="1"/>
                      <a:pt x="11106" y="32"/>
                      <a:pt x="10920" y="94"/>
                    </a:cubicBezTo>
                    <a:cubicBezTo>
                      <a:pt x="10609" y="156"/>
                      <a:pt x="10330" y="218"/>
                      <a:pt x="10051" y="280"/>
                    </a:cubicBezTo>
                    <a:cubicBezTo>
                      <a:pt x="10330" y="775"/>
                      <a:pt x="10608" y="1270"/>
                      <a:pt x="10917" y="1734"/>
                    </a:cubicBezTo>
                    <a:lnTo>
                      <a:pt x="10917" y="1734"/>
                    </a:lnTo>
                    <a:cubicBezTo>
                      <a:pt x="10949" y="1725"/>
                      <a:pt x="10981" y="1716"/>
                      <a:pt x="11013" y="1707"/>
                    </a:cubicBezTo>
                    <a:cubicBezTo>
                      <a:pt x="11075" y="1676"/>
                      <a:pt x="11168" y="1645"/>
                      <a:pt x="11261" y="1614"/>
                    </a:cubicBezTo>
                    <a:cubicBezTo>
                      <a:pt x="13681" y="5926"/>
                      <a:pt x="19140" y="8004"/>
                      <a:pt x="23297" y="8873"/>
                    </a:cubicBezTo>
                    <a:cubicBezTo>
                      <a:pt x="17775" y="7136"/>
                      <a:pt x="13370" y="870"/>
                      <a:pt x="13370" y="870"/>
                    </a:cubicBezTo>
                    <a:lnTo>
                      <a:pt x="13339" y="870"/>
                    </a:lnTo>
                    <a:cubicBezTo>
                      <a:pt x="12874" y="311"/>
                      <a:pt x="12161" y="1"/>
                      <a:pt x="11478" y="1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5" name="Google Shape;3975;p50"/>
              <p:cNvSpPr/>
              <p:nvPr/>
            </p:nvSpPr>
            <p:spPr>
              <a:xfrm>
                <a:off x="641075" y="2927150"/>
                <a:ext cx="304800" cy="276875"/>
              </a:xfrm>
              <a:custGeom>
                <a:avLst/>
                <a:gdLst/>
                <a:ahLst/>
                <a:cxnLst/>
                <a:rect l="l" t="t" r="r" b="b"/>
                <a:pathLst>
                  <a:path w="12192" h="11075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31"/>
                    </a:cubicBezTo>
                    <a:cubicBezTo>
                      <a:pt x="33" y="278"/>
                      <a:pt x="76" y="536"/>
                      <a:pt x="130" y="803"/>
                    </a:cubicBezTo>
                    <a:lnTo>
                      <a:pt x="130" y="803"/>
                    </a:lnTo>
                    <a:cubicBezTo>
                      <a:pt x="75" y="525"/>
                      <a:pt x="32" y="256"/>
                      <a:pt x="1" y="0"/>
                    </a:cubicBezTo>
                    <a:close/>
                    <a:moveTo>
                      <a:pt x="130" y="803"/>
                    </a:moveTo>
                    <a:cubicBezTo>
                      <a:pt x="839" y="4364"/>
                      <a:pt x="3646" y="9521"/>
                      <a:pt x="12192" y="11075"/>
                    </a:cubicBezTo>
                    <a:cubicBezTo>
                      <a:pt x="3651" y="9516"/>
                      <a:pt x="853" y="4361"/>
                      <a:pt x="130" y="80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6" name="Google Shape;3976;p50"/>
              <p:cNvSpPr/>
              <p:nvPr/>
            </p:nvSpPr>
            <p:spPr>
              <a:xfrm>
                <a:off x="618575" y="2660350"/>
                <a:ext cx="327300" cy="543675"/>
              </a:xfrm>
              <a:custGeom>
                <a:avLst/>
                <a:gdLst/>
                <a:ahLst/>
                <a:cxnLst/>
                <a:rect l="l" t="t" r="r" b="b"/>
                <a:pathLst>
                  <a:path w="13092" h="21747" extrusionOk="0">
                    <a:moveTo>
                      <a:pt x="994" y="1"/>
                    </a:moveTo>
                    <a:cubicBezTo>
                      <a:pt x="1" y="5057"/>
                      <a:pt x="870" y="9059"/>
                      <a:pt x="901" y="9090"/>
                    </a:cubicBezTo>
                    <a:lnTo>
                      <a:pt x="901" y="9121"/>
                    </a:lnTo>
                    <a:lnTo>
                      <a:pt x="932" y="9121"/>
                    </a:lnTo>
                    <a:cubicBezTo>
                      <a:pt x="870" y="9369"/>
                      <a:pt x="870" y="9648"/>
                      <a:pt x="870" y="9897"/>
                    </a:cubicBezTo>
                    <a:cubicBezTo>
                      <a:pt x="870" y="10145"/>
                      <a:pt x="870" y="10424"/>
                      <a:pt x="901" y="10672"/>
                    </a:cubicBezTo>
                    <a:cubicBezTo>
                      <a:pt x="1331" y="14173"/>
                      <a:pt x="3828" y="19954"/>
                      <a:pt x="12816" y="21695"/>
                    </a:cubicBezTo>
                    <a:lnTo>
                      <a:pt x="12816" y="21695"/>
                    </a:lnTo>
                    <a:cubicBezTo>
                      <a:pt x="12548" y="21640"/>
                      <a:pt x="12293" y="21576"/>
                      <a:pt x="12037" y="21530"/>
                    </a:cubicBezTo>
                    <a:cubicBezTo>
                      <a:pt x="11944" y="20909"/>
                      <a:pt x="11820" y="20041"/>
                      <a:pt x="11851" y="19048"/>
                    </a:cubicBezTo>
                    <a:cubicBezTo>
                      <a:pt x="10889" y="18707"/>
                      <a:pt x="9959" y="18303"/>
                      <a:pt x="9028" y="17869"/>
                    </a:cubicBezTo>
                    <a:cubicBezTo>
                      <a:pt x="7849" y="17311"/>
                      <a:pt x="6888" y="16535"/>
                      <a:pt x="6112" y="15635"/>
                    </a:cubicBezTo>
                    <a:lnTo>
                      <a:pt x="6112" y="15635"/>
                    </a:lnTo>
                    <a:cubicBezTo>
                      <a:pt x="6112" y="16938"/>
                      <a:pt x="6236" y="18241"/>
                      <a:pt x="6453" y="19265"/>
                    </a:cubicBezTo>
                    <a:cubicBezTo>
                      <a:pt x="5244" y="18489"/>
                      <a:pt x="4251" y="17559"/>
                      <a:pt x="3475" y="16628"/>
                    </a:cubicBezTo>
                    <a:cubicBezTo>
                      <a:pt x="3661" y="15698"/>
                      <a:pt x="3972" y="14581"/>
                      <a:pt x="4592" y="13526"/>
                    </a:cubicBezTo>
                    <a:cubicBezTo>
                      <a:pt x="3568" y="11634"/>
                      <a:pt x="3010" y="9648"/>
                      <a:pt x="2731" y="8190"/>
                    </a:cubicBezTo>
                    <a:cubicBezTo>
                      <a:pt x="2514" y="7043"/>
                      <a:pt x="2917" y="5833"/>
                      <a:pt x="3848" y="5088"/>
                    </a:cubicBezTo>
                    <a:lnTo>
                      <a:pt x="3879" y="5088"/>
                    </a:lnTo>
                    <a:cubicBezTo>
                      <a:pt x="2669" y="4158"/>
                      <a:pt x="1490" y="2669"/>
                      <a:pt x="994" y="1"/>
                    </a:cubicBezTo>
                    <a:close/>
                    <a:moveTo>
                      <a:pt x="12816" y="21695"/>
                    </a:moveTo>
                    <a:cubicBezTo>
                      <a:pt x="12907" y="21714"/>
                      <a:pt x="12998" y="21731"/>
                      <a:pt x="13092" y="21747"/>
                    </a:cubicBezTo>
                    <a:cubicBezTo>
                      <a:pt x="12999" y="21730"/>
                      <a:pt x="12908" y="21713"/>
                      <a:pt x="12816" y="21695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7" name="Google Shape;3977;p50"/>
              <p:cNvSpPr/>
              <p:nvPr/>
            </p:nvSpPr>
            <p:spPr>
              <a:xfrm>
                <a:off x="705450" y="2998500"/>
                <a:ext cx="74475" cy="14347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5739" extrusionOk="0">
                    <a:moveTo>
                      <a:pt x="1117" y="0"/>
                    </a:moveTo>
                    <a:cubicBezTo>
                      <a:pt x="497" y="1055"/>
                      <a:pt x="186" y="2172"/>
                      <a:pt x="0" y="3102"/>
                    </a:cubicBezTo>
                    <a:cubicBezTo>
                      <a:pt x="776" y="4033"/>
                      <a:pt x="1769" y="4963"/>
                      <a:pt x="2978" y="5739"/>
                    </a:cubicBezTo>
                    <a:cubicBezTo>
                      <a:pt x="2761" y="4715"/>
                      <a:pt x="2637" y="3412"/>
                      <a:pt x="2637" y="2109"/>
                    </a:cubicBezTo>
                    <a:cubicBezTo>
                      <a:pt x="2048" y="1458"/>
                      <a:pt x="1551" y="745"/>
                      <a:pt x="111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8" name="Google Shape;3978;p50"/>
              <p:cNvSpPr/>
              <p:nvPr/>
            </p:nvSpPr>
            <p:spPr>
              <a:xfrm>
                <a:off x="1143625" y="3145075"/>
                <a:ext cx="799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2172" extrusionOk="0">
                    <a:moveTo>
                      <a:pt x="2327" y="0"/>
                    </a:moveTo>
                    <a:cubicBezTo>
                      <a:pt x="1489" y="155"/>
                      <a:pt x="714" y="279"/>
                      <a:pt x="0" y="372"/>
                    </a:cubicBezTo>
                    <a:cubicBezTo>
                      <a:pt x="94" y="1055"/>
                      <a:pt x="249" y="1644"/>
                      <a:pt x="435" y="2172"/>
                    </a:cubicBezTo>
                    <a:cubicBezTo>
                      <a:pt x="528" y="2141"/>
                      <a:pt x="621" y="2141"/>
                      <a:pt x="714" y="2110"/>
                    </a:cubicBezTo>
                    <a:lnTo>
                      <a:pt x="745" y="2110"/>
                    </a:lnTo>
                    <a:cubicBezTo>
                      <a:pt x="1055" y="2048"/>
                      <a:pt x="1334" y="1954"/>
                      <a:pt x="1645" y="1892"/>
                    </a:cubicBezTo>
                    <a:lnTo>
                      <a:pt x="1738" y="1861"/>
                    </a:lnTo>
                    <a:cubicBezTo>
                      <a:pt x="1893" y="1830"/>
                      <a:pt x="2048" y="1768"/>
                      <a:pt x="2234" y="1737"/>
                    </a:cubicBezTo>
                    <a:cubicBezTo>
                      <a:pt x="2544" y="1644"/>
                      <a:pt x="2885" y="1551"/>
                      <a:pt x="3196" y="1458"/>
                    </a:cubicBezTo>
                    <a:cubicBezTo>
                      <a:pt x="2885" y="993"/>
                      <a:pt x="2606" y="496"/>
                      <a:pt x="232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9" name="Google Shape;3979;p50"/>
              <p:cNvSpPr/>
              <p:nvPr/>
            </p:nvSpPr>
            <p:spPr>
              <a:xfrm>
                <a:off x="914075" y="3136525"/>
                <a:ext cx="108600" cy="75250"/>
              </a:xfrm>
              <a:custGeom>
                <a:avLst/>
                <a:gdLst/>
                <a:ahLst/>
                <a:cxnLst/>
                <a:rect l="l" t="t" r="r" b="b"/>
                <a:pathLst>
                  <a:path w="4344" h="3010" extrusionOk="0">
                    <a:moveTo>
                      <a:pt x="31" y="1"/>
                    </a:moveTo>
                    <a:lnTo>
                      <a:pt x="31" y="1"/>
                    </a:lnTo>
                    <a:cubicBezTo>
                      <a:pt x="0" y="994"/>
                      <a:pt x="124" y="1862"/>
                      <a:pt x="217" y="2483"/>
                    </a:cubicBezTo>
                    <a:cubicBezTo>
                      <a:pt x="558" y="2545"/>
                      <a:pt x="900" y="2638"/>
                      <a:pt x="1272" y="2700"/>
                    </a:cubicBezTo>
                    <a:cubicBezTo>
                      <a:pt x="1303" y="2700"/>
                      <a:pt x="1334" y="2700"/>
                      <a:pt x="1365" y="2731"/>
                    </a:cubicBezTo>
                    <a:lnTo>
                      <a:pt x="1458" y="2731"/>
                    </a:lnTo>
                    <a:cubicBezTo>
                      <a:pt x="2420" y="2886"/>
                      <a:pt x="3381" y="2979"/>
                      <a:pt x="4343" y="3010"/>
                    </a:cubicBezTo>
                    <a:cubicBezTo>
                      <a:pt x="4064" y="2358"/>
                      <a:pt x="3785" y="1614"/>
                      <a:pt x="3506" y="807"/>
                    </a:cubicBezTo>
                    <a:cubicBezTo>
                      <a:pt x="2296" y="652"/>
                      <a:pt x="1148" y="373"/>
                      <a:pt x="31" y="1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0" name="Google Shape;3980;p50"/>
            <p:cNvGrpSpPr/>
            <p:nvPr/>
          </p:nvGrpSpPr>
          <p:grpSpPr>
            <a:xfrm>
              <a:off x="-23" y="1672057"/>
              <a:ext cx="1737427" cy="965220"/>
              <a:chOff x="80379" y="2974904"/>
              <a:chExt cx="1766396" cy="973004"/>
            </a:xfrm>
          </p:grpSpPr>
          <p:sp>
            <p:nvSpPr>
              <p:cNvPr id="3981" name="Google Shape;3981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2" name="Google Shape;3982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3" name="Google Shape;3983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4" name="Google Shape;3984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5" name="Google Shape;3985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6" name="Google Shape;3986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7" name="Google Shape;3987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8" name="Google Shape;3988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9" name="Google Shape;3989;p50"/>
            <p:cNvGrpSpPr/>
            <p:nvPr/>
          </p:nvGrpSpPr>
          <p:grpSpPr>
            <a:xfrm rot="1618767">
              <a:off x="15835" y="1313693"/>
              <a:ext cx="451804" cy="640576"/>
              <a:chOff x="80379" y="4370393"/>
              <a:chExt cx="545279" cy="773107"/>
            </a:xfrm>
          </p:grpSpPr>
          <p:sp>
            <p:nvSpPr>
              <p:cNvPr id="3990" name="Google Shape;3990;p50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1" name="Google Shape;3991;p50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2" name="Google Shape;3992;p50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3" name="Google Shape;3993;p50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4" name="Google Shape;3994;p50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5" name="Google Shape;3995;p50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96" name="Google Shape;3996;p50"/>
          <p:cNvGrpSpPr/>
          <p:nvPr/>
        </p:nvGrpSpPr>
        <p:grpSpPr>
          <a:xfrm>
            <a:off x="7444114" y="1066807"/>
            <a:ext cx="1837960" cy="3598801"/>
            <a:chOff x="7444114" y="1066807"/>
            <a:chExt cx="1837960" cy="3598801"/>
          </a:xfrm>
        </p:grpSpPr>
        <p:grpSp>
          <p:nvGrpSpPr>
            <p:cNvPr id="3997" name="Google Shape;3997;p50"/>
            <p:cNvGrpSpPr/>
            <p:nvPr/>
          </p:nvGrpSpPr>
          <p:grpSpPr>
            <a:xfrm flipH="1">
              <a:off x="8279445" y="1066807"/>
              <a:ext cx="870673" cy="2515242"/>
              <a:chOff x="8208885" y="1995091"/>
              <a:chExt cx="784602" cy="2259876"/>
            </a:xfrm>
          </p:grpSpPr>
          <p:sp>
            <p:nvSpPr>
              <p:cNvPr id="3998" name="Google Shape;3998;p50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9" name="Google Shape;3999;p50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0" name="Google Shape;4000;p50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1" name="Google Shape;4001;p50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2" name="Google Shape;4002;p50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3" name="Google Shape;4003;p50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04" name="Google Shape;4004;p50"/>
            <p:cNvGrpSpPr/>
            <p:nvPr/>
          </p:nvGrpSpPr>
          <p:grpSpPr>
            <a:xfrm rot="556587">
              <a:off x="8168334" y="3747852"/>
              <a:ext cx="1053440" cy="838269"/>
              <a:chOff x="3397420" y="1740354"/>
              <a:chExt cx="949204" cy="753235"/>
            </a:xfrm>
          </p:grpSpPr>
          <p:sp>
            <p:nvSpPr>
              <p:cNvPr id="4005" name="Google Shape;4005;p50"/>
              <p:cNvSpPr/>
              <p:nvPr/>
            </p:nvSpPr>
            <p:spPr>
              <a:xfrm>
                <a:off x="3397420" y="1740354"/>
                <a:ext cx="940984" cy="753235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6" name="Google Shape;4006;p50"/>
              <p:cNvSpPr/>
              <p:nvPr/>
            </p:nvSpPr>
            <p:spPr>
              <a:xfrm>
                <a:off x="3558140" y="1831019"/>
                <a:ext cx="788485" cy="652744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7" name="Google Shape;4007;p50"/>
              <p:cNvSpPr/>
              <p:nvPr/>
            </p:nvSpPr>
            <p:spPr>
              <a:xfrm>
                <a:off x="4251114" y="2385823"/>
                <a:ext cx="11620" cy="10963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8" name="Google Shape;4008;p50"/>
              <p:cNvSpPr/>
              <p:nvPr/>
            </p:nvSpPr>
            <p:spPr>
              <a:xfrm>
                <a:off x="4076564" y="2229796"/>
                <a:ext cx="206628" cy="177263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9" name="Google Shape;4009;p50"/>
              <p:cNvSpPr/>
              <p:nvPr/>
            </p:nvSpPr>
            <p:spPr>
              <a:xfrm>
                <a:off x="4162480" y="2310155"/>
                <a:ext cx="12995" cy="12965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0" name="Google Shape;4010;p50"/>
              <p:cNvSpPr/>
              <p:nvPr/>
            </p:nvSpPr>
            <p:spPr>
              <a:xfrm>
                <a:off x="3912917" y="2114963"/>
                <a:ext cx="272766" cy="218637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1" name="Google Shape;4011;p50"/>
              <p:cNvSpPr/>
              <p:nvPr/>
            </p:nvSpPr>
            <p:spPr>
              <a:xfrm>
                <a:off x="3804536" y="1971303"/>
                <a:ext cx="216815" cy="231840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2" name="Google Shape;4012;p50"/>
              <p:cNvSpPr/>
              <p:nvPr/>
            </p:nvSpPr>
            <p:spPr>
              <a:xfrm>
                <a:off x="3861773" y="2068092"/>
                <a:ext cx="10246" cy="1024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3" name="Google Shape;4013;p50"/>
              <p:cNvSpPr/>
              <p:nvPr/>
            </p:nvSpPr>
            <p:spPr>
              <a:xfrm>
                <a:off x="3692003" y="1920130"/>
                <a:ext cx="192289" cy="169108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4" name="Google Shape;4014;p50"/>
              <p:cNvSpPr/>
              <p:nvPr/>
            </p:nvSpPr>
            <p:spPr>
              <a:xfrm>
                <a:off x="3709030" y="1946030"/>
                <a:ext cx="12995" cy="8902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5" name="Google Shape;4015;p50"/>
              <p:cNvSpPr/>
              <p:nvPr/>
            </p:nvSpPr>
            <p:spPr>
              <a:xfrm>
                <a:off x="3585623" y="1806075"/>
                <a:ext cx="150707" cy="161521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6" name="Google Shape;4016;p50"/>
              <p:cNvSpPr/>
              <p:nvPr/>
            </p:nvSpPr>
            <p:spPr>
              <a:xfrm>
                <a:off x="3797008" y="1888764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7" name="Google Shape;4017;p50"/>
              <p:cNvSpPr/>
              <p:nvPr/>
            </p:nvSpPr>
            <p:spPr>
              <a:xfrm>
                <a:off x="3760174" y="1856023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8" name="Google Shape;4018;p50"/>
              <p:cNvSpPr/>
              <p:nvPr/>
            </p:nvSpPr>
            <p:spPr>
              <a:xfrm>
                <a:off x="3805193" y="1845806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9" name="Google Shape;4019;p50"/>
              <p:cNvSpPr/>
              <p:nvPr/>
            </p:nvSpPr>
            <p:spPr>
              <a:xfrm>
                <a:off x="3729494" y="2177189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0" name="Google Shape;4020;p50"/>
              <p:cNvSpPr/>
              <p:nvPr/>
            </p:nvSpPr>
            <p:spPr>
              <a:xfrm>
                <a:off x="3688567" y="2147196"/>
                <a:ext cx="40268" cy="3136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1" name="Google Shape;4021;p50"/>
              <p:cNvSpPr/>
              <p:nvPr/>
            </p:nvSpPr>
            <p:spPr>
              <a:xfrm>
                <a:off x="3742459" y="2131513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2" name="Google Shape;4022;p50"/>
              <p:cNvSpPr/>
              <p:nvPr/>
            </p:nvSpPr>
            <p:spPr>
              <a:xfrm>
                <a:off x="3994740" y="1942625"/>
                <a:ext cx="39581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3" name="Google Shape;4023;p50"/>
              <p:cNvSpPr/>
              <p:nvPr/>
            </p:nvSpPr>
            <p:spPr>
              <a:xfrm>
                <a:off x="3960655" y="1914664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4" name="Google Shape;4024;p50"/>
              <p:cNvSpPr/>
              <p:nvPr/>
            </p:nvSpPr>
            <p:spPr>
              <a:xfrm>
                <a:off x="3882924" y="2325151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5" name="Google Shape;4025;p50"/>
              <p:cNvSpPr/>
              <p:nvPr/>
            </p:nvSpPr>
            <p:spPr>
              <a:xfrm>
                <a:off x="3841310" y="2310155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26" name="Google Shape;4026;p50"/>
            <p:cNvGrpSpPr/>
            <p:nvPr/>
          </p:nvGrpSpPr>
          <p:grpSpPr>
            <a:xfrm>
              <a:off x="7444114" y="2636312"/>
              <a:ext cx="1706279" cy="942683"/>
              <a:chOff x="3286948" y="982501"/>
              <a:chExt cx="1537604" cy="846975"/>
            </a:xfrm>
          </p:grpSpPr>
          <p:sp>
            <p:nvSpPr>
              <p:cNvPr id="4027" name="Google Shape;4027;p50"/>
              <p:cNvSpPr/>
              <p:nvPr/>
            </p:nvSpPr>
            <p:spPr>
              <a:xfrm>
                <a:off x="3286948" y="982501"/>
                <a:ext cx="1537597" cy="846975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8" name="Google Shape;4028;p50"/>
              <p:cNvSpPr/>
              <p:nvPr/>
            </p:nvSpPr>
            <p:spPr>
              <a:xfrm>
                <a:off x="3504636" y="1124130"/>
                <a:ext cx="1319916" cy="550550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9" name="Google Shape;4029;p50"/>
              <p:cNvSpPr/>
              <p:nvPr/>
            </p:nvSpPr>
            <p:spPr>
              <a:xfrm>
                <a:off x="3916322" y="1290075"/>
                <a:ext cx="18431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0" name="Google Shape;4030;p50"/>
              <p:cNvSpPr/>
              <p:nvPr/>
            </p:nvSpPr>
            <p:spPr>
              <a:xfrm>
                <a:off x="3622427" y="1075168"/>
                <a:ext cx="324595" cy="25376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1" name="Google Shape;4031;p50"/>
              <p:cNvSpPr/>
              <p:nvPr/>
            </p:nvSpPr>
            <p:spPr>
              <a:xfrm>
                <a:off x="4117490" y="1390330"/>
                <a:ext cx="13652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526" extrusionOk="0">
                    <a:moveTo>
                      <a:pt x="457" y="0"/>
                    </a:moveTo>
                    <a:cubicBezTo>
                      <a:pt x="297" y="46"/>
                      <a:pt x="160" y="91"/>
                      <a:pt x="0" y="114"/>
                    </a:cubicBezTo>
                    <a:cubicBezTo>
                      <a:pt x="91" y="251"/>
                      <a:pt x="160" y="388"/>
                      <a:pt x="251" y="525"/>
                    </a:cubicBezTo>
                    <a:cubicBezTo>
                      <a:pt x="320" y="342"/>
                      <a:pt x="388" y="183"/>
                      <a:pt x="457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2" name="Google Shape;4032;p50"/>
              <p:cNvSpPr/>
              <p:nvPr/>
            </p:nvSpPr>
            <p:spPr>
              <a:xfrm>
                <a:off x="3769883" y="1149701"/>
                <a:ext cx="376244" cy="318321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3" name="Google Shape;4033;p50"/>
              <p:cNvSpPr/>
              <p:nvPr/>
            </p:nvSpPr>
            <p:spPr>
              <a:xfrm>
                <a:off x="4415448" y="1531451"/>
                <a:ext cx="17087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26" extrusionOk="0">
                    <a:moveTo>
                      <a:pt x="571" y="1"/>
                    </a:moveTo>
                    <a:cubicBezTo>
                      <a:pt x="389" y="1"/>
                      <a:pt x="183" y="24"/>
                      <a:pt x="1" y="47"/>
                    </a:cubicBezTo>
                    <a:cubicBezTo>
                      <a:pt x="92" y="206"/>
                      <a:pt x="183" y="366"/>
                      <a:pt x="275" y="526"/>
                    </a:cubicBezTo>
                    <a:cubicBezTo>
                      <a:pt x="389" y="343"/>
                      <a:pt x="480" y="161"/>
                      <a:pt x="571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4" name="Google Shape;4034;p50"/>
              <p:cNvSpPr/>
              <p:nvPr/>
            </p:nvSpPr>
            <p:spPr>
              <a:xfrm>
                <a:off x="4035577" y="1223847"/>
                <a:ext cx="410568" cy="394377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5" name="Google Shape;4035;p50"/>
              <p:cNvSpPr/>
              <p:nvPr/>
            </p:nvSpPr>
            <p:spPr>
              <a:xfrm>
                <a:off x="4687506" y="1631018"/>
                <a:ext cx="16400" cy="17744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6" name="Google Shape;4036;p50"/>
              <p:cNvSpPr/>
              <p:nvPr/>
            </p:nvSpPr>
            <p:spPr>
              <a:xfrm>
                <a:off x="4320002" y="1365864"/>
                <a:ext cx="399575" cy="394317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37" name="Google Shape;4037;p50"/>
            <p:cNvGrpSpPr/>
            <p:nvPr/>
          </p:nvGrpSpPr>
          <p:grpSpPr>
            <a:xfrm>
              <a:off x="8585699" y="3410424"/>
              <a:ext cx="564776" cy="764606"/>
              <a:chOff x="8034866" y="2375876"/>
              <a:chExt cx="508945" cy="686978"/>
            </a:xfrm>
          </p:grpSpPr>
          <p:sp>
            <p:nvSpPr>
              <p:cNvPr id="4038" name="Google Shape;4038;p50"/>
              <p:cNvSpPr/>
              <p:nvPr/>
            </p:nvSpPr>
            <p:spPr>
              <a:xfrm>
                <a:off x="8034866" y="2375876"/>
                <a:ext cx="508938" cy="686978"/>
              </a:xfrm>
              <a:custGeom>
                <a:avLst/>
                <a:gdLst/>
                <a:ahLst/>
                <a:cxnLst/>
                <a:rect l="l" t="t" r="r" b="b"/>
                <a:pathLst>
                  <a:path w="17037" h="22997" extrusionOk="0">
                    <a:moveTo>
                      <a:pt x="14644" y="0"/>
                    </a:moveTo>
                    <a:cubicBezTo>
                      <a:pt x="13751" y="0"/>
                      <a:pt x="13058" y="1050"/>
                      <a:pt x="13179" y="3116"/>
                    </a:cubicBezTo>
                    <a:cubicBezTo>
                      <a:pt x="13385" y="5604"/>
                      <a:pt x="15371" y="9507"/>
                      <a:pt x="15097" y="11927"/>
                    </a:cubicBezTo>
                    <a:cubicBezTo>
                      <a:pt x="13887" y="9393"/>
                      <a:pt x="11924" y="6677"/>
                      <a:pt x="10760" y="4874"/>
                    </a:cubicBezTo>
                    <a:cubicBezTo>
                      <a:pt x="10164" y="4056"/>
                      <a:pt x="8476" y="1436"/>
                      <a:pt x="7363" y="1436"/>
                    </a:cubicBezTo>
                    <a:cubicBezTo>
                      <a:pt x="6984" y="1436"/>
                      <a:pt x="6671" y="1740"/>
                      <a:pt x="6492" y="2523"/>
                    </a:cubicBezTo>
                    <a:cubicBezTo>
                      <a:pt x="5989" y="4303"/>
                      <a:pt x="7542" y="6106"/>
                      <a:pt x="8455" y="7658"/>
                    </a:cubicBezTo>
                    <a:cubicBezTo>
                      <a:pt x="9550" y="9644"/>
                      <a:pt x="11787" y="12338"/>
                      <a:pt x="12609" y="14346"/>
                    </a:cubicBezTo>
                    <a:cubicBezTo>
                      <a:pt x="10783" y="12840"/>
                      <a:pt x="8706" y="11630"/>
                      <a:pt x="6788" y="10215"/>
                    </a:cubicBezTo>
                    <a:cubicBezTo>
                      <a:pt x="5989" y="9607"/>
                      <a:pt x="4186" y="7704"/>
                      <a:pt x="2856" y="7704"/>
                    </a:cubicBezTo>
                    <a:cubicBezTo>
                      <a:pt x="2439" y="7704"/>
                      <a:pt x="2068" y="7891"/>
                      <a:pt x="1790" y="8366"/>
                    </a:cubicBezTo>
                    <a:cubicBezTo>
                      <a:pt x="329" y="10922"/>
                      <a:pt x="9002" y="15054"/>
                      <a:pt x="10783" y="17473"/>
                    </a:cubicBezTo>
                    <a:cubicBezTo>
                      <a:pt x="8044" y="16195"/>
                      <a:pt x="5510" y="15556"/>
                      <a:pt x="3068" y="14711"/>
                    </a:cubicBezTo>
                    <a:cubicBezTo>
                      <a:pt x="2567" y="14589"/>
                      <a:pt x="1715" y="14317"/>
                      <a:pt x="1040" y="14317"/>
                    </a:cubicBezTo>
                    <a:cubicBezTo>
                      <a:pt x="453" y="14317"/>
                      <a:pt x="0" y="14523"/>
                      <a:pt x="32" y="15213"/>
                    </a:cubicBezTo>
                    <a:cubicBezTo>
                      <a:pt x="78" y="16606"/>
                      <a:pt x="2794" y="17519"/>
                      <a:pt x="3753" y="17930"/>
                    </a:cubicBezTo>
                    <a:cubicBezTo>
                      <a:pt x="8112" y="19756"/>
                      <a:pt x="12632" y="21194"/>
                      <a:pt x="17037" y="22997"/>
                    </a:cubicBezTo>
                    <a:lnTo>
                      <a:pt x="17037" y="2454"/>
                    </a:lnTo>
                    <a:cubicBezTo>
                      <a:pt x="16364" y="810"/>
                      <a:pt x="15427" y="0"/>
                      <a:pt x="1464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9" name="Google Shape;4039;p50"/>
              <p:cNvSpPr/>
              <p:nvPr/>
            </p:nvSpPr>
            <p:spPr>
              <a:xfrm>
                <a:off x="8266355" y="2486347"/>
                <a:ext cx="277456" cy="464697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5556" extrusionOk="0">
                    <a:moveTo>
                      <a:pt x="475" y="1"/>
                    </a:moveTo>
                    <a:cubicBezTo>
                      <a:pt x="233" y="1"/>
                      <a:pt x="0" y="246"/>
                      <a:pt x="158" y="514"/>
                    </a:cubicBezTo>
                    <a:cubicBezTo>
                      <a:pt x="2417" y="4166"/>
                      <a:pt x="4540" y="7863"/>
                      <a:pt x="6891" y="11447"/>
                    </a:cubicBezTo>
                    <a:cubicBezTo>
                      <a:pt x="7736" y="12748"/>
                      <a:pt x="8557" y="14140"/>
                      <a:pt x="9288" y="15556"/>
                    </a:cubicBezTo>
                    <a:lnTo>
                      <a:pt x="9288" y="14049"/>
                    </a:lnTo>
                    <a:cubicBezTo>
                      <a:pt x="8626" y="12885"/>
                      <a:pt x="7918" y="11744"/>
                      <a:pt x="7188" y="10648"/>
                    </a:cubicBezTo>
                    <a:cubicBezTo>
                      <a:pt x="4951" y="7224"/>
                      <a:pt x="2920" y="3664"/>
                      <a:pt x="774" y="171"/>
                    </a:cubicBezTo>
                    <a:cubicBezTo>
                      <a:pt x="696" y="51"/>
                      <a:pt x="585" y="1"/>
                      <a:pt x="47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0" name="Google Shape;4040;p50"/>
              <p:cNvSpPr/>
              <p:nvPr/>
            </p:nvSpPr>
            <p:spPr>
              <a:xfrm>
                <a:off x="8133478" y="2663316"/>
                <a:ext cx="410329" cy="349090"/>
              </a:xfrm>
              <a:custGeom>
                <a:avLst/>
                <a:gdLst/>
                <a:ahLst/>
                <a:cxnLst/>
                <a:rect l="l" t="t" r="r" b="b"/>
                <a:pathLst>
                  <a:path w="13736" h="11686" extrusionOk="0">
                    <a:moveTo>
                      <a:pt x="518" y="0"/>
                    </a:moveTo>
                    <a:cubicBezTo>
                      <a:pt x="238" y="0"/>
                      <a:pt x="0" y="360"/>
                      <a:pt x="269" y="593"/>
                    </a:cubicBezTo>
                    <a:cubicBezTo>
                      <a:pt x="2894" y="2852"/>
                      <a:pt x="5633" y="4998"/>
                      <a:pt x="8463" y="7007"/>
                    </a:cubicBezTo>
                    <a:cubicBezTo>
                      <a:pt x="10449" y="8422"/>
                      <a:pt x="12115" y="9997"/>
                      <a:pt x="13736" y="11686"/>
                    </a:cubicBezTo>
                    <a:lnTo>
                      <a:pt x="13736" y="10613"/>
                    </a:lnTo>
                    <a:cubicBezTo>
                      <a:pt x="12595" y="9403"/>
                      <a:pt x="11431" y="8285"/>
                      <a:pt x="10061" y="7303"/>
                    </a:cubicBezTo>
                    <a:cubicBezTo>
                      <a:pt x="6888" y="4975"/>
                      <a:pt x="3738" y="2670"/>
                      <a:pt x="748" y="91"/>
                    </a:cubicBezTo>
                    <a:cubicBezTo>
                      <a:pt x="675" y="27"/>
                      <a:pt x="595" y="0"/>
                      <a:pt x="518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1" name="Google Shape;4041;p50"/>
              <p:cNvSpPr/>
              <p:nvPr/>
            </p:nvSpPr>
            <p:spPr>
              <a:xfrm>
                <a:off x="8074329" y="2837447"/>
                <a:ext cx="469476" cy="209735"/>
              </a:xfrm>
              <a:custGeom>
                <a:avLst/>
                <a:gdLst/>
                <a:ahLst/>
                <a:cxnLst/>
                <a:rect l="l" t="t" r="r" b="b"/>
                <a:pathLst>
                  <a:path w="15716" h="7021" extrusionOk="0">
                    <a:moveTo>
                      <a:pt x="485" y="0"/>
                    </a:moveTo>
                    <a:cubicBezTo>
                      <a:pt x="124" y="0"/>
                      <a:pt x="1" y="570"/>
                      <a:pt x="400" y="675"/>
                    </a:cubicBezTo>
                    <a:cubicBezTo>
                      <a:pt x="3436" y="1429"/>
                      <a:pt x="6175" y="2912"/>
                      <a:pt x="9074" y="4054"/>
                    </a:cubicBezTo>
                    <a:cubicBezTo>
                      <a:pt x="11379" y="4944"/>
                      <a:pt x="13616" y="5811"/>
                      <a:pt x="15716" y="7021"/>
                    </a:cubicBezTo>
                    <a:lnTo>
                      <a:pt x="15716" y="6222"/>
                    </a:lnTo>
                    <a:cubicBezTo>
                      <a:pt x="13958" y="5218"/>
                      <a:pt x="12087" y="4419"/>
                      <a:pt x="10169" y="3711"/>
                    </a:cubicBezTo>
                    <a:cubicBezTo>
                      <a:pt x="6951" y="2524"/>
                      <a:pt x="3915" y="835"/>
                      <a:pt x="583" y="14"/>
                    </a:cubicBezTo>
                    <a:cubicBezTo>
                      <a:pt x="548" y="5"/>
                      <a:pt x="516" y="0"/>
                      <a:pt x="485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42" name="Google Shape;4042;p50"/>
            <p:cNvSpPr/>
            <p:nvPr/>
          </p:nvSpPr>
          <p:spPr>
            <a:xfrm>
              <a:off x="8074000" y="3469234"/>
              <a:ext cx="8872" cy="8902"/>
            </a:xfrm>
            <a:custGeom>
              <a:avLst/>
              <a:gdLst/>
              <a:ahLst/>
              <a:cxnLst/>
              <a:rect l="l" t="t" r="r" b="b"/>
              <a:pathLst>
                <a:path w="297" h="298" extrusionOk="0">
                  <a:moveTo>
                    <a:pt x="297" y="1"/>
                  </a:moveTo>
                  <a:lnTo>
                    <a:pt x="297" y="1"/>
                  </a:lnTo>
                  <a:cubicBezTo>
                    <a:pt x="206" y="24"/>
                    <a:pt x="92" y="69"/>
                    <a:pt x="0" y="92"/>
                  </a:cubicBezTo>
                  <a:cubicBezTo>
                    <a:pt x="69" y="160"/>
                    <a:pt x="137" y="229"/>
                    <a:pt x="206" y="297"/>
                  </a:cubicBezTo>
                  <a:cubicBezTo>
                    <a:pt x="251" y="206"/>
                    <a:pt x="274" y="92"/>
                    <a:pt x="297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2355273" y="817418"/>
            <a:ext cx="4142509" cy="53098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How does he feel?</a:t>
            </a:r>
            <a:endParaRPr lang="en-US" sz="3200" dirty="0"/>
          </a:p>
        </p:txBody>
      </p:sp>
      <p:sp>
        <p:nvSpPr>
          <p:cNvPr id="167" name="Rounded Rectangle 166"/>
          <p:cNvSpPr/>
          <p:nvPr/>
        </p:nvSpPr>
        <p:spPr>
          <a:xfrm>
            <a:off x="2482371" y="2143901"/>
            <a:ext cx="4517644" cy="15880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He is tired.</a:t>
            </a:r>
          </a:p>
          <a:p>
            <a:pPr algn="ctr"/>
            <a:r>
              <a:rPr lang="en-US" sz="3200" dirty="0" smtClean="0"/>
              <a:t>She is sleepy.</a:t>
            </a:r>
          </a:p>
          <a:p>
            <a:pPr algn="ctr"/>
            <a:r>
              <a:rPr lang="en-US" sz="3200" dirty="0" smtClean="0"/>
              <a:t>He is excited.</a:t>
            </a:r>
          </a:p>
        </p:txBody>
      </p:sp>
    </p:spTree>
    <p:extLst>
      <p:ext uri="{BB962C8B-B14F-4D97-AF65-F5344CB8AC3E}">
        <p14:creationId xmlns:p14="http://schemas.microsoft.com/office/powerpoint/2010/main" val="275959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5" name="Google Shape;975;p28"/>
          <p:cNvGrpSpPr/>
          <p:nvPr/>
        </p:nvGrpSpPr>
        <p:grpSpPr>
          <a:xfrm>
            <a:off x="6981412" y="1130969"/>
            <a:ext cx="2148090" cy="3315461"/>
            <a:chOff x="6972117" y="1156683"/>
            <a:chExt cx="2148090" cy="3315461"/>
          </a:xfrm>
        </p:grpSpPr>
        <p:grpSp>
          <p:nvGrpSpPr>
            <p:cNvPr id="976" name="Google Shape;976;p28"/>
            <p:cNvGrpSpPr/>
            <p:nvPr/>
          </p:nvGrpSpPr>
          <p:grpSpPr>
            <a:xfrm rot="-4993068">
              <a:off x="6902486" y="1537064"/>
              <a:ext cx="1482911" cy="1176757"/>
              <a:chOff x="8757948" y="1920174"/>
              <a:chExt cx="1090443" cy="865316"/>
            </a:xfrm>
          </p:grpSpPr>
          <p:sp>
            <p:nvSpPr>
              <p:cNvPr id="977" name="Google Shape;977;p28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78" name="Google Shape;978;p28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79" name="Google Shape;979;p28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0" name="Google Shape;980;p28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1" name="Google Shape;981;p28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2" name="Google Shape;982;p28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3" name="Google Shape;983;p28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4" name="Google Shape;984;p28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5" name="Google Shape;985;p28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6" name="Google Shape;986;p28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7" name="Google Shape;987;p28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8" name="Google Shape;988;p28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9" name="Google Shape;989;p28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0" name="Google Shape;990;p28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1" name="Google Shape;991;p28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2" name="Google Shape;992;p28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3" name="Google Shape;993;p28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4" name="Google Shape;994;p28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5" name="Google Shape;995;p28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6" name="Google Shape;996;p28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7" name="Google Shape;997;p28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8" name="Google Shape;998;p28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999" name="Google Shape;999;p28"/>
            <p:cNvGrpSpPr/>
            <p:nvPr/>
          </p:nvGrpSpPr>
          <p:grpSpPr>
            <a:xfrm rot="5400000">
              <a:off x="8080652" y="2467654"/>
              <a:ext cx="1179616" cy="899496"/>
              <a:chOff x="5913226" y="4077344"/>
              <a:chExt cx="914289" cy="694967"/>
            </a:xfrm>
          </p:grpSpPr>
          <p:sp>
            <p:nvSpPr>
              <p:cNvPr id="1000" name="Google Shape;1000;p28"/>
              <p:cNvSpPr/>
              <p:nvPr/>
            </p:nvSpPr>
            <p:spPr>
              <a:xfrm>
                <a:off x="5913226" y="4077344"/>
                <a:ext cx="891397" cy="675677"/>
              </a:xfrm>
              <a:custGeom>
                <a:avLst/>
                <a:gdLst/>
                <a:ahLst/>
                <a:cxnLst/>
                <a:rect l="l" t="t" r="r" b="b"/>
                <a:pathLst>
                  <a:path w="25975" h="19689" extrusionOk="0">
                    <a:moveTo>
                      <a:pt x="7300" y="1"/>
                    </a:moveTo>
                    <a:cubicBezTo>
                      <a:pt x="5044" y="1"/>
                      <a:pt x="8279" y="4954"/>
                      <a:pt x="8559" y="6222"/>
                    </a:cubicBezTo>
                    <a:cubicBezTo>
                      <a:pt x="6796" y="4606"/>
                      <a:pt x="2825" y="2102"/>
                      <a:pt x="1058" y="2102"/>
                    </a:cubicBezTo>
                    <a:cubicBezTo>
                      <a:pt x="355" y="2102"/>
                      <a:pt x="0" y="2499"/>
                      <a:pt x="273" y="3506"/>
                    </a:cubicBezTo>
                    <a:cubicBezTo>
                      <a:pt x="1072" y="6291"/>
                      <a:pt x="5363" y="8664"/>
                      <a:pt x="7783" y="10696"/>
                    </a:cubicBezTo>
                    <a:cubicBezTo>
                      <a:pt x="6094" y="11221"/>
                      <a:pt x="319" y="10878"/>
                      <a:pt x="3378" y="13412"/>
                    </a:cubicBezTo>
                    <a:cubicBezTo>
                      <a:pt x="5295" y="15033"/>
                      <a:pt x="9837" y="14485"/>
                      <a:pt x="11640" y="16014"/>
                    </a:cubicBezTo>
                    <a:cubicBezTo>
                      <a:pt x="10887" y="16197"/>
                      <a:pt x="7600" y="16562"/>
                      <a:pt x="7440" y="17521"/>
                    </a:cubicBezTo>
                    <a:cubicBezTo>
                      <a:pt x="7052" y="19164"/>
                      <a:pt x="11549" y="19552"/>
                      <a:pt x="12576" y="19552"/>
                    </a:cubicBezTo>
                    <a:cubicBezTo>
                      <a:pt x="13609" y="19627"/>
                      <a:pt x="14860" y="19649"/>
                      <a:pt x="16216" y="19649"/>
                    </a:cubicBezTo>
                    <a:cubicBezTo>
                      <a:pt x="18120" y="19649"/>
                      <a:pt x="20229" y="19606"/>
                      <a:pt x="22227" y="19606"/>
                    </a:cubicBezTo>
                    <a:cubicBezTo>
                      <a:pt x="23557" y="19606"/>
                      <a:pt x="24837" y="19625"/>
                      <a:pt x="25975" y="19689"/>
                    </a:cubicBezTo>
                    <a:cubicBezTo>
                      <a:pt x="25084" y="17543"/>
                      <a:pt x="24514" y="14576"/>
                      <a:pt x="24103" y="12202"/>
                    </a:cubicBezTo>
                    <a:cubicBezTo>
                      <a:pt x="23943" y="10947"/>
                      <a:pt x="23464" y="7295"/>
                      <a:pt x="22596" y="6336"/>
                    </a:cubicBezTo>
                    <a:cubicBezTo>
                      <a:pt x="22205" y="5940"/>
                      <a:pt x="21880" y="5777"/>
                      <a:pt x="21600" y="5777"/>
                    </a:cubicBezTo>
                    <a:cubicBezTo>
                      <a:pt x="20542" y="5777"/>
                      <a:pt x="20140" y="8103"/>
                      <a:pt x="19310" y="8915"/>
                    </a:cubicBezTo>
                    <a:cubicBezTo>
                      <a:pt x="18283" y="6176"/>
                      <a:pt x="17780" y="4601"/>
                      <a:pt x="16434" y="2707"/>
                    </a:cubicBezTo>
                    <a:cubicBezTo>
                      <a:pt x="15815" y="1739"/>
                      <a:pt x="15368" y="1351"/>
                      <a:pt x="15042" y="1351"/>
                    </a:cubicBezTo>
                    <a:cubicBezTo>
                      <a:pt x="13961" y="1351"/>
                      <a:pt x="14214" y="5620"/>
                      <a:pt x="13969" y="7181"/>
                    </a:cubicBezTo>
                    <a:cubicBezTo>
                      <a:pt x="12188" y="4487"/>
                      <a:pt x="10339" y="493"/>
                      <a:pt x="7783" y="59"/>
                    </a:cubicBezTo>
                    <a:cubicBezTo>
                      <a:pt x="7600" y="19"/>
                      <a:pt x="7439" y="1"/>
                      <a:pt x="7300" y="1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1" name="Google Shape;1001;p28"/>
              <p:cNvSpPr/>
              <p:nvPr/>
            </p:nvSpPr>
            <p:spPr>
              <a:xfrm>
                <a:off x="6022599" y="4229579"/>
                <a:ext cx="804917" cy="542731"/>
              </a:xfrm>
              <a:custGeom>
                <a:avLst/>
                <a:gdLst/>
                <a:ahLst/>
                <a:cxnLst/>
                <a:rect l="l" t="t" r="r" b="b"/>
                <a:pathLst>
                  <a:path w="23455" h="15815" extrusionOk="0">
                    <a:moveTo>
                      <a:pt x="494" y="0"/>
                    </a:moveTo>
                    <a:cubicBezTo>
                      <a:pt x="193" y="0"/>
                      <a:pt x="0" y="452"/>
                      <a:pt x="328" y="645"/>
                    </a:cubicBezTo>
                    <a:cubicBezTo>
                      <a:pt x="8179" y="5141"/>
                      <a:pt x="15141" y="10962"/>
                      <a:pt x="22788" y="15755"/>
                    </a:cubicBezTo>
                    <a:cubicBezTo>
                      <a:pt x="22851" y="15796"/>
                      <a:pt x="22914" y="15814"/>
                      <a:pt x="22972" y="15814"/>
                    </a:cubicBezTo>
                    <a:cubicBezTo>
                      <a:pt x="23268" y="15814"/>
                      <a:pt x="23454" y="15352"/>
                      <a:pt x="23130" y="15162"/>
                    </a:cubicBezTo>
                    <a:cubicBezTo>
                      <a:pt x="15484" y="10368"/>
                      <a:pt x="8522" y="4525"/>
                      <a:pt x="670" y="51"/>
                    </a:cubicBezTo>
                    <a:cubicBezTo>
                      <a:pt x="609" y="16"/>
                      <a:pt x="550" y="0"/>
                      <a:pt x="494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2" name="Google Shape;1002;p28"/>
              <p:cNvSpPr/>
              <p:nvPr/>
            </p:nvSpPr>
            <p:spPr>
              <a:xfrm>
                <a:off x="6385548" y="4469464"/>
                <a:ext cx="17262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4" extrusionOk="0">
                    <a:moveTo>
                      <a:pt x="502" y="0"/>
                    </a:moveTo>
                    <a:cubicBezTo>
                      <a:pt x="342" y="0"/>
                      <a:pt x="160" y="23"/>
                      <a:pt x="0" y="23"/>
                    </a:cubicBezTo>
                    <a:cubicBezTo>
                      <a:pt x="46" y="160"/>
                      <a:pt x="114" y="297"/>
                      <a:pt x="183" y="434"/>
                    </a:cubicBezTo>
                    <a:cubicBezTo>
                      <a:pt x="274" y="297"/>
                      <a:pt x="388" y="160"/>
                      <a:pt x="50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3" name="Google Shape;1003;p28"/>
              <p:cNvSpPr/>
              <p:nvPr/>
            </p:nvSpPr>
            <p:spPr>
              <a:xfrm>
                <a:off x="6117248" y="4185240"/>
                <a:ext cx="300415" cy="339537"/>
              </a:xfrm>
              <a:custGeom>
                <a:avLst/>
                <a:gdLst/>
                <a:ahLst/>
                <a:cxnLst/>
                <a:rect l="l" t="t" r="r" b="b"/>
                <a:pathLst>
                  <a:path w="8754" h="9894" extrusionOk="0">
                    <a:moveTo>
                      <a:pt x="3300" y="1"/>
                    </a:moveTo>
                    <a:cubicBezTo>
                      <a:pt x="3062" y="1"/>
                      <a:pt x="2819" y="250"/>
                      <a:pt x="2979" y="522"/>
                    </a:cubicBezTo>
                    <a:cubicBezTo>
                      <a:pt x="4554" y="3055"/>
                      <a:pt x="6586" y="5543"/>
                      <a:pt x="7818" y="8305"/>
                    </a:cubicBezTo>
                    <a:cubicBezTo>
                      <a:pt x="7978" y="8305"/>
                      <a:pt x="8160" y="8282"/>
                      <a:pt x="8320" y="8282"/>
                    </a:cubicBezTo>
                    <a:cubicBezTo>
                      <a:pt x="8206" y="8442"/>
                      <a:pt x="8092" y="8579"/>
                      <a:pt x="8001" y="8716"/>
                    </a:cubicBezTo>
                    <a:cubicBezTo>
                      <a:pt x="7932" y="8579"/>
                      <a:pt x="7864" y="8442"/>
                      <a:pt x="7818" y="8305"/>
                    </a:cubicBezTo>
                    <a:cubicBezTo>
                      <a:pt x="5307" y="8374"/>
                      <a:pt x="2819" y="8556"/>
                      <a:pt x="400" y="9218"/>
                    </a:cubicBezTo>
                    <a:cubicBezTo>
                      <a:pt x="0" y="9323"/>
                      <a:pt x="124" y="9893"/>
                      <a:pt x="485" y="9893"/>
                    </a:cubicBezTo>
                    <a:cubicBezTo>
                      <a:pt x="516" y="9893"/>
                      <a:pt x="548" y="9889"/>
                      <a:pt x="582" y="9880"/>
                    </a:cubicBezTo>
                    <a:cubicBezTo>
                      <a:pt x="3116" y="9195"/>
                      <a:pt x="5718" y="9035"/>
                      <a:pt x="8320" y="8990"/>
                    </a:cubicBezTo>
                    <a:cubicBezTo>
                      <a:pt x="8526" y="8967"/>
                      <a:pt x="8754" y="8762"/>
                      <a:pt x="8663" y="8533"/>
                    </a:cubicBezTo>
                    <a:cubicBezTo>
                      <a:pt x="7453" y="5543"/>
                      <a:pt x="5284" y="2895"/>
                      <a:pt x="3573" y="156"/>
                    </a:cubicBezTo>
                    <a:cubicBezTo>
                      <a:pt x="3504" y="47"/>
                      <a:pt x="3403" y="1"/>
                      <a:pt x="330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4" name="Google Shape;1004;p28"/>
              <p:cNvSpPr/>
              <p:nvPr/>
            </p:nvSpPr>
            <p:spPr>
              <a:xfrm>
                <a:off x="6316775" y="4277659"/>
                <a:ext cx="225466" cy="320594"/>
              </a:xfrm>
              <a:custGeom>
                <a:avLst/>
                <a:gdLst/>
                <a:ahLst/>
                <a:cxnLst/>
                <a:rect l="l" t="t" r="r" b="b"/>
                <a:pathLst>
                  <a:path w="6570" h="9342" extrusionOk="0">
                    <a:moveTo>
                      <a:pt x="4338" y="0"/>
                    </a:moveTo>
                    <a:cubicBezTo>
                      <a:pt x="4133" y="0"/>
                      <a:pt x="3921" y="170"/>
                      <a:pt x="3990" y="431"/>
                    </a:cubicBezTo>
                    <a:cubicBezTo>
                      <a:pt x="4469" y="2462"/>
                      <a:pt x="5177" y="4471"/>
                      <a:pt x="5633" y="6525"/>
                    </a:cubicBezTo>
                    <a:cubicBezTo>
                      <a:pt x="5747" y="7027"/>
                      <a:pt x="5816" y="7552"/>
                      <a:pt x="5862" y="8077"/>
                    </a:cubicBezTo>
                    <a:cubicBezTo>
                      <a:pt x="5862" y="8260"/>
                      <a:pt x="3807" y="8305"/>
                      <a:pt x="3602" y="8328"/>
                    </a:cubicBezTo>
                    <a:cubicBezTo>
                      <a:pt x="2529" y="8374"/>
                      <a:pt x="1479" y="8442"/>
                      <a:pt x="406" y="8671"/>
                    </a:cubicBezTo>
                    <a:cubicBezTo>
                      <a:pt x="1" y="8756"/>
                      <a:pt x="134" y="9341"/>
                      <a:pt x="509" y="9341"/>
                    </a:cubicBezTo>
                    <a:cubicBezTo>
                      <a:pt x="534" y="9341"/>
                      <a:pt x="561" y="9338"/>
                      <a:pt x="589" y="9333"/>
                    </a:cubicBezTo>
                    <a:cubicBezTo>
                      <a:pt x="2483" y="8945"/>
                      <a:pt x="4401" y="9059"/>
                      <a:pt x="6295" y="8785"/>
                    </a:cubicBezTo>
                    <a:cubicBezTo>
                      <a:pt x="6455" y="8762"/>
                      <a:pt x="6569" y="8579"/>
                      <a:pt x="6546" y="8442"/>
                    </a:cubicBezTo>
                    <a:cubicBezTo>
                      <a:pt x="6478" y="5635"/>
                      <a:pt x="5314" y="2941"/>
                      <a:pt x="4652" y="248"/>
                    </a:cubicBezTo>
                    <a:cubicBezTo>
                      <a:pt x="4606" y="75"/>
                      <a:pt x="4474" y="0"/>
                      <a:pt x="4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5" name="Google Shape;1005;p28"/>
              <p:cNvSpPr/>
              <p:nvPr/>
            </p:nvSpPr>
            <p:spPr>
              <a:xfrm>
                <a:off x="6664384" y="4677021"/>
                <a:ext cx="14139" cy="14928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35" extrusionOk="0">
                    <a:moveTo>
                      <a:pt x="1" y="1"/>
                    </a:moveTo>
                    <a:cubicBezTo>
                      <a:pt x="24" y="161"/>
                      <a:pt x="47" y="298"/>
                      <a:pt x="69" y="435"/>
                    </a:cubicBezTo>
                    <a:cubicBezTo>
                      <a:pt x="184" y="275"/>
                      <a:pt x="298" y="138"/>
                      <a:pt x="412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6" name="Google Shape;1006;p28"/>
              <p:cNvSpPr/>
              <p:nvPr/>
            </p:nvSpPr>
            <p:spPr>
              <a:xfrm>
                <a:off x="6432530" y="4400622"/>
                <a:ext cx="258514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8877" extrusionOk="0">
                    <a:moveTo>
                      <a:pt x="6120" y="1"/>
                    </a:moveTo>
                    <a:cubicBezTo>
                      <a:pt x="5920" y="1"/>
                      <a:pt x="5689" y="171"/>
                      <a:pt x="5730" y="431"/>
                    </a:cubicBezTo>
                    <a:cubicBezTo>
                      <a:pt x="6072" y="2988"/>
                      <a:pt x="6323" y="5544"/>
                      <a:pt x="6757" y="8055"/>
                    </a:cubicBezTo>
                    <a:lnTo>
                      <a:pt x="7168" y="8055"/>
                    </a:lnTo>
                    <a:cubicBezTo>
                      <a:pt x="7054" y="8192"/>
                      <a:pt x="6940" y="8329"/>
                      <a:pt x="6825" y="8489"/>
                    </a:cubicBezTo>
                    <a:cubicBezTo>
                      <a:pt x="6803" y="8352"/>
                      <a:pt x="6780" y="8215"/>
                      <a:pt x="6757" y="8055"/>
                    </a:cubicBezTo>
                    <a:cubicBezTo>
                      <a:pt x="4657" y="8169"/>
                      <a:pt x="2557" y="8192"/>
                      <a:pt x="457" y="8192"/>
                    </a:cubicBezTo>
                    <a:cubicBezTo>
                      <a:pt x="1" y="8192"/>
                      <a:pt x="1" y="8877"/>
                      <a:pt x="457" y="8877"/>
                    </a:cubicBezTo>
                    <a:cubicBezTo>
                      <a:pt x="2694" y="8877"/>
                      <a:pt x="4931" y="8854"/>
                      <a:pt x="7168" y="8740"/>
                    </a:cubicBezTo>
                    <a:cubicBezTo>
                      <a:pt x="7396" y="8740"/>
                      <a:pt x="7533" y="8534"/>
                      <a:pt x="7487" y="8306"/>
                    </a:cubicBezTo>
                    <a:cubicBezTo>
                      <a:pt x="7008" y="5635"/>
                      <a:pt x="6757" y="2942"/>
                      <a:pt x="6392" y="249"/>
                    </a:cubicBezTo>
                    <a:cubicBezTo>
                      <a:pt x="6373" y="76"/>
                      <a:pt x="6254" y="1"/>
                      <a:pt x="612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07" name="Google Shape;1007;p28"/>
            <p:cNvGrpSpPr/>
            <p:nvPr/>
          </p:nvGrpSpPr>
          <p:grpSpPr>
            <a:xfrm rot="1306680">
              <a:off x="8050728" y="1222214"/>
              <a:ext cx="579647" cy="1176850"/>
              <a:chOff x="6358918" y="3044707"/>
              <a:chExt cx="579665" cy="1176886"/>
            </a:xfrm>
          </p:grpSpPr>
          <p:sp>
            <p:nvSpPr>
              <p:cNvPr id="1008" name="Google Shape;1008;p28"/>
              <p:cNvSpPr/>
              <p:nvPr/>
            </p:nvSpPr>
            <p:spPr>
              <a:xfrm>
                <a:off x="6382391" y="3044707"/>
                <a:ext cx="271863" cy="306970"/>
              </a:xfrm>
              <a:custGeom>
                <a:avLst/>
                <a:gdLst/>
                <a:ahLst/>
                <a:cxnLst/>
                <a:rect l="l" t="t" r="r" b="b"/>
                <a:pathLst>
                  <a:path w="7922" h="8945" extrusionOk="0">
                    <a:moveTo>
                      <a:pt x="4485" y="1"/>
                    </a:moveTo>
                    <a:cubicBezTo>
                      <a:pt x="4111" y="1"/>
                      <a:pt x="3697" y="127"/>
                      <a:pt x="3242" y="408"/>
                    </a:cubicBezTo>
                    <a:cubicBezTo>
                      <a:pt x="1" y="2439"/>
                      <a:pt x="5547" y="7644"/>
                      <a:pt x="7396" y="8945"/>
                    </a:cubicBezTo>
                    <a:lnTo>
                      <a:pt x="7579" y="8945"/>
                    </a:lnTo>
                    <a:cubicBezTo>
                      <a:pt x="7921" y="7131"/>
                      <a:pt x="7303" y="1"/>
                      <a:pt x="4485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9" name="Google Shape;1009;p28"/>
              <p:cNvSpPr/>
              <p:nvPr/>
            </p:nvSpPr>
            <p:spPr>
              <a:xfrm>
                <a:off x="6706699" y="3364176"/>
                <a:ext cx="3157" cy="6314"/>
              </a:xfrm>
              <a:custGeom>
                <a:avLst/>
                <a:gdLst/>
                <a:ahLst/>
                <a:cxnLst/>
                <a:rect l="l" t="t" r="r" b="b"/>
                <a:pathLst>
                  <a:path w="92" h="184" extrusionOk="0">
                    <a:moveTo>
                      <a:pt x="92" y="1"/>
                    </a:moveTo>
                    <a:cubicBezTo>
                      <a:pt x="69" y="69"/>
                      <a:pt x="23" y="115"/>
                      <a:pt x="0" y="183"/>
                    </a:cubicBezTo>
                    <a:lnTo>
                      <a:pt x="92" y="92"/>
                    </a:lnTo>
                    <a:lnTo>
                      <a:pt x="92" y="1"/>
                    </a:ln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0" name="Google Shape;1010;p28"/>
              <p:cNvSpPr/>
              <p:nvPr/>
            </p:nvSpPr>
            <p:spPr>
              <a:xfrm>
                <a:off x="6645990" y="3064852"/>
                <a:ext cx="200174" cy="299352"/>
              </a:xfrm>
              <a:custGeom>
                <a:avLst/>
                <a:gdLst/>
                <a:ahLst/>
                <a:cxnLst/>
                <a:rect l="l" t="t" r="r" b="b"/>
                <a:pathLst>
                  <a:path w="5833" h="8723" extrusionOk="0">
                    <a:moveTo>
                      <a:pt x="3017" y="0"/>
                    </a:moveTo>
                    <a:cubicBezTo>
                      <a:pt x="0" y="0"/>
                      <a:pt x="2154" y="6785"/>
                      <a:pt x="1861" y="8723"/>
                    </a:cubicBezTo>
                    <a:cubicBezTo>
                      <a:pt x="2523" y="7582"/>
                      <a:pt x="3550" y="6532"/>
                      <a:pt x="4257" y="5299"/>
                    </a:cubicBezTo>
                    <a:cubicBezTo>
                      <a:pt x="4919" y="3998"/>
                      <a:pt x="5832" y="186"/>
                      <a:pt x="3139" y="4"/>
                    </a:cubicBezTo>
                    <a:cubicBezTo>
                      <a:pt x="3098" y="1"/>
                      <a:pt x="3057" y="0"/>
                      <a:pt x="3017" y="0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1" name="Google Shape;1011;p28"/>
              <p:cNvSpPr/>
              <p:nvPr/>
            </p:nvSpPr>
            <p:spPr>
              <a:xfrm>
                <a:off x="6358918" y="3497640"/>
                <a:ext cx="221691" cy="183050"/>
              </a:xfrm>
              <a:custGeom>
                <a:avLst/>
                <a:gdLst/>
                <a:ahLst/>
                <a:cxnLst/>
                <a:rect l="l" t="t" r="r" b="b"/>
                <a:pathLst>
                  <a:path w="6460" h="5334" extrusionOk="0">
                    <a:moveTo>
                      <a:pt x="1499" y="1"/>
                    </a:moveTo>
                    <a:cubicBezTo>
                      <a:pt x="785" y="1"/>
                      <a:pt x="229" y="406"/>
                      <a:pt x="137" y="1521"/>
                    </a:cubicBezTo>
                    <a:cubicBezTo>
                      <a:pt x="0" y="3918"/>
                      <a:pt x="4702" y="4945"/>
                      <a:pt x="6460" y="5333"/>
                    </a:cubicBezTo>
                    <a:lnTo>
                      <a:pt x="6460" y="5242"/>
                    </a:lnTo>
                    <a:cubicBezTo>
                      <a:pt x="6300" y="4329"/>
                      <a:pt x="5684" y="2914"/>
                      <a:pt x="5044" y="2069"/>
                    </a:cubicBezTo>
                    <a:cubicBezTo>
                      <a:pt x="4464" y="1228"/>
                      <a:pt x="2743" y="1"/>
                      <a:pt x="1499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2" name="Google Shape;1012;p28"/>
              <p:cNvSpPr/>
              <p:nvPr/>
            </p:nvSpPr>
            <p:spPr>
              <a:xfrm>
                <a:off x="6716102" y="3669711"/>
                <a:ext cx="222480" cy="193482"/>
              </a:xfrm>
              <a:custGeom>
                <a:avLst/>
                <a:gdLst/>
                <a:ahLst/>
                <a:cxnLst/>
                <a:rect l="l" t="t" r="r" b="b"/>
                <a:pathLst>
                  <a:path w="6483" h="5638" extrusionOk="0">
                    <a:moveTo>
                      <a:pt x="3902" y="1"/>
                    </a:moveTo>
                    <a:cubicBezTo>
                      <a:pt x="2291" y="1"/>
                      <a:pt x="483" y="4536"/>
                      <a:pt x="183" y="5455"/>
                    </a:cubicBezTo>
                    <a:lnTo>
                      <a:pt x="0" y="5637"/>
                    </a:lnTo>
                    <a:cubicBezTo>
                      <a:pt x="1667" y="5637"/>
                      <a:pt x="6483" y="3241"/>
                      <a:pt x="4908" y="730"/>
                    </a:cubicBezTo>
                    <a:cubicBezTo>
                      <a:pt x="4594" y="216"/>
                      <a:pt x="4252" y="1"/>
                      <a:pt x="3902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3" name="Google Shape;1013;p28"/>
              <p:cNvSpPr/>
              <p:nvPr/>
            </p:nvSpPr>
            <p:spPr>
              <a:xfrm>
                <a:off x="6522444" y="3135891"/>
                <a:ext cx="356284" cy="1085703"/>
              </a:xfrm>
              <a:custGeom>
                <a:avLst/>
                <a:gdLst/>
                <a:ahLst/>
                <a:cxnLst/>
                <a:rect l="l" t="t" r="r" b="b"/>
                <a:pathLst>
                  <a:path w="10382" h="31637" extrusionOk="0">
                    <a:moveTo>
                      <a:pt x="487" y="0"/>
                    </a:moveTo>
                    <a:cubicBezTo>
                      <a:pt x="251" y="0"/>
                      <a:pt x="0" y="252"/>
                      <a:pt x="142" y="536"/>
                    </a:cubicBezTo>
                    <a:cubicBezTo>
                      <a:pt x="827" y="1860"/>
                      <a:pt x="1329" y="3320"/>
                      <a:pt x="1969" y="4690"/>
                    </a:cubicBezTo>
                    <a:cubicBezTo>
                      <a:pt x="2699" y="6196"/>
                      <a:pt x="3429" y="7703"/>
                      <a:pt x="4046" y="9255"/>
                    </a:cubicBezTo>
                    <a:cubicBezTo>
                      <a:pt x="5301" y="12542"/>
                      <a:pt x="5210" y="15806"/>
                      <a:pt x="3909" y="19070"/>
                    </a:cubicBezTo>
                    <a:cubicBezTo>
                      <a:pt x="2973" y="21466"/>
                      <a:pt x="2539" y="23749"/>
                      <a:pt x="3703" y="26146"/>
                    </a:cubicBezTo>
                    <a:cubicBezTo>
                      <a:pt x="4844" y="28474"/>
                      <a:pt x="7241" y="30962"/>
                      <a:pt x="9798" y="31624"/>
                    </a:cubicBezTo>
                    <a:cubicBezTo>
                      <a:pt x="9832" y="31633"/>
                      <a:pt x="9864" y="31637"/>
                      <a:pt x="9895" y="31637"/>
                    </a:cubicBezTo>
                    <a:cubicBezTo>
                      <a:pt x="10256" y="31637"/>
                      <a:pt x="10381" y="31067"/>
                      <a:pt x="10003" y="30962"/>
                    </a:cubicBezTo>
                    <a:cubicBezTo>
                      <a:pt x="7173" y="30208"/>
                      <a:pt x="4411" y="27013"/>
                      <a:pt x="3726" y="24228"/>
                    </a:cubicBezTo>
                    <a:cubicBezTo>
                      <a:pt x="3041" y="21329"/>
                      <a:pt x="5187" y="18385"/>
                      <a:pt x="5598" y="15577"/>
                    </a:cubicBezTo>
                    <a:cubicBezTo>
                      <a:pt x="5940" y="13067"/>
                      <a:pt x="5347" y="10624"/>
                      <a:pt x="4411" y="8319"/>
                    </a:cubicBezTo>
                    <a:cubicBezTo>
                      <a:pt x="3931" y="7109"/>
                      <a:pt x="3338" y="5922"/>
                      <a:pt x="2767" y="4736"/>
                    </a:cubicBezTo>
                    <a:cubicBezTo>
                      <a:pt x="2037" y="3252"/>
                      <a:pt x="1489" y="1654"/>
                      <a:pt x="759" y="170"/>
                    </a:cubicBezTo>
                    <a:cubicBezTo>
                      <a:pt x="695" y="51"/>
                      <a:pt x="593" y="0"/>
                      <a:pt x="48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4" name="Google Shape;1014;p28"/>
              <p:cNvSpPr/>
              <p:nvPr/>
            </p:nvSpPr>
            <p:spPr>
              <a:xfrm>
                <a:off x="6669532" y="3180642"/>
                <a:ext cx="84833" cy="284732"/>
              </a:xfrm>
              <a:custGeom>
                <a:avLst/>
                <a:gdLst/>
                <a:ahLst/>
                <a:cxnLst/>
                <a:rect l="l" t="t" r="r" b="b"/>
                <a:pathLst>
                  <a:path w="2472" h="8297" extrusionOk="0">
                    <a:moveTo>
                      <a:pt x="2037" y="1"/>
                    </a:moveTo>
                    <a:cubicBezTo>
                      <a:pt x="1905" y="1"/>
                      <a:pt x="1786" y="78"/>
                      <a:pt x="1768" y="259"/>
                    </a:cubicBezTo>
                    <a:cubicBezTo>
                      <a:pt x="1403" y="2815"/>
                      <a:pt x="1243" y="5394"/>
                      <a:pt x="125" y="7768"/>
                    </a:cubicBezTo>
                    <a:cubicBezTo>
                      <a:pt x="0" y="8048"/>
                      <a:pt x="236" y="8296"/>
                      <a:pt x="457" y="8296"/>
                    </a:cubicBezTo>
                    <a:cubicBezTo>
                      <a:pt x="560" y="8296"/>
                      <a:pt x="660" y="8242"/>
                      <a:pt x="718" y="8111"/>
                    </a:cubicBezTo>
                    <a:cubicBezTo>
                      <a:pt x="1860" y="5668"/>
                      <a:pt x="2065" y="3066"/>
                      <a:pt x="2430" y="441"/>
                    </a:cubicBezTo>
                    <a:cubicBezTo>
                      <a:pt x="2472" y="180"/>
                      <a:pt x="2238" y="1"/>
                      <a:pt x="203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5" name="Google Shape;1015;p28"/>
              <p:cNvSpPr/>
              <p:nvPr/>
            </p:nvSpPr>
            <p:spPr>
              <a:xfrm>
                <a:off x="6422544" y="3552480"/>
                <a:ext cx="282639" cy="173029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5042" extrusionOk="0">
                    <a:moveTo>
                      <a:pt x="498" y="1"/>
                    </a:moveTo>
                    <a:cubicBezTo>
                      <a:pt x="240" y="1"/>
                      <a:pt x="1" y="340"/>
                      <a:pt x="246" y="585"/>
                    </a:cubicBezTo>
                    <a:cubicBezTo>
                      <a:pt x="2277" y="2731"/>
                      <a:pt x="4651" y="4511"/>
                      <a:pt x="7619" y="5036"/>
                    </a:cubicBezTo>
                    <a:cubicBezTo>
                      <a:pt x="7640" y="5040"/>
                      <a:pt x="7661" y="5041"/>
                      <a:pt x="7681" y="5041"/>
                    </a:cubicBezTo>
                    <a:cubicBezTo>
                      <a:pt x="8071" y="5041"/>
                      <a:pt x="8235" y="4439"/>
                      <a:pt x="7801" y="4374"/>
                    </a:cubicBezTo>
                    <a:cubicBezTo>
                      <a:pt x="4925" y="3872"/>
                      <a:pt x="2711" y="2183"/>
                      <a:pt x="725" y="106"/>
                    </a:cubicBezTo>
                    <a:cubicBezTo>
                      <a:pt x="656" y="32"/>
                      <a:pt x="576" y="1"/>
                      <a:pt x="498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6" name="Google Shape;1016;p28"/>
              <p:cNvSpPr/>
              <p:nvPr/>
            </p:nvSpPr>
            <p:spPr>
              <a:xfrm>
                <a:off x="6625193" y="3711614"/>
                <a:ext cx="233942" cy="180167"/>
              </a:xfrm>
              <a:custGeom>
                <a:avLst/>
                <a:gdLst/>
                <a:ahLst/>
                <a:cxnLst/>
                <a:rect l="l" t="t" r="r" b="b"/>
                <a:pathLst>
                  <a:path w="6817" h="5250" extrusionOk="0">
                    <a:moveTo>
                      <a:pt x="6338" y="0"/>
                    </a:moveTo>
                    <a:cubicBezTo>
                      <a:pt x="6230" y="0"/>
                      <a:pt x="6121" y="50"/>
                      <a:pt x="6050" y="171"/>
                    </a:cubicBezTo>
                    <a:cubicBezTo>
                      <a:pt x="5031" y="1797"/>
                      <a:pt x="3167" y="4577"/>
                      <a:pt x="948" y="4577"/>
                    </a:cubicBezTo>
                    <a:cubicBezTo>
                      <a:pt x="832" y="4577"/>
                      <a:pt x="714" y="4569"/>
                      <a:pt x="595" y="4553"/>
                    </a:cubicBezTo>
                    <a:cubicBezTo>
                      <a:pt x="574" y="4550"/>
                      <a:pt x="553" y="4548"/>
                      <a:pt x="533" y="4548"/>
                    </a:cubicBezTo>
                    <a:cubicBezTo>
                      <a:pt x="145" y="4548"/>
                      <a:pt x="0" y="5150"/>
                      <a:pt x="412" y="5215"/>
                    </a:cubicBezTo>
                    <a:cubicBezTo>
                      <a:pt x="578" y="5238"/>
                      <a:pt x="741" y="5249"/>
                      <a:pt x="901" y="5249"/>
                    </a:cubicBezTo>
                    <a:cubicBezTo>
                      <a:pt x="3451" y="5249"/>
                      <a:pt x="5441" y="2467"/>
                      <a:pt x="6644" y="513"/>
                    </a:cubicBezTo>
                    <a:cubicBezTo>
                      <a:pt x="6817" y="246"/>
                      <a:pt x="6578" y="0"/>
                      <a:pt x="6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17" name="Google Shape;1017;p28"/>
            <p:cNvGrpSpPr/>
            <p:nvPr/>
          </p:nvGrpSpPr>
          <p:grpSpPr>
            <a:xfrm>
              <a:off x="7197757" y="2219658"/>
              <a:ext cx="1463624" cy="2252486"/>
              <a:chOff x="2080150" y="238650"/>
              <a:chExt cx="3386450" cy="5211675"/>
            </a:xfrm>
          </p:grpSpPr>
          <p:sp>
            <p:nvSpPr>
              <p:cNvPr id="1018" name="Google Shape;1018;p28"/>
              <p:cNvSpPr/>
              <p:nvPr/>
            </p:nvSpPr>
            <p:spPr>
              <a:xfrm>
                <a:off x="2080150" y="4111200"/>
                <a:ext cx="3386450" cy="1339125"/>
              </a:xfrm>
              <a:custGeom>
                <a:avLst/>
                <a:gdLst/>
                <a:ahLst/>
                <a:cxnLst/>
                <a:rect l="l" t="t" r="r" b="b"/>
                <a:pathLst>
                  <a:path w="135458" h="53565" extrusionOk="0">
                    <a:moveTo>
                      <a:pt x="30567" y="1"/>
                    </a:moveTo>
                    <a:cubicBezTo>
                      <a:pt x="30370" y="1"/>
                      <a:pt x="30171" y="14"/>
                      <a:pt x="29972" y="42"/>
                    </a:cubicBezTo>
                    <a:cubicBezTo>
                      <a:pt x="29972" y="42"/>
                      <a:pt x="29218" y="209"/>
                      <a:pt x="27962" y="377"/>
                    </a:cubicBezTo>
                    <a:cubicBezTo>
                      <a:pt x="27627" y="377"/>
                      <a:pt x="27209" y="460"/>
                      <a:pt x="26790" y="544"/>
                    </a:cubicBezTo>
                    <a:cubicBezTo>
                      <a:pt x="26372" y="628"/>
                      <a:pt x="25869" y="712"/>
                      <a:pt x="25367" y="795"/>
                    </a:cubicBezTo>
                    <a:cubicBezTo>
                      <a:pt x="24781" y="879"/>
                      <a:pt x="24279" y="1047"/>
                      <a:pt x="23609" y="1130"/>
                    </a:cubicBezTo>
                    <a:cubicBezTo>
                      <a:pt x="23023" y="1298"/>
                      <a:pt x="22437" y="1465"/>
                      <a:pt x="21767" y="1633"/>
                    </a:cubicBezTo>
                    <a:cubicBezTo>
                      <a:pt x="19172" y="2386"/>
                      <a:pt x="15907" y="3391"/>
                      <a:pt x="12474" y="5400"/>
                    </a:cubicBezTo>
                    <a:cubicBezTo>
                      <a:pt x="11637" y="5902"/>
                      <a:pt x="10716" y="6405"/>
                      <a:pt x="9879" y="7074"/>
                    </a:cubicBezTo>
                    <a:cubicBezTo>
                      <a:pt x="9460" y="7409"/>
                      <a:pt x="8958" y="7744"/>
                      <a:pt x="8539" y="8079"/>
                    </a:cubicBezTo>
                    <a:cubicBezTo>
                      <a:pt x="8121" y="8414"/>
                      <a:pt x="7702" y="8832"/>
                      <a:pt x="7284" y="9167"/>
                    </a:cubicBezTo>
                    <a:cubicBezTo>
                      <a:pt x="5609" y="10758"/>
                      <a:pt x="3935" y="12684"/>
                      <a:pt x="2763" y="14944"/>
                    </a:cubicBezTo>
                    <a:cubicBezTo>
                      <a:pt x="1507" y="17204"/>
                      <a:pt x="586" y="19800"/>
                      <a:pt x="251" y="22562"/>
                    </a:cubicBezTo>
                    <a:cubicBezTo>
                      <a:pt x="167" y="23232"/>
                      <a:pt x="84" y="23902"/>
                      <a:pt x="84" y="24572"/>
                    </a:cubicBezTo>
                    <a:lnTo>
                      <a:pt x="0" y="25074"/>
                    </a:lnTo>
                    <a:lnTo>
                      <a:pt x="0" y="25158"/>
                    </a:lnTo>
                    <a:cubicBezTo>
                      <a:pt x="0" y="25215"/>
                      <a:pt x="0" y="25628"/>
                      <a:pt x="0" y="25628"/>
                    </a:cubicBezTo>
                    <a:lnTo>
                      <a:pt x="0" y="25660"/>
                    </a:lnTo>
                    <a:lnTo>
                      <a:pt x="0" y="25911"/>
                    </a:lnTo>
                    <a:lnTo>
                      <a:pt x="84" y="26748"/>
                    </a:lnTo>
                    <a:lnTo>
                      <a:pt x="167" y="27669"/>
                    </a:lnTo>
                    <a:lnTo>
                      <a:pt x="419" y="28925"/>
                    </a:lnTo>
                    <a:lnTo>
                      <a:pt x="670" y="30181"/>
                    </a:lnTo>
                    <a:cubicBezTo>
                      <a:pt x="753" y="30432"/>
                      <a:pt x="753" y="30600"/>
                      <a:pt x="837" y="30851"/>
                    </a:cubicBezTo>
                    <a:lnTo>
                      <a:pt x="1088" y="31353"/>
                    </a:lnTo>
                    <a:cubicBezTo>
                      <a:pt x="1340" y="32023"/>
                      <a:pt x="1674" y="32776"/>
                      <a:pt x="2009" y="33446"/>
                    </a:cubicBezTo>
                    <a:cubicBezTo>
                      <a:pt x="2428" y="34116"/>
                      <a:pt x="2846" y="34702"/>
                      <a:pt x="3181" y="35372"/>
                    </a:cubicBezTo>
                    <a:cubicBezTo>
                      <a:pt x="3600" y="36041"/>
                      <a:pt x="4102" y="36544"/>
                      <a:pt x="4605" y="37130"/>
                    </a:cubicBezTo>
                    <a:cubicBezTo>
                      <a:pt x="5107" y="37716"/>
                      <a:pt x="5525" y="38302"/>
                      <a:pt x="6112" y="38804"/>
                    </a:cubicBezTo>
                    <a:cubicBezTo>
                      <a:pt x="6614" y="39223"/>
                      <a:pt x="7200" y="39725"/>
                      <a:pt x="7702" y="40227"/>
                    </a:cubicBezTo>
                    <a:cubicBezTo>
                      <a:pt x="8288" y="40730"/>
                      <a:pt x="8874" y="41148"/>
                      <a:pt x="9460" y="41567"/>
                    </a:cubicBezTo>
                    <a:cubicBezTo>
                      <a:pt x="10632" y="42488"/>
                      <a:pt x="11888" y="43157"/>
                      <a:pt x="13144" y="43911"/>
                    </a:cubicBezTo>
                    <a:cubicBezTo>
                      <a:pt x="18167" y="46757"/>
                      <a:pt x="23776" y="48515"/>
                      <a:pt x="29469" y="49520"/>
                    </a:cubicBezTo>
                    <a:cubicBezTo>
                      <a:pt x="34614" y="50504"/>
                      <a:pt x="39895" y="50872"/>
                      <a:pt x="45190" y="50872"/>
                    </a:cubicBezTo>
                    <a:cubicBezTo>
                      <a:pt x="45754" y="50872"/>
                      <a:pt x="46319" y="50868"/>
                      <a:pt x="46883" y="50860"/>
                    </a:cubicBezTo>
                    <a:lnTo>
                      <a:pt x="51236" y="50776"/>
                    </a:lnTo>
                    <a:cubicBezTo>
                      <a:pt x="52659" y="50692"/>
                      <a:pt x="53999" y="50608"/>
                      <a:pt x="55506" y="50441"/>
                    </a:cubicBezTo>
                    <a:cubicBezTo>
                      <a:pt x="58436" y="50190"/>
                      <a:pt x="61199" y="49855"/>
                      <a:pt x="63962" y="49436"/>
                    </a:cubicBezTo>
                    <a:cubicBezTo>
                      <a:pt x="69571" y="48683"/>
                      <a:pt x="75012" y="47595"/>
                      <a:pt x="80203" y="46674"/>
                    </a:cubicBezTo>
                    <a:cubicBezTo>
                      <a:pt x="85394" y="45753"/>
                      <a:pt x="90417" y="44916"/>
                      <a:pt x="95189" y="44413"/>
                    </a:cubicBezTo>
                    <a:cubicBezTo>
                      <a:pt x="98521" y="44069"/>
                      <a:pt x="101695" y="43842"/>
                      <a:pt x="104684" y="43842"/>
                    </a:cubicBezTo>
                    <a:cubicBezTo>
                      <a:pt x="106051" y="43842"/>
                      <a:pt x="107380" y="43890"/>
                      <a:pt x="108668" y="43995"/>
                    </a:cubicBezTo>
                    <a:cubicBezTo>
                      <a:pt x="112854" y="44246"/>
                      <a:pt x="116621" y="44916"/>
                      <a:pt x="119802" y="45920"/>
                    </a:cubicBezTo>
                    <a:cubicBezTo>
                      <a:pt x="123067" y="46925"/>
                      <a:pt x="125746" y="48181"/>
                      <a:pt x="127923" y="49269"/>
                    </a:cubicBezTo>
                    <a:cubicBezTo>
                      <a:pt x="129011" y="49855"/>
                      <a:pt x="129932" y="50357"/>
                      <a:pt x="130686" y="50943"/>
                    </a:cubicBezTo>
                    <a:cubicBezTo>
                      <a:pt x="131523" y="51446"/>
                      <a:pt x="132193" y="51864"/>
                      <a:pt x="132695" y="52283"/>
                    </a:cubicBezTo>
                    <a:cubicBezTo>
                      <a:pt x="133783" y="53036"/>
                      <a:pt x="134369" y="53455"/>
                      <a:pt x="134369" y="53455"/>
                    </a:cubicBezTo>
                    <a:cubicBezTo>
                      <a:pt x="134474" y="53524"/>
                      <a:pt x="134606" y="53565"/>
                      <a:pt x="134738" y="53565"/>
                    </a:cubicBezTo>
                    <a:cubicBezTo>
                      <a:pt x="134924" y="53565"/>
                      <a:pt x="135109" y="53484"/>
                      <a:pt x="135207" y="53287"/>
                    </a:cubicBezTo>
                    <a:cubicBezTo>
                      <a:pt x="135458" y="53036"/>
                      <a:pt x="135374" y="52618"/>
                      <a:pt x="135123" y="52450"/>
                    </a:cubicBezTo>
                    <a:cubicBezTo>
                      <a:pt x="135123" y="52450"/>
                      <a:pt x="134537" y="52032"/>
                      <a:pt x="133532" y="51195"/>
                    </a:cubicBezTo>
                    <a:cubicBezTo>
                      <a:pt x="133030" y="50776"/>
                      <a:pt x="132360" y="50274"/>
                      <a:pt x="131523" y="49688"/>
                    </a:cubicBezTo>
                    <a:cubicBezTo>
                      <a:pt x="130770" y="49102"/>
                      <a:pt x="129765" y="48515"/>
                      <a:pt x="128677" y="47929"/>
                    </a:cubicBezTo>
                    <a:cubicBezTo>
                      <a:pt x="126500" y="46590"/>
                      <a:pt x="123821" y="45167"/>
                      <a:pt x="120472" y="44078"/>
                    </a:cubicBezTo>
                    <a:cubicBezTo>
                      <a:pt x="117123" y="42906"/>
                      <a:pt x="113188" y="41985"/>
                      <a:pt x="108919" y="41483"/>
                    </a:cubicBezTo>
                    <a:cubicBezTo>
                      <a:pt x="106619" y="41218"/>
                      <a:pt x="104226" y="41116"/>
                      <a:pt x="101752" y="41116"/>
                    </a:cubicBezTo>
                    <a:cubicBezTo>
                      <a:pt x="99542" y="41116"/>
                      <a:pt x="97268" y="41197"/>
                      <a:pt x="94938" y="41316"/>
                    </a:cubicBezTo>
                    <a:cubicBezTo>
                      <a:pt x="90082" y="41650"/>
                      <a:pt x="84891" y="42237"/>
                      <a:pt x="79617" y="42990"/>
                    </a:cubicBezTo>
                    <a:cubicBezTo>
                      <a:pt x="74343" y="43660"/>
                      <a:pt x="68985" y="44497"/>
                      <a:pt x="63459" y="44999"/>
                    </a:cubicBezTo>
                    <a:cubicBezTo>
                      <a:pt x="60696" y="45334"/>
                      <a:pt x="57934" y="45502"/>
                      <a:pt x="55171" y="45669"/>
                    </a:cubicBezTo>
                    <a:cubicBezTo>
                      <a:pt x="53832" y="45753"/>
                      <a:pt x="52408" y="45753"/>
                      <a:pt x="50985" y="45753"/>
                    </a:cubicBezTo>
                    <a:lnTo>
                      <a:pt x="46883" y="45669"/>
                    </a:lnTo>
                    <a:cubicBezTo>
                      <a:pt x="41357" y="45502"/>
                      <a:pt x="35916" y="44916"/>
                      <a:pt x="30725" y="43743"/>
                    </a:cubicBezTo>
                    <a:cubicBezTo>
                      <a:pt x="25534" y="42571"/>
                      <a:pt x="20595" y="40730"/>
                      <a:pt x="16409" y="38218"/>
                    </a:cubicBezTo>
                    <a:cubicBezTo>
                      <a:pt x="15404" y="37548"/>
                      <a:pt x="14400" y="36878"/>
                      <a:pt x="13563" y="36125"/>
                    </a:cubicBezTo>
                    <a:cubicBezTo>
                      <a:pt x="13144" y="35790"/>
                      <a:pt x="12642" y="35455"/>
                      <a:pt x="12223" y="35037"/>
                    </a:cubicBezTo>
                    <a:lnTo>
                      <a:pt x="11051" y="33865"/>
                    </a:lnTo>
                    <a:cubicBezTo>
                      <a:pt x="9628" y="32274"/>
                      <a:pt x="8456" y="30600"/>
                      <a:pt x="7953" y="28925"/>
                    </a:cubicBezTo>
                    <a:lnTo>
                      <a:pt x="7786" y="28590"/>
                    </a:lnTo>
                    <a:cubicBezTo>
                      <a:pt x="7786" y="28507"/>
                      <a:pt x="7786" y="28423"/>
                      <a:pt x="7786" y="28339"/>
                    </a:cubicBezTo>
                    <a:cubicBezTo>
                      <a:pt x="7786" y="28172"/>
                      <a:pt x="7702" y="28004"/>
                      <a:pt x="7702" y="27837"/>
                    </a:cubicBezTo>
                    <a:cubicBezTo>
                      <a:pt x="7618" y="27669"/>
                      <a:pt x="7618" y="27502"/>
                      <a:pt x="7535" y="27334"/>
                    </a:cubicBezTo>
                    <a:lnTo>
                      <a:pt x="7535" y="26497"/>
                    </a:lnTo>
                    <a:lnTo>
                      <a:pt x="7535" y="25583"/>
                    </a:lnTo>
                    <a:cubicBezTo>
                      <a:pt x="7535" y="25583"/>
                      <a:pt x="7535" y="25193"/>
                      <a:pt x="7535" y="25158"/>
                    </a:cubicBezTo>
                    <a:cubicBezTo>
                      <a:pt x="7618" y="24655"/>
                      <a:pt x="7702" y="24237"/>
                      <a:pt x="7786" y="23734"/>
                    </a:cubicBezTo>
                    <a:cubicBezTo>
                      <a:pt x="8121" y="21893"/>
                      <a:pt x="8791" y="20302"/>
                      <a:pt x="9628" y="18879"/>
                    </a:cubicBezTo>
                    <a:cubicBezTo>
                      <a:pt x="11302" y="16032"/>
                      <a:pt x="13981" y="14107"/>
                      <a:pt x="16493" y="12767"/>
                    </a:cubicBezTo>
                    <a:cubicBezTo>
                      <a:pt x="19088" y="11344"/>
                      <a:pt x="21683" y="10674"/>
                      <a:pt x="23860" y="10172"/>
                    </a:cubicBezTo>
                    <a:cubicBezTo>
                      <a:pt x="24446" y="10004"/>
                      <a:pt x="24948" y="9921"/>
                      <a:pt x="25451" y="9837"/>
                    </a:cubicBezTo>
                    <a:cubicBezTo>
                      <a:pt x="25869" y="9753"/>
                      <a:pt x="26372" y="9670"/>
                      <a:pt x="26790" y="9586"/>
                    </a:cubicBezTo>
                    <a:cubicBezTo>
                      <a:pt x="27209" y="9586"/>
                      <a:pt x="27544" y="9502"/>
                      <a:pt x="27879" y="9418"/>
                    </a:cubicBezTo>
                    <a:cubicBezTo>
                      <a:pt x="28297" y="9418"/>
                      <a:pt x="28716" y="9335"/>
                      <a:pt x="29051" y="9335"/>
                    </a:cubicBezTo>
                    <a:cubicBezTo>
                      <a:pt x="30306" y="9167"/>
                      <a:pt x="31060" y="9167"/>
                      <a:pt x="31060" y="9167"/>
                    </a:cubicBezTo>
                    <a:cubicBezTo>
                      <a:pt x="31060" y="9167"/>
                      <a:pt x="31144" y="9084"/>
                      <a:pt x="31227" y="9084"/>
                    </a:cubicBezTo>
                    <a:cubicBezTo>
                      <a:pt x="33739" y="8749"/>
                      <a:pt x="35497" y="6405"/>
                      <a:pt x="35078" y="3977"/>
                    </a:cubicBezTo>
                    <a:cubicBezTo>
                      <a:pt x="34771" y="1671"/>
                      <a:pt x="32771" y="1"/>
                      <a:pt x="3056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9" name="Google Shape;1019;p28"/>
              <p:cNvSpPr/>
              <p:nvPr/>
            </p:nvSpPr>
            <p:spPr>
              <a:xfrm>
                <a:off x="2378650" y="4341600"/>
                <a:ext cx="1010075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3" h="21360" extrusionOk="0">
                    <a:moveTo>
                      <a:pt x="29625" y="1"/>
                    </a:moveTo>
                    <a:cubicBezTo>
                      <a:pt x="27729" y="1"/>
                      <a:pt x="25632" y="467"/>
                      <a:pt x="23390" y="1626"/>
                    </a:cubicBezTo>
                    <a:cubicBezTo>
                      <a:pt x="23390" y="1626"/>
                      <a:pt x="534" y="15691"/>
                      <a:pt x="199" y="18956"/>
                    </a:cubicBezTo>
                    <a:cubicBezTo>
                      <a:pt x="0" y="20507"/>
                      <a:pt x="2391" y="21359"/>
                      <a:pt x="6168" y="21359"/>
                    </a:cubicBezTo>
                    <a:cubicBezTo>
                      <a:pt x="10339" y="21359"/>
                      <a:pt x="16202" y="20320"/>
                      <a:pt x="22134" y="18035"/>
                    </a:cubicBezTo>
                    <a:cubicBezTo>
                      <a:pt x="33436" y="13681"/>
                      <a:pt x="39296" y="9579"/>
                      <a:pt x="39882" y="7402"/>
                    </a:cubicBezTo>
                    <a:cubicBezTo>
                      <a:pt x="40403" y="5646"/>
                      <a:pt x="36225" y="1"/>
                      <a:pt x="29625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0" name="Google Shape;1020;p28"/>
              <p:cNvSpPr/>
              <p:nvPr/>
            </p:nvSpPr>
            <p:spPr>
              <a:xfrm>
                <a:off x="4183125" y="4341600"/>
                <a:ext cx="1010100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4" h="21360" extrusionOk="0">
                    <a:moveTo>
                      <a:pt x="10778" y="1"/>
                    </a:moveTo>
                    <a:cubicBezTo>
                      <a:pt x="4179" y="1"/>
                      <a:pt x="1" y="5646"/>
                      <a:pt x="521" y="7402"/>
                    </a:cubicBezTo>
                    <a:cubicBezTo>
                      <a:pt x="1107" y="9579"/>
                      <a:pt x="6968" y="13681"/>
                      <a:pt x="18270" y="18035"/>
                    </a:cubicBezTo>
                    <a:cubicBezTo>
                      <a:pt x="24202" y="20320"/>
                      <a:pt x="30064" y="21359"/>
                      <a:pt x="34236" y="21359"/>
                    </a:cubicBezTo>
                    <a:cubicBezTo>
                      <a:pt x="38012" y="21359"/>
                      <a:pt x="40403" y="20507"/>
                      <a:pt x="40204" y="18956"/>
                    </a:cubicBezTo>
                    <a:cubicBezTo>
                      <a:pt x="39869" y="15691"/>
                      <a:pt x="17014" y="1626"/>
                      <a:pt x="17014" y="1626"/>
                    </a:cubicBezTo>
                    <a:cubicBezTo>
                      <a:pt x="14771" y="467"/>
                      <a:pt x="12675" y="1"/>
                      <a:pt x="10778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1" name="Google Shape;1021;p28"/>
              <p:cNvSpPr/>
              <p:nvPr/>
            </p:nvSpPr>
            <p:spPr>
              <a:xfrm>
                <a:off x="2358500" y="2000400"/>
                <a:ext cx="2854850" cy="2603700"/>
              </a:xfrm>
              <a:custGeom>
                <a:avLst/>
                <a:gdLst/>
                <a:ahLst/>
                <a:cxnLst/>
                <a:rect l="l" t="t" r="r" b="b"/>
                <a:pathLst>
                  <a:path w="114194" h="104148" extrusionOk="0">
                    <a:moveTo>
                      <a:pt x="57097" y="1"/>
                    </a:moveTo>
                    <a:cubicBezTo>
                      <a:pt x="25619" y="1"/>
                      <a:pt x="1" y="33824"/>
                      <a:pt x="1" y="61116"/>
                    </a:cubicBezTo>
                    <a:cubicBezTo>
                      <a:pt x="1" y="88492"/>
                      <a:pt x="25619" y="104148"/>
                      <a:pt x="57097" y="104148"/>
                    </a:cubicBezTo>
                    <a:cubicBezTo>
                      <a:pt x="88576" y="104148"/>
                      <a:pt x="114194" y="88492"/>
                      <a:pt x="114194" y="61116"/>
                    </a:cubicBezTo>
                    <a:cubicBezTo>
                      <a:pt x="114194" y="33824"/>
                      <a:pt x="88576" y="1"/>
                      <a:pt x="57097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2" name="Google Shape;1022;p28"/>
              <p:cNvSpPr/>
              <p:nvPr/>
            </p:nvSpPr>
            <p:spPr>
              <a:xfrm>
                <a:off x="2955000" y="2000400"/>
                <a:ext cx="1712100" cy="583975"/>
              </a:xfrm>
              <a:custGeom>
                <a:avLst/>
                <a:gdLst/>
                <a:ahLst/>
                <a:cxnLst/>
                <a:rect l="l" t="t" r="r" b="b"/>
                <a:pathLst>
                  <a:path w="68484" h="23359" extrusionOk="0">
                    <a:moveTo>
                      <a:pt x="33237" y="1"/>
                    </a:moveTo>
                    <a:cubicBezTo>
                      <a:pt x="20847" y="1"/>
                      <a:pt x="9377" y="5275"/>
                      <a:pt x="1" y="13312"/>
                    </a:cubicBezTo>
                    <a:cubicBezTo>
                      <a:pt x="1508" y="14401"/>
                      <a:pt x="3182" y="15405"/>
                      <a:pt x="5024" y="16410"/>
                    </a:cubicBezTo>
                    <a:cubicBezTo>
                      <a:pt x="13247" y="20766"/>
                      <a:pt x="22284" y="22714"/>
                      <a:pt x="30961" y="22714"/>
                    </a:cubicBezTo>
                    <a:cubicBezTo>
                      <a:pt x="35624" y="22714"/>
                      <a:pt x="40183" y="22152"/>
                      <a:pt x="44456" y="21098"/>
                    </a:cubicBezTo>
                    <a:cubicBezTo>
                      <a:pt x="47051" y="22521"/>
                      <a:pt x="50065" y="23359"/>
                      <a:pt x="53246" y="23359"/>
                    </a:cubicBezTo>
                    <a:cubicBezTo>
                      <a:pt x="59609" y="23359"/>
                      <a:pt x="65218" y="20094"/>
                      <a:pt x="68483" y="15070"/>
                    </a:cubicBezTo>
                    <a:cubicBezTo>
                      <a:pt x="58772" y="6029"/>
                      <a:pt x="46549" y="1"/>
                      <a:pt x="3323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3" name="Google Shape;1023;p28"/>
              <p:cNvSpPr/>
              <p:nvPr/>
            </p:nvSpPr>
            <p:spPr>
              <a:xfrm>
                <a:off x="3042900" y="2636675"/>
                <a:ext cx="1486050" cy="1498600"/>
              </a:xfrm>
              <a:custGeom>
                <a:avLst/>
                <a:gdLst/>
                <a:ahLst/>
                <a:cxnLst/>
                <a:rect l="l" t="t" r="r" b="b"/>
                <a:pathLst>
                  <a:path w="59442" h="59944" extrusionOk="0">
                    <a:moveTo>
                      <a:pt x="29721" y="1"/>
                    </a:moveTo>
                    <a:cubicBezTo>
                      <a:pt x="13312" y="1"/>
                      <a:pt x="1" y="19424"/>
                      <a:pt x="1" y="35163"/>
                    </a:cubicBezTo>
                    <a:cubicBezTo>
                      <a:pt x="1" y="50902"/>
                      <a:pt x="13312" y="59944"/>
                      <a:pt x="29721" y="59944"/>
                    </a:cubicBezTo>
                    <a:cubicBezTo>
                      <a:pt x="46130" y="59944"/>
                      <a:pt x="59442" y="50902"/>
                      <a:pt x="59442" y="35163"/>
                    </a:cubicBezTo>
                    <a:cubicBezTo>
                      <a:pt x="59442" y="19424"/>
                      <a:pt x="46130" y="1"/>
                      <a:pt x="29721" y="1"/>
                    </a:cubicBezTo>
                    <a:close/>
                  </a:path>
                </a:pathLst>
              </a:custGeom>
              <a:solidFill>
                <a:srgbClr val="ABAB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4" name="Google Shape;1024;p28"/>
              <p:cNvSpPr/>
              <p:nvPr/>
            </p:nvSpPr>
            <p:spPr>
              <a:xfrm>
                <a:off x="3241750" y="2868850"/>
                <a:ext cx="1170000" cy="909925"/>
              </a:xfrm>
              <a:custGeom>
                <a:avLst/>
                <a:gdLst/>
                <a:ahLst/>
                <a:cxnLst/>
                <a:rect l="l" t="t" r="r" b="b"/>
                <a:pathLst>
                  <a:path w="46800" h="36397" extrusionOk="0">
                    <a:moveTo>
                      <a:pt x="10750" y="1"/>
                    </a:moveTo>
                    <a:cubicBezTo>
                      <a:pt x="9497" y="1"/>
                      <a:pt x="8549" y="28"/>
                      <a:pt x="8037" y="90"/>
                    </a:cubicBezTo>
                    <a:cubicBezTo>
                      <a:pt x="4605" y="509"/>
                      <a:pt x="1842" y="3188"/>
                      <a:pt x="1089" y="7960"/>
                    </a:cubicBezTo>
                    <a:cubicBezTo>
                      <a:pt x="419" y="12732"/>
                      <a:pt x="0" y="23280"/>
                      <a:pt x="754" y="27718"/>
                    </a:cubicBezTo>
                    <a:cubicBezTo>
                      <a:pt x="1423" y="32071"/>
                      <a:pt x="3349" y="32490"/>
                      <a:pt x="6028" y="33494"/>
                    </a:cubicBezTo>
                    <a:cubicBezTo>
                      <a:pt x="8707" y="34499"/>
                      <a:pt x="14065" y="36090"/>
                      <a:pt x="18921" y="36341"/>
                    </a:cubicBezTo>
                    <a:cubicBezTo>
                      <a:pt x="19408" y="36376"/>
                      <a:pt x="19879" y="36397"/>
                      <a:pt x="20339" y="36397"/>
                    </a:cubicBezTo>
                    <a:cubicBezTo>
                      <a:pt x="23123" y="36397"/>
                      <a:pt x="25543" y="35650"/>
                      <a:pt x="29135" y="32992"/>
                    </a:cubicBezTo>
                    <a:cubicBezTo>
                      <a:pt x="33320" y="29894"/>
                      <a:pt x="44790" y="23280"/>
                      <a:pt x="45795" y="21188"/>
                    </a:cubicBezTo>
                    <a:cubicBezTo>
                      <a:pt x="46799" y="19178"/>
                      <a:pt x="44874" y="8546"/>
                      <a:pt x="42781" y="3690"/>
                    </a:cubicBezTo>
                    <a:cubicBezTo>
                      <a:pt x="42278" y="2518"/>
                      <a:pt x="41023" y="1262"/>
                      <a:pt x="37758" y="1095"/>
                    </a:cubicBezTo>
                    <a:cubicBezTo>
                      <a:pt x="34980" y="881"/>
                      <a:pt x="17897" y="1"/>
                      <a:pt x="10750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5" name="Google Shape;1025;p28"/>
              <p:cNvSpPr/>
              <p:nvPr/>
            </p:nvSpPr>
            <p:spPr>
              <a:xfrm>
                <a:off x="3645700" y="2923900"/>
                <a:ext cx="766050" cy="840275"/>
              </a:xfrm>
              <a:custGeom>
                <a:avLst/>
                <a:gdLst/>
                <a:ahLst/>
                <a:cxnLst/>
                <a:rect l="l" t="t" r="r" b="b"/>
                <a:pathLst>
                  <a:path w="30642" h="33611" extrusionOk="0">
                    <a:moveTo>
                      <a:pt x="23834" y="0"/>
                    </a:moveTo>
                    <a:cubicBezTo>
                      <a:pt x="22706" y="0"/>
                      <a:pt x="21112" y="277"/>
                      <a:pt x="18837" y="986"/>
                    </a:cubicBezTo>
                    <a:cubicBezTo>
                      <a:pt x="13814" y="2493"/>
                      <a:pt x="4437" y="5842"/>
                      <a:pt x="2763" y="6762"/>
                    </a:cubicBezTo>
                    <a:cubicBezTo>
                      <a:pt x="1005" y="7683"/>
                      <a:pt x="0" y="9944"/>
                      <a:pt x="335" y="14381"/>
                    </a:cubicBezTo>
                    <a:cubicBezTo>
                      <a:pt x="670" y="18818"/>
                      <a:pt x="1256" y="26018"/>
                      <a:pt x="1507" y="28446"/>
                    </a:cubicBezTo>
                    <a:cubicBezTo>
                      <a:pt x="1711" y="30420"/>
                      <a:pt x="3409" y="33611"/>
                      <a:pt x="6736" y="33611"/>
                    </a:cubicBezTo>
                    <a:cubicBezTo>
                      <a:pt x="7502" y="33611"/>
                      <a:pt x="8353" y="33442"/>
                      <a:pt x="9293" y="33050"/>
                    </a:cubicBezTo>
                    <a:cubicBezTo>
                      <a:pt x="14316" y="30957"/>
                      <a:pt x="28548" y="20995"/>
                      <a:pt x="29302" y="20158"/>
                    </a:cubicBezTo>
                    <a:cubicBezTo>
                      <a:pt x="30055" y="19404"/>
                      <a:pt x="30641" y="18483"/>
                      <a:pt x="30223" y="14967"/>
                    </a:cubicBezTo>
                    <a:cubicBezTo>
                      <a:pt x="29720" y="11534"/>
                      <a:pt x="28213" y="3497"/>
                      <a:pt x="26288" y="986"/>
                    </a:cubicBezTo>
                    <a:cubicBezTo>
                      <a:pt x="25917" y="429"/>
                      <a:pt x="25236" y="0"/>
                      <a:pt x="23834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6" name="Google Shape;1026;p28"/>
              <p:cNvSpPr/>
              <p:nvPr/>
            </p:nvSpPr>
            <p:spPr>
              <a:xfrm>
                <a:off x="3808950" y="3158350"/>
                <a:ext cx="119325" cy="136325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5453" extrusionOk="0">
                    <a:moveTo>
                      <a:pt x="3093" y="1"/>
                    </a:moveTo>
                    <a:cubicBezTo>
                      <a:pt x="2254" y="1"/>
                      <a:pt x="1274" y="765"/>
                      <a:pt x="670" y="1905"/>
                    </a:cubicBezTo>
                    <a:cubicBezTo>
                      <a:pt x="0" y="3329"/>
                      <a:pt x="168" y="4835"/>
                      <a:pt x="1088" y="5338"/>
                    </a:cubicBezTo>
                    <a:cubicBezTo>
                      <a:pt x="1260" y="5416"/>
                      <a:pt x="1446" y="5453"/>
                      <a:pt x="1639" y="5453"/>
                    </a:cubicBezTo>
                    <a:cubicBezTo>
                      <a:pt x="2484" y="5453"/>
                      <a:pt x="3473" y="4738"/>
                      <a:pt x="4019" y="3580"/>
                    </a:cubicBezTo>
                    <a:cubicBezTo>
                      <a:pt x="4772" y="2073"/>
                      <a:pt x="4605" y="566"/>
                      <a:pt x="3684" y="147"/>
                    </a:cubicBezTo>
                    <a:cubicBezTo>
                      <a:pt x="3501" y="47"/>
                      <a:pt x="3302" y="1"/>
                      <a:pt x="309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7" name="Google Shape;1027;p28"/>
              <p:cNvSpPr/>
              <p:nvPr/>
            </p:nvSpPr>
            <p:spPr>
              <a:xfrm>
                <a:off x="4072650" y="3038800"/>
                <a:ext cx="209325" cy="240175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07" extrusionOk="0">
                    <a:moveTo>
                      <a:pt x="5488" y="0"/>
                    </a:moveTo>
                    <a:cubicBezTo>
                      <a:pt x="3983" y="0"/>
                      <a:pt x="2267" y="1317"/>
                      <a:pt x="1257" y="3339"/>
                    </a:cubicBezTo>
                    <a:cubicBezTo>
                      <a:pt x="1" y="5850"/>
                      <a:pt x="336" y="8529"/>
                      <a:pt x="1926" y="9366"/>
                    </a:cubicBezTo>
                    <a:cubicBezTo>
                      <a:pt x="2253" y="9530"/>
                      <a:pt x="2602" y="9607"/>
                      <a:pt x="2961" y="9607"/>
                    </a:cubicBezTo>
                    <a:cubicBezTo>
                      <a:pt x="4444" y="9607"/>
                      <a:pt x="6106" y="8290"/>
                      <a:pt x="7117" y="6269"/>
                    </a:cubicBezTo>
                    <a:cubicBezTo>
                      <a:pt x="8373" y="3673"/>
                      <a:pt x="8122" y="994"/>
                      <a:pt x="6531" y="241"/>
                    </a:cubicBezTo>
                    <a:cubicBezTo>
                      <a:pt x="6204" y="78"/>
                      <a:pt x="5852" y="0"/>
                      <a:pt x="5488" y="0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8" name="Google Shape;1028;p28"/>
              <p:cNvSpPr/>
              <p:nvPr/>
            </p:nvSpPr>
            <p:spPr>
              <a:xfrm>
                <a:off x="3319175" y="3364000"/>
                <a:ext cx="209325" cy="240700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28" extrusionOk="0">
                    <a:moveTo>
                      <a:pt x="2886" y="1"/>
                    </a:moveTo>
                    <a:cubicBezTo>
                      <a:pt x="2548" y="1"/>
                      <a:pt x="2224" y="69"/>
                      <a:pt x="1926" y="209"/>
                    </a:cubicBezTo>
                    <a:cubicBezTo>
                      <a:pt x="252" y="1047"/>
                      <a:pt x="1" y="3726"/>
                      <a:pt x="1257" y="6237"/>
                    </a:cubicBezTo>
                    <a:cubicBezTo>
                      <a:pt x="2278" y="8347"/>
                      <a:pt x="4018" y="9627"/>
                      <a:pt x="5488" y="9627"/>
                    </a:cubicBezTo>
                    <a:cubicBezTo>
                      <a:pt x="5826" y="9627"/>
                      <a:pt x="6150" y="9559"/>
                      <a:pt x="6447" y="9419"/>
                    </a:cubicBezTo>
                    <a:cubicBezTo>
                      <a:pt x="8038" y="8581"/>
                      <a:pt x="8373" y="5902"/>
                      <a:pt x="7117" y="3391"/>
                    </a:cubicBezTo>
                    <a:cubicBezTo>
                      <a:pt x="6096" y="1281"/>
                      <a:pt x="4356" y="1"/>
                      <a:pt x="2886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9" name="Google Shape;1029;p28"/>
              <p:cNvSpPr/>
              <p:nvPr/>
            </p:nvSpPr>
            <p:spPr>
              <a:xfrm>
                <a:off x="3478250" y="3274775"/>
                <a:ext cx="87925" cy="989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3957" extrusionOk="0">
                    <a:moveTo>
                      <a:pt x="1203" y="0"/>
                    </a:moveTo>
                    <a:cubicBezTo>
                      <a:pt x="1049" y="0"/>
                      <a:pt x="899" y="31"/>
                      <a:pt x="754" y="95"/>
                    </a:cubicBezTo>
                    <a:cubicBezTo>
                      <a:pt x="84" y="430"/>
                      <a:pt x="0" y="1518"/>
                      <a:pt x="503" y="2606"/>
                    </a:cubicBezTo>
                    <a:cubicBezTo>
                      <a:pt x="909" y="3418"/>
                      <a:pt x="1643" y="3957"/>
                      <a:pt x="2263" y="3957"/>
                    </a:cubicBezTo>
                    <a:cubicBezTo>
                      <a:pt x="2410" y="3957"/>
                      <a:pt x="2551" y="3926"/>
                      <a:pt x="2680" y="3862"/>
                    </a:cubicBezTo>
                    <a:cubicBezTo>
                      <a:pt x="3349" y="3527"/>
                      <a:pt x="3517" y="2439"/>
                      <a:pt x="3014" y="1351"/>
                    </a:cubicBezTo>
                    <a:cubicBezTo>
                      <a:pt x="2541" y="539"/>
                      <a:pt x="1848" y="0"/>
                      <a:pt x="1203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0" name="Google Shape;1030;p28"/>
              <p:cNvSpPr/>
              <p:nvPr/>
            </p:nvSpPr>
            <p:spPr>
              <a:xfrm>
                <a:off x="3323375" y="3253825"/>
                <a:ext cx="110950" cy="81175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3247" extrusionOk="0">
                    <a:moveTo>
                      <a:pt x="2977" y="1"/>
                    </a:moveTo>
                    <a:cubicBezTo>
                      <a:pt x="2517" y="1"/>
                      <a:pt x="1993" y="147"/>
                      <a:pt x="1507" y="430"/>
                    </a:cubicBezTo>
                    <a:cubicBezTo>
                      <a:pt x="503" y="1100"/>
                      <a:pt x="0" y="2105"/>
                      <a:pt x="419" y="2775"/>
                    </a:cubicBezTo>
                    <a:cubicBezTo>
                      <a:pt x="635" y="3077"/>
                      <a:pt x="1030" y="3246"/>
                      <a:pt x="1500" y="3246"/>
                    </a:cubicBezTo>
                    <a:cubicBezTo>
                      <a:pt x="1940" y="3246"/>
                      <a:pt x="2445" y="3098"/>
                      <a:pt x="2930" y="2775"/>
                    </a:cubicBezTo>
                    <a:cubicBezTo>
                      <a:pt x="3935" y="2189"/>
                      <a:pt x="4437" y="1100"/>
                      <a:pt x="4103" y="514"/>
                    </a:cubicBezTo>
                    <a:cubicBezTo>
                      <a:pt x="3886" y="168"/>
                      <a:pt x="3469" y="1"/>
                      <a:pt x="2977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1" name="Google Shape;1031;p28"/>
              <p:cNvSpPr/>
              <p:nvPr/>
            </p:nvSpPr>
            <p:spPr>
              <a:xfrm>
                <a:off x="4267300" y="3311925"/>
                <a:ext cx="117225" cy="133450"/>
              </a:xfrm>
              <a:custGeom>
                <a:avLst/>
                <a:gdLst/>
                <a:ahLst/>
                <a:cxnLst/>
                <a:rect l="l" t="t" r="r" b="b"/>
                <a:pathLst>
                  <a:path w="4689" h="5338" extrusionOk="0">
                    <a:moveTo>
                      <a:pt x="3058" y="1"/>
                    </a:moveTo>
                    <a:cubicBezTo>
                      <a:pt x="2233" y="1"/>
                      <a:pt x="1299" y="715"/>
                      <a:pt x="754" y="1874"/>
                    </a:cubicBezTo>
                    <a:cubicBezTo>
                      <a:pt x="1" y="3213"/>
                      <a:pt x="168" y="4720"/>
                      <a:pt x="1089" y="5223"/>
                    </a:cubicBezTo>
                    <a:cubicBezTo>
                      <a:pt x="1260" y="5300"/>
                      <a:pt x="1443" y="5338"/>
                      <a:pt x="1632" y="5338"/>
                    </a:cubicBezTo>
                    <a:cubicBezTo>
                      <a:pt x="2457" y="5338"/>
                      <a:pt x="3390" y="4623"/>
                      <a:pt x="3935" y="3465"/>
                    </a:cubicBezTo>
                    <a:cubicBezTo>
                      <a:pt x="4689" y="2041"/>
                      <a:pt x="4522" y="534"/>
                      <a:pt x="3601" y="116"/>
                    </a:cubicBezTo>
                    <a:cubicBezTo>
                      <a:pt x="3429" y="38"/>
                      <a:pt x="3246" y="1"/>
                      <a:pt x="3058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2" name="Google Shape;1032;p28"/>
              <p:cNvSpPr/>
              <p:nvPr/>
            </p:nvSpPr>
            <p:spPr>
              <a:xfrm>
                <a:off x="3765000" y="3588975"/>
                <a:ext cx="108850" cy="70625"/>
              </a:xfrm>
              <a:custGeom>
                <a:avLst/>
                <a:gdLst/>
                <a:ahLst/>
                <a:cxnLst/>
                <a:rect l="l" t="t" r="r" b="b"/>
                <a:pathLst>
                  <a:path w="4354" h="2825" extrusionOk="0">
                    <a:moveTo>
                      <a:pt x="1643" y="1"/>
                    </a:moveTo>
                    <a:cubicBezTo>
                      <a:pt x="1005" y="1"/>
                      <a:pt x="502" y="224"/>
                      <a:pt x="335" y="671"/>
                    </a:cubicBezTo>
                    <a:cubicBezTo>
                      <a:pt x="0" y="1340"/>
                      <a:pt x="670" y="2178"/>
                      <a:pt x="1674" y="2596"/>
                    </a:cubicBezTo>
                    <a:cubicBezTo>
                      <a:pt x="2074" y="2750"/>
                      <a:pt x="2461" y="2825"/>
                      <a:pt x="2805" y="2825"/>
                    </a:cubicBezTo>
                    <a:cubicBezTo>
                      <a:pt x="3398" y="2825"/>
                      <a:pt x="3860" y="2602"/>
                      <a:pt x="4019" y="2178"/>
                    </a:cubicBezTo>
                    <a:cubicBezTo>
                      <a:pt x="4353" y="1508"/>
                      <a:pt x="3684" y="587"/>
                      <a:pt x="2679" y="168"/>
                    </a:cubicBezTo>
                    <a:cubicBezTo>
                      <a:pt x="2316" y="57"/>
                      <a:pt x="1963" y="1"/>
                      <a:pt x="164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3" name="Google Shape;1033;p28"/>
              <p:cNvSpPr/>
              <p:nvPr/>
            </p:nvSpPr>
            <p:spPr>
              <a:xfrm>
                <a:off x="3926150" y="3400350"/>
                <a:ext cx="87925" cy="1010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4041" extrusionOk="0">
                    <a:moveTo>
                      <a:pt x="2267" y="1"/>
                    </a:moveTo>
                    <a:cubicBezTo>
                      <a:pt x="1646" y="1"/>
                      <a:pt x="910" y="553"/>
                      <a:pt x="503" y="1434"/>
                    </a:cubicBezTo>
                    <a:cubicBezTo>
                      <a:pt x="0" y="2439"/>
                      <a:pt x="84" y="3611"/>
                      <a:pt x="754" y="3946"/>
                    </a:cubicBezTo>
                    <a:cubicBezTo>
                      <a:pt x="881" y="4010"/>
                      <a:pt x="1021" y="4040"/>
                      <a:pt x="1166" y="4040"/>
                    </a:cubicBezTo>
                    <a:cubicBezTo>
                      <a:pt x="1787" y="4040"/>
                      <a:pt x="2524" y="3488"/>
                      <a:pt x="2931" y="2607"/>
                    </a:cubicBezTo>
                    <a:cubicBezTo>
                      <a:pt x="3517" y="1602"/>
                      <a:pt x="3349" y="430"/>
                      <a:pt x="2679" y="95"/>
                    </a:cubicBezTo>
                    <a:cubicBezTo>
                      <a:pt x="2552" y="31"/>
                      <a:pt x="2413" y="1"/>
                      <a:pt x="2267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4" name="Google Shape;1034;p28"/>
              <p:cNvSpPr/>
              <p:nvPr/>
            </p:nvSpPr>
            <p:spPr>
              <a:xfrm>
                <a:off x="2482650" y="238650"/>
                <a:ext cx="939125" cy="953125"/>
              </a:xfrm>
              <a:custGeom>
                <a:avLst/>
                <a:gdLst/>
                <a:ahLst/>
                <a:cxnLst/>
                <a:rect l="l" t="t" r="r" b="b"/>
                <a:pathLst>
                  <a:path w="37565" h="38125" extrusionOk="0">
                    <a:moveTo>
                      <a:pt x="18778" y="0"/>
                    </a:moveTo>
                    <a:cubicBezTo>
                      <a:pt x="10561" y="0"/>
                      <a:pt x="3575" y="4796"/>
                      <a:pt x="1900" y="14044"/>
                    </a:cubicBezTo>
                    <a:cubicBezTo>
                      <a:pt x="1" y="24962"/>
                      <a:pt x="7598" y="38124"/>
                      <a:pt x="21653" y="38124"/>
                    </a:cubicBezTo>
                    <a:cubicBezTo>
                      <a:pt x="22470" y="38124"/>
                      <a:pt x="23309" y="38080"/>
                      <a:pt x="24169" y="37988"/>
                    </a:cubicBezTo>
                    <a:cubicBezTo>
                      <a:pt x="24169" y="37988"/>
                      <a:pt x="33294" y="31123"/>
                      <a:pt x="35555" y="24090"/>
                    </a:cubicBezTo>
                    <a:cubicBezTo>
                      <a:pt x="37564" y="19318"/>
                      <a:pt x="35806" y="3914"/>
                      <a:pt x="25090" y="900"/>
                    </a:cubicBezTo>
                    <a:cubicBezTo>
                      <a:pt x="22951" y="298"/>
                      <a:pt x="20826" y="0"/>
                      <a:pt x="18778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5" name="Google Shape;1035;p28"/>
              <p:cNvSpPr/>
              <p:nvPr/>
            </p:nvSpPr>
            <p:spPr>
              <a:xfrm>
                <a:off x="2490350" y="639950"/>
                <a:ext cx="2285575" cy="1842200"/>
              </a:xfrm>
              <a:custGeom>
                <a:avLst/>
                <a:gdLst/>
                <a:ahLst/>
                <a:cxnLst/>
                <a:rect l="l" t="t" r="r" b="b"/>
                <a:pathLst>
                  <a:path w="91423" h="73688" extrusionOk="0">
                    <a:moveTo>
                      <a:pt x="50849" y="1"/>
                    </a:moveTo>
                    <a:cubicBezTo>
                      <a:pt x="50783" y="1"/>
                      <a:pt x="50717" y="1"/>
                      <a:pt x="50651" y="1"/>
                    </a:cubicBezTo>
                    <a:cubicBezTo>
                      <a:pt x="40019" y="85"/>
                      <a:pt x="30893" y="3266"/>
                      <a:pt x="23275" y="11973"/>
                    </a:cubicBezTo>
                    <a:cubicBezTo>
                      <a:pt x="15573" y="20596"/>
                      <a:pt x="17080" y="31480"/>
                      <a:pt x="10633" y="36335"/>
                    </a:cubicBezTo>
                    <a:cubicBezTo>
                      <a:pt x="4187" y="41275"/>
                      <a:pt x="1173" y="39433"/>
                      <a:pt x="587" y="42531"/>
                    </a:cubicBezTo>
                    <a:cubicBezTo>
                      <a:pt x="1" y="45712"/>
                      <a:pt x="3182" y="59023"/>
                      <a:pt x="18922" y="67395"/>
                    </a:cubicBezTo>
                    <a:cubicBezTo>
                      <a:pt x="27209" y="71747"/>
                      <a:pt x="36265" y="73687"/>
                      <a:pt x="44948" y="73687"/>
                    </a:cubicBezTo>
                    <a:cubicBezTo>
                      <a:pt x="55474" y="73687"/>
                      <a:pt x="65450" y="70835"/>
                      <a:pt x="72837" y="65972"/>
                    </a:cubicBezTo>
                    <a:cubicBezTo>
                      <a:pt x="86316" y="57098"/>
                      <a:pt x="91422" y="40438"/>
                      <a:pt x="87823" y="26708"/>
                    </a:cubicBezTo>
                    <a:cubicBezTo>
                      <a:pt x="84400" y="13770"/>
                      <a:pt x="72574" y="1"/>
                      <a:pt x="50849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6" name="Google Shape;1036;p28"/>
              <p:cNvSpPr/>
              <p:nvPr/>
            </p:nvSpPr>
            <p:spPr>
              <a:xfrm>
                <a:off x="3712675" y="1581800"/>
                <a:ext cx="914650" cy="916775"/>
              </a:xfrm>
              <a:custGeom>
                <a:avLst/>
                <a:gdLst/>
                <a:ahLst/>
                <a:cxnLst/>
                <a:rect l="l" t="t" r="r" b="b"/>
                <a:pathLst>
                  <a:path w="36586" h="36671" extrusionOk="0">
                    <a:moveTo>
                      <a:pt x="18335" y="1"/>
                    </a:moveTo>
                    <a:cubicBezTo>
                      <a:pt x="8205" y="1"/>
                      <a:pt x="0" y="8205"/>
                      <a:pt x="0" y="18336"/>
                    </a:cubicBezTo>
                    <a:cubicBezTo>
                      <a:pt x="0" y="28466"/>
                      <a:pt x="8205" y="36670"/>
                      <a:pt x="18335" y="36670"/>
                    </a:cubicBezTo>
                    <a:cubicBezTo>
                      <a:pt x="28381" y="36670"/>
                      <a:pt x="36585" y="28466"/>
                      <a:pt x="36585" y="18336"/>
                    </a:cubicBezTo>
                    <a:cubicBezTo>
                      <a:pt x="36585" y="8205"/>
                      <a:pt x="28381" y="1"/>
                      <a:pt x="18335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7" name="Google Shape;1037;p28"/>
              <p:cNvSpPr/>
              <p:nvPr/>
            </p:nvSpPr>
            <p:spPr>
              <a:xfrm>
                <a:off x="4152200" y="709025"/>
                <a:ext cx="560925" cy="780725"/>
              </a:xfrm>
              <a:custGeom>
                <a:avLst/>
                <a:gdLst/>
                <a:ahLst/>
                <a:cxnLst/>
                <a:rect l="l" t="t" r="r" b="b"/>
                <a:pathLst>
                  <a:path w="22437" h="31229" extrusionOk="0">
                    <a:moveTo>
                      <a:pt x="0" y="1"/>
                    </a:moveTo>
                    <a:cubicBezTo>
                      <a:pt x="168" y="1926"/>
                      <a:pt x="586" y="7033"/>
                      <a:pt x="3433" y="11387"/>
                    </a:cubicBezTo>
                    <a:lnTo>
                      <a:pt x="18418" y="28382"/>
                    </a:lnTo>
                    <a:cubicBezTo>
                      <a:pt x="18418" y="28382"/>
                      <a:pt x="20093" y="30391"/>
                      <a:pt x="22437" y="31228"/>
                    </a:cubicBezTo>
                    <a:cubicBezTo>
                      <a:pt x="22269" y="29052"/>
                      <a:pt x="21935" y="25954"/>
                      <a:pt x="21349" y="23945"/>
                    </a:cubicBezTo>
                    <a:cubicBezTo>
                      <a:pt x="19004" y="14819"/>
                      <a:pt x="11888" y="4857"/>
                      <a:pt x="0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8" name="Google Shape;1038;p28"/>
              <p:cNvSpPr/>
              <p:nvPr/>
            </p:nvSpPr>
            <p:spPr>
              <a:xfrm>
                <a:off x="2496650" y="1655475"/>
                <a:ext cx="307675" cy="248725"/>
              </a:xfrm>
              <a:custGeom>
                <a:avLst/>
                <a:gdLst/>
                <a:ahLst/>
                <a:cxnLst/>
                <a:rect l="l" t="t" r="r" b="b"/>
                <a:pathLst>
                  <a:path w="12307" h="9949" extrusionOk="0">
                    <a:moveTo>
                      <a:pt x="4831" y="0"/>
                    </a:moveTo>
                    <a:cubicBezTo>
                      <a:pt x="3056" y="0"/>
                      <a:pt x="1456" y="235"/>
                      <a:pt x="837" y="738"/>
                    </a:cubicBezTo>
                    <a:cubicBezTo>
                      <a:pt x="251" y="1156"/>
                      <a:pt x="0" y="2998"/>
                      <a:pt x="251" y="4505"/>
                    </a:cubicBezTo>
                    <a:cubicBezTo>
                      <a:pt x="417" y="5996"/>
                      <a:pt x="2223" y="9948"/>
                      <a:pt x="3802" y="9948"/>
                    </a:cubicBezTo>
                    <a:cubicBezTo>
                      <a:pt x="3818" y="9948"/>
                      <a:pt x="3835" y="9948"/>
                      <a:pt x="3851" y="9947"/>
                    </a:cubicBezTo>
                    <a:cubicBezTo>
                      <a:pt x="6195" y="9947"/>
                      <a:pt x="9879" y="7184"/>
                      <a:pt x="10967" y="5677"/>
                    </a:cubicBezTo>
                    <a:cubicBezTo>
                      <a:pt x="12139" y="4086"/>
                      <a:pt x="12307" y="1910"/>
                      <a:pt x="10465" y="905"/>
                    </a:cubicBezTo>
                    <a:cubicBezTo>
                      <a:pt x="9203" y="319"/>
                      <a:pt x="6899" y="0"/>
                      <a:pt x="4831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9" name="Google Shape;1039;p28"/>
              <p:cNvSpPr/>
              <p:nvPr/>
            </p:nvSpPr>
            <p:spPr>
              <a:xfrm>
                <a:off x="4177300" y="248350"/>
                <a:ext cx="1172900" cy="1190600"/>
              </a:xfrm>
              <a:custGeom>
                <a:avLst/>
                <a:gdLst/>
                <a:ahLst/>
                <a:cxnLst/>
                <a:rect l="l" t="t" r="r" b="b"/>
                <a:pathLst>
                  <a:path w="46916" h="47624" extrusionOk="0">
                    <a:moveTo>
                      <a:pt x="23423" y="0"/>
                    </a:moveTo>
                    <a:cubicBezTo>
                      <a:pt x="20797" y="0"/>
                      <a:pt x="18068" y="392"/>
                      <a:pt x="15321" y="1182"/>
                    </a:cubicBezTo>
                    <a:cubicBezTo>
                      <a:pt x="2010" y="5116"/>
                      <a:pt x="1" y="24288"/>
                      <a:pt x="2596" y="30316"/>
                    </a:cubicBezTo>
                    <a:cubicBezTo>
                      <a:pt x="5442" y="39023"/>
                      <a:pt x="16912" y="47479"/>
                      <a:pt x="16912" y="47479"/>
                    </a:cubicBezTo>
                    <a:cubicBezTo>
                      <a:pt x="17904" y="47576"/>
                      <a:pt x="18873" y="47623"/>
                      <a:pt x="19818" y="47623"/>
                    </a:cubicBezTo>
                    <a:cubicBezTo>
                      <a:pt x="37537" y="47623"/>
                      <a:pt x="46915" y="31010"/>
                      <a:pt x="44372" y="17340"/>
                    </a:cubicBezTo>
                    <a:cubicBezTo>
                      <a:pt x="42242" y="5892"/>
                      <a:pt x="33605" y="0"/>
                      <a:pt x="23423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0" name="Google Shape;1040;p28"/>
              <p:cNvSpPr/>
              <p:nvPr/>
            </p:nvSpPr>
            <p:spPr>
              <a:xfrm>
                <a:off x="4501725" y="647100"/>
                <a:ext cx="585325" cy="568250"/>
              </a:xfrm>
              <a:custGeom>
                <a:avLst/>
                <a:gdLst/>
                <a:ahLst/>
                <a:cxnLst/>
                <a:rect l="l" t="t" r="r" b="b"/>
                <a:pathLst>
                  <a:path w="23413" h="22730" extrusionOk="0">
                    <a:moveTo>
                      <a:pt x="9290" y="0"/>
                    </a:moveTo>
                    <a:cubicBezTo>
                      <a:pt x="5995" y="0"/>
                      <a:pt x="3042" y="1467"/>
                      <a:pt x="2009" y="4487"/>
                    </a:cubicBezTo>
                    <a:cubicBezTo>
                      <a:pt x="0" y="10431"/>
                      <a:pt x="335" y="20226"/>
                      <a:pt x="2763" y="21733"/>
                    </a:cubicBezTo>
                    <a:cubicBezTo>
                      <a:pt x="3845" y="22422"/>
                      <a:pt x="5069" y="22730"/>
                      <a:pt x="6355" y="22730"/>
                    </a:cubicBezTo>
                    <a:cubicBezTo>
                      <a:pt x="13824" y="22730"/>
                      <a:pt x="23413" y="12363"/>
                      <a:pt x="19842" y="6078"/>
                    </a:cubicBezTo>
                    <a:cubicBezTo>
                      <a:pt x="17613" y="2075"/>
                      <a:pt x="13210" y="0"/>
                      <a:pt x="9290" y="0"/>
                    </a:cubicBezTo>
                    <a:close/>
                  </a:path>
                </a:pathLst>
              </a:custGeom>
              <a:solidFill>
                <a:srgbClr val="E3C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1" name="Google Shape;1041;p28"/>
              <p:cNvSpPr/>
              <p:nvPr/>
            </p:nvSpPr>
            <p:spPr>
              <a:xfrm>
                <a:off x="4252650" y="1673325"/>
                <a:ext cx="609075" cy="107875"/>
              </a:xfrm>
              <a:custGeom>
                <a:avLst/>
                <a:gdLst/>
                <a:ahLst/>
                <a:cxnLst/>
                <a:rect l="l" t="t" r="r" b="b"/>
                <a:pathLst>
                  <a:path w="24363" h="4315" extrusionOk="0">
                    <a:moveTo>
                      <a:pt x="19747" y="1"/>
                    </a:moveTo>
                    <a:cubicBezTo>
                      <a:pt x="18770" y="1"/>
                      <a:pt x="17728" y="123"/>
                      <a:pt x="16577" y="191"/>
                    </a:cubicBezTo>
                    <a:cubicBezTo>
                      <a:pt x="15907" y="275"/>
                      <a:pt x="15154" y="275"/>
                      <a:pt x="14484" y="358"/>
                    </a:cubicBezTo>
                    <a:cubicBezTo>
                      <a:pt x="13731" y="442"/>
                      <a:pt x="12977" y="526"/>
                      <a:pt x="12224" y="610"/>
                    </a:cubicBezTo>
                    <a:cubicBezTo>
                      <a:pt x="10717" y="777"/>
                      <a:pt x="9293" y="1112"/>
                      <a:pt x="7870" y="1279"/>
                    </a:cubicBezTo>
                    <a:cubicBezTo>
                      <a:pt x="7200" y="1447"/>
                      <a:pt x="6531" y="1614"/>
                      <a:pt x="5945" y="1698"/>
                    </a:cubicBezTo>
                    <a:cubicBezTo>
                      <a:pt x="5275" y="1865"/>
                      <a:pt x="4689" y="1949"/>
                      <a:pt x="4187" y="2117"/>
                    </a:cubicBezTo>
                    <a:cubicBezTo>
                      <a:pt x="3098" y="2368"/>
                      <a:pt x="2177" y="2619"/>
                      <a:pt x="1508" y="2786"/>
                    </a:cubicBezTo>
                    <a:cubicBezTo>
                      <a:pt x="922" y="2954"/>
                      <a:pt x="503" y="3121"/>
                      <a:pt x="503" y="3121"/>
                    </a:cubicBezTo>
                    <a:cubicBezTo>
                      <a:pt x="168" y="3205"/>
                      <a:pt x="1" y="3540"/>
                      <a:pt x="84" y="3875"/>
                    </a:cubicBezTo>
                    <a:cubicBezTo>
                      <a:pt x="223" y="4152"/>
                      <a:pt x="477" y="4315"/>
                      <a:pt x="750" y="4315"/>
                    </a:cubicBezTo>
                    <a:cubicBezTo>
                      <a:pt x="807" y="4315"/>
                      <a:pt x="864" y="4308"/>
                      <a:pt x="922" y="4293"/>
                    </a:cubicBezTo>
                    <a:cubicBezTo>
                      <a:pt x="922" y="4293"/>
                      <a:pt x="1256" y="4126"/>
                      <a:pt x="1926" y="3958"/>
                    </a:cubicBezTo>
                    <a:cubicBezTo>
                      <a:pt x="2512" y="3791"/>
                      <a:pt x="3349" y="3540"/>
                      <a:pt x="4438" y="3205"/>
                    </a:cubicBezTo>
                    <a:cubicBezTo>
                      <a:pt x="4940" y="3038"/>
                      <a:pt x="5526" y="2870"/>
                      <a:pt x="6196" y="2786"/>
                    </a:cubicBezTo>
                    <a:cubicBezTo>
                      <a:pt x="6782" y="2619"/>
                      <a:pt x="7452" y="2451"/>
                      <a:pt x="8121" y="2284"/>
                    </a:cubicBezTo>
                    <a:cubicBezTo>
                      <a:pt x="9461" y="2033"/>
                      <a:pt x="10884" y="1614"/>
                      <a:pt x="12391" y="1447"/>
                    </a:cubicBezTo>
                    <a:cubicBezTo>
                      <a:pt x="13061" y="1363"/>
                      <a:pt x="13814" y="1196"/>
                      <a:pt x="14568" y="1112"/>
                    </a:cubicBezTo>
                    <a:cubicBezTo>
                      <a:pt x="15238" y="945"/>
                      <a:pt x="15991" y="945"/>
                      <a:pt x="16661" y="861"/>
                    </a:cubicBezTo>
                    <a:cubicBezTo>
                      <a:pt x="18000" y="777"/>
                      <a:pt x="19340" y="526"/>
                      <a:pt x="20428" y="526"/>
                    </a:cubicBezTo>
                    <a:cubicBezTo>
                      <a:pt x="22605" y="442"/>
                      <a:pt x="24112" y="442"/>
                      <a:pt x="24112" y="442"/>
                    </a:cubicBezTo>
                    <a:cubicBezTo>
                      <a:pt x="24279" y="358"/>
                      <a:pt x="24363" y="275"/>
                      <a:pt x="24363" y="191"/>
                    </a:cubicBezTo>
                    <a:cubicBezTo>
                      <a:pt x="24363" y="107"/>
                      <a:pt x="24279" y="24"/>
                      <a:pt x="24112" y="24"/>
                    </a:cubicBezTo>
                    <a:lnTo>
                      <a:pt x="20428" y="24"/>
                    </a:lnTo>
                    <a:cubicBezTo>
                      <a:pt x="20204" y="8"/>
                      <a:pt x="19977" y="1"/>
                      <a:pt x="197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2" name="Google Shape;1042;p28"/>
              <p:cNvSpPr/>
              <p:nvPr/>
            </p:nvSpPr>
            <p:spPr>
              <a:xfrm>
                <a:off x="4256850" y="1837150"/>
                <a:ext cx="577675" cy="61600"/>
              </a:xfrm>
              <a:custGeom>
                <a:avLst/>
                <a:gdLst/>
                <a:ahLst/>
                <a:cxnLst/>
                <a:rect l="l" t="t" r="r" b="b"/>
                <a:pathLst>
                  <a:path w="23107" h="2464" extrusionOk="0">
                    <a:moveTo>
                      <a:pt x="4186" y="1"/>
                    </a:moveTo>
                    <a:cubicBezTo>
                      <a:pt x="2009" y="1"/>
                      <a:pt x="670" y="84"/>
                      <a:pt x="670" y="84"/>
                    </a:cubicBezTo>
                    <a:lnTo>
                      <a:pt x="586" y="84"/>
                    </a:lnTo>
                    <a:cubicBezTo>
                      <a:pt x="251" y="84"/>
                      <a:pt x="0" y="419"/>
                      <a:pt x="0" y="754"/>
                    </a:cubicBezTo>
                    <a:cubicBezTo>
                      <a:pt x="84" y="1089"/>
                      <a:pt x="335" y="1340"/>
                      <a:pt x="754" y="1340"/>
                    </a:cubicBezTo>
                    <a:cubicBezTo>
                      <a:pt x="754" y="1340"/>
                      <a:pt x="2093" y="1257"/>
                      <a:pt x="4186" y="1173"/>
                    </a:cubicBezTo>
                    <a:cubicBezTo>
                      <a:pt x="5191" y="1089"/>
                      <a:pt x="6446" y="1089"/>
                      <a:pt x="7702" y="1005"/>
                    </a:cubicBezTo>
                    <a:cubicBezTo>
                      <a:pt x="9042" y="1005"/>
                      <a:pt x="10465" y="1089"/>
                      <a:pt x="11804" y="1089"/>
                    </a:cubicBezTo>
                    <a:cubicBezTo>
                      <a:pt x="12474" y="1089"/>
                      <a:pt x="13228" y="1173"/>
                      <a:pt x="13897" y="1173"/>
                    </a:cubicBezTo>
                    <a:cubicBezTo>
                      <a:pt x="14567" y="1173"/>
                      <a:pt x="15237" y="1257"/>
                      <a:pt x="15907" y="1257"/>
                    </a:cubicBezTo>
                    <a:cubicBezTo>
                      <a:pt x="17163" y="1424"/>
                      <a:pt x="18335" y="1591"/>
                      <a:pt x="19423" y="1675"/>
                    </a:cubicBezTo>
                    <a:cubicBezTo>
                      <a:pt x="19925" y="1759"/>
                      <a:pt x="20344" y="1926"/>
                      <a:pt x="20762" y="2010"/>
                    </a:cubicBezTo>
                    <a:cubicBezTo>
                      <a:pt x="21181" y="2094"/>
                      <a:pt x="21600" y="2177"/>
                      <a:pt x="21851" y="2261"/>
                    </a:cubicBezTo>
                    <a:cubicBezTo>
                      <a:pt x="22437" y="2345"/>
                      <a:pt x="22772" y="2429"/>
                      <a:pt x="22772" y="2429"/>
                    </a:cubicBezTo>
                    <a:lnTo>
                      <a:pt x="22855" y="2429"/>
                    </a:lnTo>
                    <a:cubicBezTo>
                      <a:pt x="22880" y="2453"/>
                      <a:pt x="22904" y="2463"/>
                      <a:pt x="22927" y="2463"/>
                    </a:cubicBezTo>
                    <a:cubicBezTo>
                      <a:pt x="22981" y="2463"/>
                      <a:pt x="23023" y="2404"/>
                      <a:pt x="23023" y="2345"/>
                    </a:cubicBezTo>
                    <a:cubicBezTo>
                      <a:pt x="23107" y="2177"/>
                      <a:pt x="23023" y="2094"/>
                      <a:pt x="22939" y="2094"/>
                    </a:cubicBezTo>
                    <a:cubicBezTo>
                      <a:pt x="22939" y="2094"/>
                      <a:pt x="22604" y="2010"/>
                      <a:pt x="22018" y="1843"/>
                    </a:cubicBezTo>
                    <a:cubicBezTo>
                      <a:pt x="21683" y="1759"/>
                      <a:pt x="21348" y="1675"/>
                      <a:pt x="20930" y="1508"/>
                    </a:cubicBezTo>
                    <a:cubicBezTo>
                      <a:pt x="20511" y="1424"/>
                      <a:pt x="20009" y="1257"/>
                      <a:pt x="19507" y="1173"/>
                    </a:cubicBezTo>
                    <a:cubicBezTo>
                      <a:pt x="18502" y="1005"/>
                      <a:pt x="17246" y="838"/>
                      <a:pt x="15990" y="587"/>
                    </a:cubicBezTo>
                    <a:cubicBezTo>
                      <a:pt x="15321" y="587"/>
                      <a:pt x="14651" y="503"/>
                      <a:pt x="13897" y="419"/>
                    </a:cubicBezTo>
                    <a:cubicBezTo>
                      <a:pt x="13228" y="336"/>
                      <a:pt x="12558" y="252"/>
                      <a:pt x="11888" y="252"/>
                    </a:cubicBezTo>
                    <a:cubicBezTo>
                      <a:pt x="10465" y="168"/>
                      <a:pt x="9042" y="84"/>
                      <a:pt x="7702" y="84"/>
                    </a:cubicBezTo>
                    <a:cubicBezTo>
                      <a:pt x="6446" y="1"/>
                      <a:pt x="5191" y="1"/>
                      <a:pt x="41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3" name="Google Shape;1043;p28"/>
              <p:cNvSpPr/>
              <p:nvPr/>
            </p:nvSpPr>
            <p:spPr>
              <a:xfrm>
                <a:off x="4254750" y="1926750"/>
                <a:ext cx="353725" cy="177800"/>
              </a:xfrm>
              <a:custGeom>
                <a:avLst/>
                <a:gdLst/>
                <a:ahLst/>
                <a:cxnLst/>
                <a:rect l="l" t="t" r="r" b="b"/>
                <a:pathLst>
                  <a:path w="14149" h="7112" extrusionOk="0">
                    <a:moveTo>
                      <a:pt x="706" y="0"/>
                    </a:moveTo>
                    <a:cubicBezTo>
                      <a:pt x="419" y="0"/>
                      <a:pt x="157" y="228"/>
                      <a:pt x="84" y="519"/>
                    </a:cubicBezTo>
                    <a:cubicBezTo>
                      <a:pt x="0" y="854"/>
                      <a:pt x="252" y="1189"/>
                      <a:pt x="586" y="1272"/>
                    </a:cubicBezTo>
                    <a:cubicBezTo>
                      <a:pt x="586" y="1272"/>
                      <a:pt x="754" y="1356"/>
                      <a:pt x="1172" y="1440"/>
                    </a:cubicBezTo>
                    <a:cubicBezTo>
                      <a:pt x="1507" y="1524"/>
                      <a:pt x="2093" y="1691"/>
                      <a:pt x="2763" y="1858"/>
                    </a:cubicBezTo>
                    <a:cubicBezTo>
                      <a:pt x="4019" y="2277"/>
                      <a:pt x="5777" y="2947"/>
                      <a:pt x="7368" y="3617"/>
                    </a:cubicBezTo>
                    <a:cubicBezTo>
                      <a:pt x="7786" y="3868"/>
                      <a:pt x="8205" y="4035"/>
                      <a:pt x="8623" y="4203"/>
                    </a:cubicBezTo>
                    <a:cubicBezTo>
                      <a:pt x="9042" y="4370"/>
                      <a:pt x="9461" y="4621"/>
                      <a:pt x="9796" y="4789"/>
                    </a:cubicBezTo>
                    <a:cubicBezTo>
                      <a:pt x="10549" y="5207"/>
                      <a:pt x="11302" y="5542"/>
                      <a:pt x="11888" y="5877"/>
                    </a:cubicBezTo>
                    <a:cubicBezTo>
                      <a:pt x="13061" y="6631"/>
                      <a:pt x="13814" y="7049"/>
                      <a:pt x="13814" y="7049"/>
                    </a:cubicBezTo>
                    <a:cubicBezTo>
                      <a:pt x="13898" y="7091"/>
                      <a:pt x="13961" y="7112"/>
                      <a:pt x="14013" y="7112"/>
                    </a:cubicBezTo>
                    <a:cubicBezTo>
                      <a:pt x="14065" y="7112"/>
                      <a:pt x="14107" y="7091"/>
                      <a:pt x="14149" y="7049"/>
                    </a:cubicBezTo>
                    <a:cubicBezTo>
                      <a:pt x="14149" y="6882"/>
                      <a:pt x="14149" y="6798"/>
                      <a:pt x="14065" y="6714"/>
                    </a:cubicBezTo>
                    <a:cubicBezTo>
                      <a:pt x="14065" y="6714"/>
                      <a:pt x="13312" y="6212"/>
                      <a:pt x="12140" y="5458"/>
                    </a:cubicBezTo>
                    <a:cubicBezTo>
                      <a:pt x="11637" y="5040"/>
                      <a:pt x="10884" y="4621"/>
                      <a:pt x="10130" y="4203"/>
                    </a:cubicBezTo>
                    <a:cubicBezTo>
                      <a:pt x="9796" y="3951"/>
                      <a:pt x="9377" y="3700"/>
                      <a:pt x="8958" y="3533"/>
                    </a:cubicBezTo>
                    <a:cubicBezTo>
                      <a:pt x="8540" y="3365"/>
                      <a:pt x="8205" y="3114"/>
                      <a:pt x="7786" y="2863"/>
                    </a:cubicBezTo>
                    <a:cubicBezTo>
                      <a:pt x="6112" y="2026"/>
                      <a:pt x="4437" y="1356"/>
                      <a:pt x="3098" y="854"/>
                    </a:cubicBezTo>
                    <a:cubicBezTo>
                      <a:pt x="2428" y="603"/>
                      <a:pt x="1926" y="352"/>
                      <a:pt x="1507" y="268"/>
                    </a:cubicBezTo>
                    <a:cubicBezTo>
                      <a:pt x="1089" y="100"/>
                      <a:pt x="921" y="17"/>
                      <a:pt x="921" y="17"/>
                    </a:cubicBezTo>
                    <a:lnTo>
                      <a:pt x="838" y="17"/>
                    </a:lnTo>
                    <a:cubicBezTo>
                      <a:pt x="794" y="6"/>
                      <a:pt x="749" y="0"/>
                      <a:pt x="7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4" name="Google Shape;1044;p28"/>
              <p:cNvSpPr/>
              <p:nvPr/>
            </p:nvSpPr>
            <p:spPr>
              <a:xfrm>
                <a:off x="3346400" y="639975"/>
                <a:ext cx="493950" cy="198800"/>
              </a:xfrm>
              <a:custGeom>
                <a:avLst/>
                <a:gdLst/>
                <a:ahLst/>
                <a:cxnLst/>
                <a:rect l="l" t="t" r="r" b="b"/>
                <a:pathLst>
                  <a:path w="19758" h="7952" extrusionOk="0">
                    <a:moveTo>
                      <a:pt x="16409" y="0"/>
                    </a:moveTo>
                    <a:cubicBezTo>
                      <a:pt x="11553" y="0"/>
                      <a:pt x="7033" y="754"/>
                      <a:pt x="2763" y="2261"/>
                    </a:cubicBezTo>
                    <a:cubicBezTo>
                      <a:pt x="3265" y="2595"/>
                      <a:pt x="3935" y="2679"/>
                      <a:pt x="4521" y="2679"/>
                    </a:cubicBezTo>
                    <a:cubicBezTo>
                      <a:pt x="1256" y="3600"/>
                      <a:pt x="0" y="5777"/>
                      <a:pt x="1758" y="7284"/>
                    </a:cubicBezTo>
                    <a:cubicBezTo>
                      <a:pt x="2254" y="7712"/>
                      <a:pt x="3247" y="7952"/>
                      <a:pt x="4554" y="7952"/>
                    </a:cubicBezTo>
                    <a:cubicBezTo>
                      <a:pt x="8104" y="7952"/>
                      <a:pt x="13974" y="6180"/>
                      <a:pt x="18502" y="1591"/>
                    </a:cubicBezTo>
                    <a:cubicBezTo>
                      <a:pt x="18502" y="1591"/>
                      <a:pt x="19172" y="670"/>
                      <a:pt x="19758" y="84"/>
                    </a:cubicBezTo>
                    <a:cubicBezTo>
                      <a:pt x="18670" y="84"/>
                      <a:pt x="17498" y="0"/>
                      <a:pt x="16409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5" name="Google Shape;1045;p28"/>
              <p:cNvSpPr/>
              <p:nvPr/>
            </p:nvSpPr>
            <p:spPr>
              <a:xfrm>
                <a:off x="3331750" y="457375"/>
                <a:ext cx="519075" cy="323625"/>
              </a:xfrm>
              <a:custGeom>
                <a:avLst/>
                <a:gdLst/>
                <a:ahLst/>
                <a:cxnLst/>
                <a:rect l="l" t="t" r="r" b="b"/>
                <a:pathLst>
                  <a:path w="20763" h="12945" extrusionOk="0">
                    <a:moveTo>
                      <a:pt x="7808" y="0"/>
                    </a:moveTo>
                    <a:cubicBezTo>
                      <a:pt x="6036" y="0"/>
                      <a:pt x="5885" y="1017"/>
                      <a:pt x="5944" y="1611"/>
                    </a:cubicBezTo>
                    <a:cubicBezTo>
                      <a:pt x="6112" y="2532"/>
                      <a:pt x="8288" y="3872"/>
                      <a:pt x="8288" y="3872"/>
                    </a:cubicBezTo>
                    <a:cubicBezTo>
                      <a:pt x="8288" y="3872"/>
                      <a:pt x="7053" y="3683"/>
                      <a:pt x="5714" y="3683"/>
                    </a:cubicBezTo>
                    <a:cubicBezTo>
                      <a:pt x="4374" y="3683"/>
                      <a:pt x="2930" y="3872"/>
                      <a:pt x="2512" y="4625"/>
                    </a:cubicBezTo>
                    <a:cubicBezTo>
                      <a:pt x="1675" y="6216"/>
                      <a:pt x="3349" y="7723"/>
                      <a:pt x="4940" y="7806"/>
                    </a:cubicBezTo>
                    <a:cubicBezTo>
                      <a:pt x="1507" y="8309"/>
                      <a:pt x="0" y="10318"/>
                      <a:pt x="1591" y="12076"/>
                    </a:cubicBezTo>
                    <a:cubicBezTo>
                      <a:pt x="2093" y="12631"/>
                      <a:pt x="3496" y="12944"/>
                      <a:pt x="5400" y="12944"/>
                    </a:cubicBezTo>
                    <a:cubicBezTo>
                      <a:pt x="9527" y="12944"/>
                      <a:pt x="16007" y="11473"/>
                      <a:pt x="20763" y="7806"/>
                    </a:cubicBezTo>
                    <a:cubicBezTo>
                      <a:pt x="20763" y="7806"/>
                      <a:pt x="15572" y="2114"/>
                      <a:pt x="10884" y="607"/>
                    </a:cubicBezTo>
                    <a:cubicBezTo>
                      <a:pt x="9524" y="170"/>
                      <a:pt x="8531" y="0"/>
                      <a:pt x="7808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6" name="Google Shape;1046;p28"/>
              <p:cNvSpPr/>
              <p:nvPr/>
            </p:nvSpPr>
            <p:spPr>
              <a:xfrm>
                <a:off x="3116175" y="1399725"/>
                <a:ext cx="2532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131" h="4572" extrusionOk="0">
                    <a:moveTo>
                      <a:pt x="5107" y="0"/>
                    </a:moveTo>
                    <a:cubicBezTo>
                      <a:pt x="4186" y="84"/>
                      <a:pt x="3349" y="252"/>
                      <a:pt x="2595" y="670"/>
                    </a:cubicBezTo>
                    <a:cubicBezTo>
                      <a:pt x="2260" y="838"/>
                      <a:pt x="1926" y="1005"/>
                      <a:pt x="1591" y="1256"/>
                    </a:cubicBezTo>
                    <a:cubicBezTo>
                      <a:pt x="1256" y="1507"/>
                      <a:pt x="1005" y="1758"/>
                      <a:pt x="837" y="2010"/>
                    </a:cubicBezTo>
                    <a:cubicBezTo>
                      <a:pt x="586" y="2261"/>
                      <a:pt x="419" y="2512"/>
                      <a:pt x="335" y="2763"/>
                    </a:cubicBezTo>
                    <a:cubicBezTo>
                      <a:pt x="167" y="3014"/>
                      <a:pt x="84" y="3265"/>
                      <a:pt x="84" y="3433"/>
                    </a:cubicBezTo>
                    <a:cubicBezTo>
                      <a:pt x="0" y="3684"/>
                      <a:pt x="0" y="3851"/>
                      <a:pt x="0" y="3935"/>
                    </a:cubicBezTo>
                    <a:cubicBezTo>
                      <a:pt x="0" y="4019"/>
                      <a:pt x="0" y="4019"/>
                      <a:pt x="0" y="4019"/>
                    </a:cubicBezTo>
                    <a:cubicBezTo>
                      <a:pt x="0" y="4186"/>
                      <a:pt x="84" y="4354"/>
                      <a:pt x="167" y="4521"/>
                    </a:cubicBezTo>
                    <a:cubicBezTo>
                      <a:pt x="259" y="4552"/>
                      <a:pt x="363" y="4571"/>
                      <a:pt x="465" y="4571"/>
                    </a:cubicBezTo>
                    <a:cubicBezTo>
                      <a:pt x="641" y="4571"/>
                      <a:pt x="815" y="4513"/>
                      <a:pt x="921" y="4354"/>
                    </a:cubicBezTo>
                    <a:cubicBezTo>
                      <a:pt x="921" y="4354"/>
                      <a:pt x="921" y="4270"/>
                      <a:pt x="1005" y="4270"/>
                    </a:cubicBezTo>
                    <a:cubicBezTo>
                      <a:pt x="1005" y="4186"/>
                      <a:pt x="1005" y="4186"/>
                      <a:pt x="1088" y="4103"/>
                    </a:cubicBezTo>
                    <a:cubicBezTo>
                      <a:pt x="1088" y="4019"/>
                      <a:pt x="1172" y="4019"/>
                      <a:pt x="1172" y="4019"/>
                    </a:cubicBezTo>
                    <a:cubicBezTo>
                      <a:pt x="1256" y="3935"/>
                      <a:pt x="1423" y="3768"/>
                      <a:pt x="1507" y="3684"/>
                    </a:cubicBezTo>
                    <a:cubicBezTo>
                      <a:pt x="1674" y="3517"/>
                      <a:pt x="1842" y="3433"/>
                      <a:pt x="2009" y="3265"/>
                    </a:cubicBezTo>
                    <a:cubicBezTo>
                      <a:pt x="2428" y="3098"/>
                      <a:pt x="2930" y="2847"/>
                      <a:pt x="3433" y="2679"/>
                    </a:cubicBezTo>
                    <a:cubicBezTo>
                      <a:pt x="3684" y="2596"/>
                      <a:pt x="4019" y="2512"/>
                      <a:pt x="4270" y="2512"/>
                    </a:cubicBezTo>
                    <a:cubicBezTo>
                      <a:pt x="4605" y="2428"/>
                      <a:pt x="4856" y="2428"/>
                      <a:pt x="5191" y="2428"/>
                    </a:cubicBezTo>
                    <a:lnTo>
                      <a:pt x="6028" y="2428"/>
                    </a:lnTo>
                    <a:cubicBezTo>
                      <a:pt x="6363" y="2512"/>
                      <a:pt x="6614" y="2512"/>
                      <a:pt x="6865" y="2596"/>
                    </a:cubicBezTo>
                    <a:cubicBezTo>
                      <a:pt x="7367" y="2763"/>
                      <a:pt x="7786" y="2931"/>
                      <a:pt x="8121" y="3182"/>
                    </a:cubicBezTo>
                    <a:cubicBezTo>
                      <a:pt x="8456" y="3517"/>
                      <a:pt x="8707" y="3768"/>
                      <a:pt x="8958" y="4019"/>
                    </a:cubicBezTo>
                    <a:cubicBezTo>
                      <a:pt x="9125" y="4270"/>
                      <a:pt x="9209" y="4354"/>
                      <a:pt x="9209" y="4354"/>
                    </a:cubicBezTo>
                    <a:lnTo>
                      <a:pt x="9293" y="4354"/>
                    </a:lnTo>
                    <a:cubicBezTo>
                      <a:pt x="9377" y="4521"/>
                      <a:pt x="9460" y="4521"/>
                      <a:pt x="9628" y="4521"/>
                    </a:cubicBezTo>
                    <a:cubicBezTo>
                      <a:pt x="9963" y="4521"/>
                      <a:pt x="10130" y="4270"/>
                      <a:pt x="10130" y="4019"/>
                    </a:cubicBezTo>
                    <a:cubicBezTo>
                      <a:pt x="10130" y="4019"/>
                      <a:pt x="10130" y="3851"/>
                      <a:pt x="10046" y="3433"/>
                    </a:cubicBezTo>
                    <a:cubicBezTo>
                      <a:pt x="10046" y="3098"/>
                      <a:pt x="9879" y="2596"/>
                      <a:pt x="9460" y="2010"/>
                    </a:cubicBezTo>
                    <a:cubicBezTo>
                      <a:pt x="9125" y="1424"/>
                      <a:pt x="8456" y="838"/>
                      <a:pt x="7619" y="503"/>
                    </a:cubicBezTo>
                    <a:cubicBezTo>
                      <a:pt x="7284" y="335"/>
                      <a:pt x="6865" y="168"/>
                      <a:pt x="6363" y="84"/>
                    </a:cubicBezTo>
                    <a:cubicBezTo>
                      <a:pt x="6195" y="84"/>
                      <a:pt x="5860" y="0"/>
                      <a:pt x="5693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7" name="Google Shape;1047;p28"/>
              <p:cNvSpPr/>
              <p:nvPr/>
            </p:nvSpPr>
            <p:spPr>
              <a:xfrm>
                <a:off x="3915675" y="1399725"/>
                <a:ext cx="2553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215" h="4572" extrusionOk="0">
                    <a:moveTo>
                      <a:pt x="4438" y="0"/>
                    </a:moveTo>
                    <a:cubicBezTo>
                      <a:pt x="4271" y="0"/>
                      <a:pt x="4019" y="84"/>
                      <a:pt x="3768" y="84"/>
                    </a:cubicBezTo>
                    <a:cubicBezTo>
                      <a:pt x="3350" y="168"/>
                      <a:pt x="2931" y="335"/>
                      <a:pt x="2512" y="503"/>
                    </a:cubicBezTo>
                    <a:cubicBezTo>
                      <a:pt x="1675" y="838"/>
                      <a:pt x="1089" y="1424"/>
                      <a:pt x="671" y="2010"/>
                    </a:cubicBezTo>
                    <a:cubicBezTo>
                      <a:pt x="336" y="2596"/>
                      <a:pt x="168" y="3098"/>
                      <a:pt x="85" y="3433"/>
                    </a:cubicBezTo>
                    <a:cubicBezTo>
                      <a:pt x="1" y="3851"/>
                      <a:pt x="1" y="4019"/>
                      <a:pt x="1" y="4019"/>
                    </a:cubicBezTo>
                    <a:cubicBezTo>
                      <a:pt x="1" y="4270"/>
                      <a:pt x="252" y="4521"/>
                      <a:pt x="503" y="4521"/>
                    </a:cubicBezTo>
                    <a:cubicBezTo>
                      <a:pt x="671" y="4521"/>
                      <a:pt x="838" y="4521"/>
                      <a:pt x="922" y="4354"/>
                    </a:cubicBezTo>
                    <a:cubicBezTo>
                      <a:pt x="922" y="4354"/>
                      <a:pt x="1005" y="4270"/>
                      <a:pt x="1257" y="4019"/>
                    </a:cubicBezTo>
                    <a:cubicBezTo>
                      <a:pt x="1424" y="3768"/>
                      <a:pt x="1675" y="3517"/>
                      <a:pt x="2010" y="3182"/>
                    </a:cubicBezTo>
                    <a:cubicBezTo>
                      <a:pt x="2429" y="2931"/>
                      <a:pt x="2847" y="2763"/>
                      <a:pt x="3350" y="2596"/>
                    </a:cubicBezTo>
                    <a:cubicBezTo>
                      <a:pt x="3517" y="2512"/>
                      <a:pt x="3852" y="2512"/>
                      <a:pt x="4103" y="2428"/>
                    </a:cubicBezTo>
                    <a:lnTo>
                      <a:pt x="5024" y="2428"/>
                    </a:lnTo>
                    <a:cubicBezTo>
                      <a:pt x="5275" y="2428"/>
                      <a:pt x="5610" y="2428"/>
                      <a:pt x="5861" y="2512"/>
                    </a:cubicBezTo>
                    <a:cubicBezTo>
                      <a:pt x="6196" y="2512"/>
                      <a:pt x="6447" y="2596"/>
                      <a:pt x="6698" y="2679"/>
                    </a:cubicBezTo>
                    <a:cubicBezTo>
                      <a:pt x="7284" y="2847"/>
                      <a:pt x="7703" y="3098"/>
                      <a:pt x="8122" y="3265"/>
                    </a:cubicBezTo>
                    <a:cubicBezTo>
                      <a:pt x="8289" y="3433"/>
                      <a:pt x="8456" y="3517"/>
                      <a:pt x="8624" y="3684"/>
                    </a:cubicBezTo>
                    <a:cubicBezTo>
                      <a:pt x="8791" y="3768"/>
                      <a:pt x="8875" y="3935"/>
                      <a:pt x="8959" y="4019"/>
                    </a:cubicBezTo>
                    <a:cubicBezTo>
                      <a:pt x="8959" y="4019"/>
                      <a:pt x="9043" y="4019"/>
                      <a:pt x="9043" y="4103"/>
                    </a:cubicBezTo>
                    <a:cubicBezTo>
                      <a:pt x="9126" y="4186"/>
                      <a:pt x="9126" y="4186"/>
                      <a:pt x="9210" y="4270"/>
                    </a:cubicBezTo>
                    <a:cubicBezTo>
                      <a:pt x="9210" y="4270"/>
                      <a:pt x="9210" y="4354"/>
                      <a:pt x="9210" y="4354"/>
                    </a:cubicBezTo>
                    <a:cubicBezTo>
                      <a:pt x="9316" y="4513"/>
                      <a:pt x="9490" y="4571"/>
                      <a:pt x="9666" y="4571"/>
                    </a:cubicBezTo>
                    <a:cubicBezTo>
                      <a:pt x="9768" y="4571"/>
                      <a:pt x="9871" y="4552"/>
                      <a:pt x="9963" y="4521"/>
                    </a:cubicBezTo>
                    <a:cubicBezTo>
                      <a:pt x="10131" y="4354"/>
                      <a:pt x="10215" y="4186"/>
                      <a:pt x="10215" y="4019"/>
                    </a:cubicBezTo>
                    <a:cubicBezTo>
                      <a:pt x="10215" y="4019"/>
                      <a:pt x="10131" y="4019"/>
                      <a:pt x="10131" y="3935"/>
                    </a:cubicBezTo>
                    <a:cubicBezTo>
                      <a:pt x="10131" y="3851"/>
                      <a:pt x="10131" y="3684"/>
                      <a:pt x="10131" y="3433"/>
                    </a:cubicBezTo>
                    <a:cubicBezTo>
                      <a:pt x="10047" y="3265"/>
                      <a:pt x="9963" y="3014"/>
                      <a:pt x="9796" y="2763"/>
                    </a:cubicBezTo>
                    <a:cubicBezTo>
                      <a:pt x="9712" y="2512"/>
                      <a:pt x="9545" y="2261"/>
                      <a:pt x="9377" y="2010"/>
                    </a:cubicBezTo>
                    <a:cubicBezTo>
                      <a:pt x="9126" y="1758"/>
                      <a:pt x="8875" y="1507"/>
                      <a:pt x="8540" y="1256"/>
                    </a:cubicBezTo>
                    <a:cubicBezTo>
                      <a:pt x="8289" y="1005"/>
                      <a:pt x="7954" y="838"/>
                      <a:pt x="7536" y="670"/>
                    </a:cubicBezTo>
                    <a:cubicBezTo>
                      <a:pt x="6782" y="252"/>
                      <a:pt x="5945" y="84"/>
                      <a:pt x="5108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8" name="Google Shape;1048;p28"/>
              <p:cNvSpPr/>
              <p:nvPr/>
            </p:nvSpPr>
            <p:spPr>
              <a:xfrm>
                <a:off x="3505450" y="2036000"/>
                <a:ext cx="389325" cy="217775"/>
              </a:xfrm>
              <a:custGeom>
                <a:avLst/>
                <a:gdLst/>
                <a:ahLst/>
                <a:cxnLst/>
                <a:rect l="l" t="t" r="r" b="b"/>
                <a:pathLst>
                  <a:path w="15573" h="8711" extrusionOk="0">
                    <a:moveTo>
                      <a:pt x="14735" y="0"/>
                    </a:moveTo>
                    <a:cubicBezTo>
                      <a:pt x="14735" y="0"/>
                      <a:pt x="14652" y="84"/>
                      <a:pt x="14401" y="84"/>
                    </a:cubicBezTo>
                    <a:cubicBezTo>
                      <a:pt x="14317" y="168"/>
                      <a:pt x="14066" y="251"/>
                      <a:pt x="13898" y="335"/>
                    </a:cubicBezTo>
                    <a:cubicBezTo>
                      <a:pt x="13647" y="419"/>
                      <a:pt x="13480" y="586"/>
                      <a:pt x="13312" y="754"/>
                    </a:cubicBezTo>
                    <a:cubicBezTo>
                      <a:pt x="12894" y="1088"/>
                      <a:pt x="12475" y="1507"/>
                      <a:pt x="12140" y="2093"/>
                    </a:cubicBezTo>
                    <a:cubicBezTo>
                      <a:pt x="11973" y="2428"/>
                      <a:pt x="11889" y="2679"/>
                      <a:pt x="11805" y="3014"/>
                    </a:cubicBezTo>
                    <a:cubicBezTo>
                      <a:pt x="11470" y="3014"/>
                      <a:pt x="11052" y="3014"/>
                      <a:pt x="10549" y="3098"/>
                    </a:cubicBezTo>
                    <a:lnTo>
                      <a:pt x="9461" y="3098"/>
                    </a:lnTo>
                    <a:cubicBezTo>
                      <a:pt x="9126" y="3098"/>
                      <a:pt x="8708" y="3181"/>
                      <a:pt x="8289" y="3265"/>
                    </a:cubicBezTo>
                    <a:cubicBezTo>
                      <a:pt x="7954" y="3349"/>
                      <a:pt x="7536" y="3433"/>
                      <a:pt x="7117" y="3433"/>
                    </a:cubicBezTo>
                    <a:cubicBezTo>
                      <a:pt x="6698" y="3516"/>
                      <a:pt x="6280" y="3684"/>
                      <a:pt x="5861" y="3851"/>
                    </a:cubicBezTo>
                    <a:cubicBezTo>
                      <a:pt x="5443" y="3935"/>
                      <a:pt x="5024" y="4102"/>
                      <a:pt x="4605" y="4270"/>
                    </a:cubicBezTo>
                    <a:cubicBezTo>
                      <a:pt x="4271" y="4437"/>
                      <a:pt x="3852" y="4605"/>
                      <a:pt x="3517" y="4856"/>
                    </a:cubicBezTo>
                    <a:cubicBezTo>
                      <a:pt x="3182" y="5023"/>
                      <a:pt x="2764" y="5191"/>
                      <a:pt x="2512" y="5442"/>
                    </a:cubicBezTo>
                    <a:cubicBezTo>
                      <a:pt x="2178" y="5693"/>
                      <a:pt x="1926" y="5860"/>
                      <a:pt x="1675" y="6028"/>
                    </a:cubicBezTo>
                    <a:cubicBezTo>
                      <a:pt x="1173" y="6530"/>
                      <a:pt x="754" y="6865"/>
                      <a:pt x="503" y="7284"/>
                    </a:cubicBezTo>
                    <a:cubicBezTo>
                      <a:pt x="252" y="7535"/>
                      <a:pt x="168" y="7702"/>
                      <a:pt x="168" y="7702"/>
                    </a:cubicBezTo>
                    <a:lnTo>
                      <a:pt x="168" y="7786"/>
                    </a:lnTo>
                    <a:cubicBezTo>
                      <a:pt x="1" y="8121"/>
                      <a:pt x="85" y="8456"/>
                      <a:pt x="336" y="8623"/>
                    </a:cubicBezTo>
                    <a:cubicBezTo>
                      <a:pt x="454" y="8683"/>
                      <a:pt x="573" y="8710"/>
                      <a:pt x="688" y="8710"/>
                    </a:cubicBezTo>
                    <a:cubicBezTo>
                      <a:pt x="897" y="8710"/>
                      <a:pt x="1094" y="8618"/>
                      <a:pt x="1257" y="8456"/>
                    </a:cubicBezTo>
                    <a:cubicBezTo>
                      <a:pt x="1257" y="8456"/>
                      <a:pt x="1340" y="8288"/>
                      <a:pt x="1592" y="8037"/>
                    </a:cubicBezTo>
                    <a:cubicBezTo>
                      <a:pt x="1759" y="7870"/>
                      <a:pt x="2094" y="7535"/>
                      <a:pt x="2512" y="7200"/>
                    </a:cubicBezTo>
                    <a:cubicBezTo>
                      <a:pt x="2764" y="7033"/>
                      <a:pt x="3015" y="6865"/>
                      <a:pt x="3350" y="6698"/>
                    </a:cubicBezTo>
                    <a:cubicBezTo>
                      <a:pt x="3601" y="6530"/>
                      <a:pt x="3936" y="6446"/>
                      <a:pt x="4271" y="6279"/>
                    </a:cubicBezTo>
                    <a:cubicBezTo>
                      <a:pt x="4605" y="6195"/>
                      <a:pt x="4940" y="6028"/>
                      <a:pt x="5275" y="5860"/>
                    </a:cubicBezTo>
                    <a:cubicBezTo>
                      <a:pt x="5610" y="5777"/>
                      <a:pt x="5945" y="5693"/>
                      <a:pt x="6364" y="5609"/>
                    </a:cubicBezTo>
                    <a:cubicBezTo>
                      <a:pt x="6698" y="5526"/>
                      <a:pt x="7033" y="5442"/>
                      <a:pt x="7452" y="5442"/>
                    </a:cubicBezTo>
                    <a:cubicBezTo>
                      <a:pt x="7870" y="5358"/>
                      <a:pt x="8205" y="5358"/>
                      <a:pt x="8540" y="5358"/>
                    </a:cubicBezTo>
                    <a:cubicBezTo>
                      <a:pt x="8875" y="5274"/>
                      <a:pt x="9294" y="5274"/>
                      <a:pt x="9545" y="5274"/>
                    </a:cubicBezTo>
                    <a:cubicBezTo>
                      <a:pt x="9880" y="5274"/>
                      <a:pt x="10215" y="5358"/>
                      <a:pt x="10549" y="5358"/>
                    </a:cubicBezTo>
                    <a:cubicBezTo>
                      <a:pt x="10968" y="5358"/>
                      <a:pt x="11387" y="5442"/>
                      <a:pt x="11722" y="5442"/>
                    </a:cubicBezTo>
                    <a:cubicBezTo>
                      <a:pt x="11805" y="5693"/>
                      <a:pt x="11805" y="5860"/>
                      <a:pt x="11889" y="6028"/>
                    </a:cubicBezTo>
                    <a:cubicBezTo>
                      <a:pt x="12140" y="6698"/>
                      <a:pt x="12475" y="7200"/>
                      <a:pt x="12810" y="7535"/>
                    </a:cubicBezTo>
                    <a:cubicBezTo>
                      <a:pt x="13145" y="7953"/>
                      <a:pt x="13396" y="8205"/>
                      <a:pt x="13647" y="8288"/>
                    </a:cubicBezTo>
                    <a:cubicBezTo>
                      <a:pt x="13898" y="8456"/>
                      <a:pt x="14066" y="8539"/>
                      <a:pt x="14066" y="8539"/>
                    </a:cubicBezTo>
                    <a:cubicBezTo>
                      <a:pt x="14149" y="8581"/>
                      <a:pt x="14233" y="8602"/>
                      <a:pt x="14317" y="8602"/>
                    </a:cubicBezTo>
                    <a:cubicBezTo>
                      <a:pt x="14401" y="8602"/>
                      <a:pt x="14484" y="8581"/>
                      <a:pt x="14568" y="8539"/>
                    </a:cubicBezTo>
                    <a:cubicBezTo>
                      <a:pt x="14903" y="8456"/>
                      <a:pt x="15070" y="8037"/>
                      <a:pt x="14987" y="7702"/>
                    </a:cubicBezTo>
                    <a:lnTo>
                      <a:pt x="14903" y="7619"/>
                    </a:lnTo>
                    <a:cubicBezTo>
                      <a:pt x="14903" y="7619"/>
                      <a:pt x="14903" y="7535"/>
                      <a:pt x="14735" y="7284"/>
                    </a:cubicBezTo>
                    <a:cubicBezTo>
                      <a:pt x="14652" y="7116"/>
                      <a:pt x="14568" y="6865"/>
                      <a:pt x="14401" y="6530"/>
                    </a:cubicBezTo>
                    <a:cubicBezTo>
                      <a:pt x="14149" y="5860"/>
                      <a:pt x="13898" y="5023"/>
                      <a:pt x="13982" y="4186"/>
                    </a:cubicBezTo>
                    <a:cubicBezTo>
                      <a:pt x="13982" y="3767"/>
                      <a:pt x="14066" y="3349"/>
                      <a:pt x="14149" y="3014"/>
                    </a:cubicBezTo>
                    <a:cubicBezTo>
                      <a:pt x="14233" y="2763"/>
                      <a:pt x="14317" y="2595"/>
                      <a:pt x="14317" y="2428"/>
                    </a:cubicBezTo>
                    <a:cubicBezTo>
                      <a:pt x="14401" y="2344"/>
                      <a:pt x="14484" y="2177"/>
                      <a:pt x="14568" y="2009"/>
                    </a:cubicBezTo>
                    <a:cubicBezTo>
                      <a:pt x="14652" y="1926"/>
                      <a:pt x="14735" y="1758"/>
                      <a:pt x="14819" y="1674"/>
                    </a:cubicBezTo>
                    <a:cubicBezTo>
                      <a:pt x="14903" y="1591"/>
                      <a:pt x="14903" y="1507"/>
                      <a:pt x="15070" y="1423"/>
                    </a:cubicBezTo>
                    <a:cubicBezTo>
                      <a:pt x="15238" y="1256"/>
                      <a:pt x="15321" y="1172"/>
                      <a:pt x="15321" y="1172"/>
                    </a:cubicBezTo>
                    <a:cubicBezTo>
                      <a:pt x="15489" y="1005"/>
                      <a:pt x="15573" y="754"/>
                      <a:pt x="15573" y="586"/>
                    </a:cubicBezTo>
                    <a:cubicBezTo>
                      <a:pt x="15489" y="168"/>
                      <a:pt x="15154" y="0"/>
                      <a:pt x="14735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9" name="Google Shape;1049;p28"/>
              <p:cNvSpPr/>
              <p:nvPr/>
            </p:nvSpPr>
            <p:spPr>
              <a:xfrm>
                <a:off x="2492450" y="2785300"/>
                <a:ext cx="891650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666" h="28153" extrusionOk="0">
                    <a:moveTo>
                      <a:pt x="10200" y="0"/>
                    </a:moveTo>
                    <a:cubicBezTo>
                      <a:pt x="6903" y="0"/>
                      <a:pt x="4159" y="1303"/>
                      <a:pt x="2763" y="3934"/>
                    </a:cubicBezTo>
                    <a:cubicBezTo>
                      <a:pt x="1" y="9293"/>
                      <a:pt x="6363" y="16158"/>
                      <a:pt x="10884" y="20092"/>
                    </a:cubicBezTo>
                    <a:cubicBezTo>
                      <a:pt x="16802" y="25206"/>
                      <a:pt x="27819" y="28153"/>
                      <a:pt x="32032" y="28153"/>
                    </a:cubicBezTo>
                    <a:cubicBezTo>
                      <a:pt x="32647" y="28153"/>
                      <a:pt x="33117" y="28090"/>
                      <a:pt x="33405" y="27962"/>
                    </a:cubicBezTo>
                    <a:cubicBezTo>
                      <a:pt x="35665" y="26957"/>
                      <a:pt x="29470" y="10548"/>
                      <a:pt x="22019" y="4688"/>
                    </a:cubicBezTo>
                    <a:cubicBezTo>
                      <a:pt x="18117" y="1575"/>
                      <a:pt x="13824" y="0"/>
                      <a:pt x="1020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0" name="Google Shape;1050;p28"/>
              <p:cNvSpPr/>
              <p:nvPr/>
            </p:nvSpPr>
            <p:spPr>
              <a:xfrm>
                <a:off x="4185675" y="2785300"/>
                <a:ext cx="893725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749" h="28153" extrusionOk="0">
                    <a:moveTo>
                      <a:pt x="25550" y="0"/>
                    </a:moveTo>
                    <a:cubicBezTo>
                      <a:pt x="21925" y="0"/>
                      <a:pt x="17633" y="1575"/>
                      <a:pt x="13731" y="4688"/>
                    </a:cubicBezTo>
                    <a:cubicBezTo>
                      <a:pt x="6280" y="10548"/>
                      <a:pt x="1" y="26957"/>
                      <a:pt x="2345" y="27962"/>
                    </a:cubicBezTo>
                    <a:cubicBezTo>
                      <a:pt x="2633" y="28090"/>
                      <a:pt x="3103" y="28153"/>
                      <a:pt x="3717" y="28153"/>
                    </a:cubicBezTo>
                    <a:cubicBezTo>
                      <a:pt x="7930" y="28153"/>
                      <a:pt x="18948" y="25206"/>
                      <a:pt x="24865" y="20092"/>
                    </a:cubicBezTo>
                    <a:cubicBezTo>
                      <a:pt x="29386" y="16158"/>
                      <a:pt x="35749" y="9293"/>
                      <a:pt x="32986" y="3934"/>
                    </a:cubicBezTo>
                    <a:cubicBezTo>
                      <a:pt x="31590" y="1303"/>
                      <a:pt x="28846" y="0"/>
                      <a:pt x="2555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51" name="Google Shape;1051;p28"/>
            <p:cNvGrpSpPr/>
            <p:nvPr/>
          </p:nvGrpSpPr>
          <p:grpSpPr>
            <a:xfrm>
              <a:off x="8057444" y="3639852"/>
              <a:ext cx="378392" cy="536492"/>
              <a:chOff x="80379" y="4370393"/>
              <a:chExt cx="545279" cy="773107"/>
            </a:xfrm>
          </p:grpSpPr>
          <p:sp>
            <p:nvSpPr>
              <p:cNvPr id="1052" name="Google Shape;1052;p28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3" name="Google Shape;1053;p28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4" name="Google Shape;1054;p28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5" name="Google Shape;1055;p28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6" name="Google Shape;1056;p28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7" name="Google Shape;1057;p28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</p:grpSp>
      <p:grpSp>
        <p:nvGrpSpPr>
          <p:cNvPr id="1061" name="Google Shape;1061;p28"/>
          <p:cNvGrpSpPr/>
          <p:nvPr/>
        </p:nvGrpSpPr>
        <p:grpSpPr>
          <a:xfrm>
            <a:off x="-35156" y="1038262"/>
            <a:ext cx="1791087" cy="3437871"/>
            <a:chOff x="-7446" y="1038262"/>
            <a:chExt cx="1791087" cy="3437871"/>
          </a:xfrm>
        </p:grpSpPr>
        <p:grpSp>
          <p:nvGrpSpPr>
            <p:cNvPr id="1062" name="Google Shape;1062;p28"/>
            <p:cNvGrpSpPr/>
            <p:nvPr/>
          </p:nvGrpSpPr>
          <p:grpSpPr>
            <a:xfrm>
              <a:off x="-7446" y="1038262"/>
              <a:ext cx="1791087" cy="3437871"/>
              <a:chOff x="-7446" y="1038262"/>
              <a:chExt cx="1791087" cy="3437871"/>
            </a:xfrm>
          </p:grpSpPr>
          <p:grpSp>
            <p:nvGrpSpPr>
              <p:cNvPr id="1063" name="Google Shape;1063;p28"/>
              <p:cNvGrpSpPr/>
              <p:nvPr/>
            </p:nvGrpSpPr>
            <p:grpSpPr>
              <a:xfrm>
                <a:off x="430655" y="2477284"/>
                <a:ext cx="151241" cy="137891"/>
                <a:chOff x="1474943" y="3859420"/>
                <a:chExt cx="118956" cy="108456"/>
              </a:xfrm>
            </p:grpSpPr>
            <p:sp>
              <p:nvSpPr>
                <p:cNvPr id="1064" name="Google Shape;1064;p28"/>
                <p:cNvSpPr/>
                <p:nvPr/>
              </p:nvSpPr>
              <p:spPr>
                <a:xfrm>
                  <a:off x="1474943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1" y="0"/>
                        <a:pt x="1" y="1347"/>
                        <a:pt x="868" y="1347"/>
                      </a:cubicBezTo>
                      <a:cubicBezTo>
                        <a:pt x="1736" y="1347"/>
                        <a:pt x="1736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  <p:sp>
              <p:nvSpPr>
                <p:cNvPr id="1065" name="Google Shape;1065;p28"/>
                <p:cNvSpPr/>
                <p:nvPr/>
              </p:nvSpPr>
              <p:spPr>
                <a:xfrm>
                  <a:off x="1511302" y="3859420"/>
                  <a:ext cx="46238" cy="35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3" h="1325" extrusionOk="0">
                      <a:moveTo>
                        <a:pt x="868" y="1"/>
                      </a:moveTo>
                      <a:cubicBezTo>
                        <a:pt x="0" y="1"/>
                        <a:pt x="0" y="1324"/>
                        <a:pt x="868" y="1324"/>
                      </a:cubicBezTo>
                      <a:cubicBezTo>
                        <a:pt x="1712" y="1324"/>
                        <a:pt x="1712" y="1"/>
                        <a:pt x="86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  <p:sp>
              <p:nvSpPr>
                <p:cNvPr id="1066" name="Google Shape;1066;p28"/>
                <p:cNvSpPr/>
                <p:nvPr/>
              </p:nvSpPr>
              <p:spPr>
                <a:xfrm>
                  <a:off x="1547040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0" y="0"/>
                        <a:pt x="0" y="1347"/>
                        <a:pt x="868" y="1347"/>
                      </a:cubicBezTo>
                      <a:cubicBezTo>
                        <a:pt x="1735" y="1347"/>
                        <a:pt x="1735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</p:grpSp>
          <p:sp>
            <p:nvSpPr>
              <p:cNvPr id="1067" name="Google Shape;1067;p28"/>
              <p:cNvSpPr/>
              <p:nvPr/>
            </p:nvSpPr>
            <p:spPr>
              <a:xfrm>
                <a:off x="317289" y="1839356"/>
                <a:ext cx="72718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93" y="2100"/>
                      <a:pt x="2693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68" name="Google Shape;1068;p28"/>
              <p:cNvSpPr/>
              <p:nvPr/>
            </p:nvSpPr>
            <p:spPr>
              <a:xfrm>
                <a:off x="373352" y="1727229"/>
                <a:ext cx="72718" cy="56090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078" extrusionOk="0">
                    <a:moveTo>
                      <a:pt x="1347" y="0"/>
                    </a:moveTo>
                    <a:cubicBezTo>
                      <a:pt x="0" y="0"/>
                      <a:pt x="0" y="2077"/>
                      <a:pt x="1347" y="2077"/>
                    </a:cubicBezTo>
                    <a:cubicBezTo>
                      <a:pt x="2694" y="2077"/>
                      <a:pt x="2694" y="0"/>
                      <a:pt x="134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69" name="Google Shape;1069;p28"/>
              <p:cNvSpPr/>
              <p:nvPr/>
            </p:nvSpPr>
            <p:spPr>
              <a:xfrm>
                <a:off x="430036" y="1839356"/>
                <a:ext cx="72097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71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71" y="2100"/>
                      <a:pt x="2671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0" name="Google Shape;1070;p28"/>
              <p:cNvSpPr/>
              <p:nvPr/>
            </p:nvSpPr>
            <p:spPr>
              <a:xfrm>
                <a:off x="2" y="2573175"/>
                <a:ext cx="842632" cy="1674385"/>
              </a:xfrm>
              <a:custGeom>
                <a:avLst/>
                <a:gdLst/>
                <a:ahLst/>
                <a:cxnLst/>
                <a:rect l="l" t="t" r="r" b="b"/>
                <a:pathLst>
                  <a:path w="24554" h="48791" extrusionOk="0">
                    <a:moveTo>
                      <a:pt x="2805" y="1"/>
                    </a:moveTo>
                    <a:cubicBezTo>
                      <a:pt x="2747" y="1"/>
                      <a:pt x="2687" y="5"/>
                      <a:pt x="2625" y="13"/>
                    </a:cubicBezTo>
                    <a:cubicBezTo>
                      <a:pt x="1666" y="13"/>
                      <a:pt x="753" y="835"/>
                      <a:pt x="0" y="1862"/>
                    </a:cubicBezTo>
                    <a:lnTo>
                      <a:pt x="0" y="48791"/>
                    </a:lnTo>
                    <a:lnTo>
                      <a:pt x="12782" y="48791"/>
                    </a:lnTo>
                    <a:cubicBezTo>
                      <a:pt x="12782" y="45869"/>
                      <a:pt x="13284" y="42947"/>
                      <a:pt x="13946" y="40048"/>
                    </a:cubicBezTo>
                    <a:cubicBezTo>
                      <a:pt x="15430" y="31694"/>
                      <a:pt x="20246" y="25212"/>
                      <a:pt x="23396" y="17246"/>
                    </a:cubicBezTo>
                    <a:cubicBezTo>
                      <a:pt x="24554" y="14254"/>
                      <a:pt x="24111" y="13203"/>
                      <a:pt x="22987" y="13203"/>
                    </a:cubicBezTo>
                    <a:cubicBezTo>
                      <a:pt x="21606" y="13203"/>
                      <a:pt x="19197" y="14788"/>
                      <a:pt x="17461" y="16310"/>
                    </a:cubicBezTo>
                    <a:cubicBezTo>
                      <a:pt x="12463" y="20579"/>
                      <a:pt x="10614" y="26148"/>
                      <a:pt x="6893" y="31329"/>
                    </a:cubicBezTo>
                    <a:cubicBezTo>
                      <a:pt x="7829" y="27244"/>
                      <a:pt x="9495" y="23181"/>
                      <a:pt x="11162" y="19278"/>
                    </a:cubicBezTo>
                    <a:cubicBezTo>
                      <a:pt x="12828" y="15762"/>
                      <a:pt x="20246" y="6861"/>
                      <a:pt x="16526" y="3893"/>
                    </a:cubicBezTo>
                    <a:cubicBezTo>
                      <a:pt x="16142" y="3613"/>
                      <a:pt x="15743" y="3483"/>
                      <a:pt x="15332" y="3483"/>
                    </a:cubicBezTo>
                    <a:cubicBezTo>
                      <a:pt x="10589" y="3483"/>
                      <a:pt x="4289" y="20912"/>
                      <a:pt x="1895" y="26878"/>
                    </a:cubicBezTo>
                    <a:cubicBezTo>
                      <a:pt x="1529" y="21126"/>
                      <a:pt x="3196" y="15032"/>
                      <a:pt x="3743" y="9280"/>
                    </a:cubicBezTo>
                    <a:cubicBezTo>
                      <a:pt x="3922" y="7651"/>
                      <a:pt x="5344" y="1"/>
                      <a:pt x="28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1" name="Google Shape;1071;p28"/>
              <p:cNvSpPr/>
              <p:nvPr/>
            </p:nvSpPr>
            <p:spPr>
              <a:xfrm>
                <a:off x="2" y="3093384"/>
                <a:ext cx="84936" cy="437377"/>
              </a:xfrm>
              <a:custGeom>
                <a:avLst/>
                <a:gdLst/>
                <a:ahLst/>
                <a:cxnLst/>
                <a:rect l="l" t="t" r="r" b="b"/>
                <a:pathLst>
                  <a:path w="2475" h="12745" extrusionOk="0">
                    <a:moveTo>
                      <a:pt x="2048" y="1"/>
                    </a:moveTo>
                    <a:cubicBezTo>
                      <a:pt x="1911" y="1"/>
                      <a:pt x="1780" y="78"/>
                      <a:pt x="1735" y="259"/>
                    </a:cubicBezTo>
                    <a:cubicBezTo>
                      <a:pt x="1096" y="3043"/>
                      <a:pt x="525" y="5874"/>
                      <a:pt x="0" y="8704"/>
                    </a:cubicBezTo>
                    <a:lnTo>
                      <a:pt x="0" y="12744"/>
                    </a:lnTo>
                    <a:cubicBezTo>
                      <a:pt x="662" y="8613"/>
                      <a:pt x="1461" y="4504"/>
                      <a:pt x="2419" y="441"/>
                    </a:cubicBezTo>
                    <a:cubicBezTo>
                      <a:pt x="2475" y="179"/>
                      <a:pt x="2255" y="1"/>
                      <a:pt x="2048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2" name="Google Shape;1072;p28"/>
              <p:cNvSpPr/>
              <p:nvPr/>
            </p:nvSpPr>
            <p:spPr>
              <a:xfrm>
                <a:off x="2" y="3354334"/>
                <a:ext cx="575882" cy="1097714"/>
              </a:xfrm>
              <a:custGeom>
                <a:avLst/>
                <a:gdLst/>
                <a:ahLst/>
                <a:cxnLst/>
                <a:rect l="l" t="t" r="r" b="b"/>
                <a:pathLst>
                  <a:path w="16781" h="31987" extrusionOk="0">
                    <a:moveTo>
                      <a:pt x="885" y="1"/>
                    </a:moveTo>
                    <a:cubicBezTo>
                      <a:pt x="571" y="1"/>
                      <a:pt x="276" y="141"/>
                      <a:pt x="0" y="374"/>
                    </a:cubicBezTo>
                    <a:lnTo>
                      <a:pt x="0" y="31987"/>
                    </a:lnTo>
                    <a:lnTo>
                      <a:pt x="9062" y="31987"/>
                    </a:lnTo>
                    <a:cubicBezTo>
                      <a:pt x="9176" y="30434"/>
                      <a:pt x="9495" y="28859"/>
                      <a:pt x="9861" y="27307"/>
                    </a:cubicBezTo>
                    <a:cubicBezTo>
                      <a:pt x="10979" y="21647"/>
                      <a:pt x="13353" y="17059"/>
                      <a:pt x="15704" y="11649"/>
                    </a:cubicBezTo>
                    <a:cubicBezTo>
                      <a:pt x="16780" y="9112"/>
                      <a:pt x="16238" y="8050"/>
                      <a:pt x="15180" y="8050"/>
                    </a:cubicBezTo>
                    <a:cubicBezTo>
                      <a:pt x="14353" y="8050"/>
                      <a:pt x="13211" y="8699"/>
                      <a:pt x="12280" y="9800"/>
                    </a:cubicBezTo>
                    <a:cubicBezTo>
                      <a:pt x="9221" y="13384"/>
                      <a:pt x="7395" y="17881"/>
                      <a:pt x="4634" y="21396"/>
                    </a:cubicBezTo>
                    <a:cubicBezTo>
                      <a:pt x="5318" y="18634"/>
                      <a:pt x="6551" y="15872"/>
                      <a:pt x="7806" y="13224"/>
                    </a:cubicBezTo>
                    <a:cubicBezTo>
                      <a:pt x="9039" y="10850"/>
                      <a:pt x="12919" y="2747"/>
                      <a:pt x="11070" y="1560"/>
                    </a:cubicBezTo>
                    <a:cubicBezTo>
                      <a:pt x="10805" y="1383"/>
                      <a:pt x="10534" y="1300"/>
                      <a:pt x="10258" y="1300"/>
                    </a:cubicBezTo>
                    <a:cubicBezTo>
                      <a:pt x="6812" y="1300"/>
                      <a:pt x="2687" y="14304"/>
                      <a:pt x="890" y="18383"/>
                    </a:cubicBezTo>
                    <a:cubicBezTo>
                      <a:pt x="616" y="14480"/>
                      <a:pt x="1872" y="10348"/>
                      <a:pt x="2283" y="6445"/>
                    </a:cubicBezTo>
                    <a:cubicBezTo>
                      <a:pt x="2419" y="5304"/>
                      <a:pt x="3287" y="1150"/>
                      <a:pt x="1438" y="145"/>
                    </a:cubicBezTo>
                    <a:cubicBezTo>
                      <a:pt x="1248" y="46"/>
                      <a:pt x="1063" y="1"/>
                      <a:pt x="885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3" name="Google Shape;1073;p28"/>
              <p:cNvSpPr/>
              <p:nvPr/>
            </p:nvSpPr>
            <p:spPr>
              <a:xfrm>
                <a:off x="78316" y="1465016"/>
                <a:ext cx="1265458" cy="1080212"/>
              </a:xfrm>
              <a:custGeom>
                <a:avLst/>
                <a:gdLst/>
                <a:ahLst/>
                <a:cxnLst/>
                <a:rect l="l" t="t" r="r" b="b"/>
                <a:pathLst>
                  <a:path w="36875" h="31477" extrusionOk="0">
                    <a:moveTo>
                      <a:pt x="31851" y="0"/>
                    </a:moveTo>
                    <a:cubicBezTo>
                      <a:pt x="31796" y="0"/>
                      <a:pt x="31740" y="1"/>
                      <a:pt x="31682" y="3"/>
                    </a:cubicBezTo>
                    <a:cubicBezTo>
                      <a:pt x="27414" y="208"/>
                      <a:pt x="22598" y="5572"/>
                      <a:pt x="18900" y="8357"/>
                    </a:cubicBezTo>
                    <a:cubicBezTo>
                      <a:pt x="18749" y="6204"/>
                      <a:pt x="20363" y="255"/>
                      <a:pt x="18301" y="255"/>
                    </a:cubicBezTo>
                    <a:cubicBezTo>
                      <a:pt x="17871" y="255"/>
                      <a:pt x="17281" y="514"/>
                      <a:pt x="16480" y="1121"/>
                    </a:cubicBezTo>
                    <a:cubicBezTo>
                      <a:pt x="13513" y="3358"/>
                      <a:pt x="12783" y="10023"/>
                      <a:pt x="9998" y="12055"/>
                    </a:cubicBezTo>
                    <a:cubicBezTo>
                      <a:pt x="9998" y="10936"/>
                      <a:pt x="10546" y="6120"/>
                      <a:pt x="9268" y="5572"/>
                    </a:cubicBezTo>
                    <a:cubicBezTo>
                      <a:pt x="9087" y="5482"/>
                      <a:pt x="8908" y="5440"/>
                      <a:pt x="8730" y="5440"/>
                    </a:cubicBezTo>
                    <a:cubicBezTo>
                      <a:pt x="6713" y="5440"/>
                      <a:pt x="4970" y="10874"/>
                      <a:pt x="4634" y="12237"/>
                    </a:cubicBezTo>
                    <a:cubicBezTo>
                      <a:pt x="3150" y="17053"/>
                      <a:pt x="1667" y="25590"/>
                      <a:pt x="1" y="31319"/>
                    </a:cubicBezTo>
                    <a:cubicBezTo>
                      <a:pt x="1667" y="31045"/>
                      <a:pt x="3613" y="30954"/>
                      <a:pt x="5581" y="30954"/>
                    </a:cubicBezTo>
                    <a:cubicBezTo>
                      <a:pt x="7550" y="30954"/>
                      <a:pt x="9542" y="31045"/>
                      <a:pt x="11299" y="31137"/>
                    </a:cubicBezTo>
                    <a:cubicBezTo>
                      <a:pt x="12365" y="31242"/>
                      <a:pt x="14609" y="31476"/>
                      <a:pt x="16636" y="31476"/>
                    </a:cubicBezTo>
                    <a:cubicBezTo>
                      <a:pt x="18124" y="31476"/>
                      <a:pt x="19496" y="31350"/>
                      <a:pt x="20201" y="30954"/>
                    </a:cubicBezTo>
                    <a:cubicBezTo>
                      <a:pt x="23533" y="28923"/>
                      <a:pt x="18717" y="27256"/>
                      <a:pt x="17599" y="25407"/>
                    </a:cubicBezTo>
                    <a:cubicBezTo>
                      <a:pt x="21867" y="24837"/>
                      <a:pt x="24264" y="24654"/>
                      <a:pt x="27414" y="23353"/>
                    </a:cubicBezTo>
                    <a:cubicBezTo>
                      <a:pt x="34284" y="20957"/>
                      <a:pt x="24629" y="19473"/>
                      <a:pt x="21867" y="18354"/>
                    </a:cubicBezTo>
                    <a:cubicBezTo>
                      <a:pt x="26318" y="16688"/>
                      <a:pt x="32618" y="15387"/>
                      <a:pt x="34079" y="11872"/>
                    </a:cubicBezTo>
                    <a:cubicBezTo>
                      <a:pt x="34881" y="10206"/>
                      <a:pt x="33985" y="9698"/>
                      <a:pt x="32474" y="9698"/>
                    </a:cubicBezTo>
                    <a:cubicBezTo>
                      <a:pt x="30115" y="9698"/>
                      <a:pt x="26255" y="10936"/>
                      <a:pt x="25017" y="10936"/>
                    </a:cubicBezTo>
                    <a:cubicBezTo>
                      <a:pt x="29036" y="8204"/>
                      <a:pt x="36875" y="0"/>
                      <a:pt x="31851" y="0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4" name="Google Shape;1074;p28"/>
              <p:cNvSpPr/>
              <p:nvPr/>
            </p:nvSpPr>
            <p:spPr>
              <a:xfrm>
                <a:off x="48734" y="1606065"/>
                <a:ext cx="1031412" cy="952276"/>
              </a:xfrm>
              <a:custGeom>
                <a:avLst/>
                <a:gdLst/>
                <a:ahLst/>
                <a:cxnLst/>
                <a:rect l="l" t="t" r="r" b="b"/>
                <a:pathLst>
                  <a:path w="30055" h="27749" extrusionOk="0">
                    <a:moveTo>
                      <a:pt x="29567" y="1"/>
                    </a:moveTo>
                    <a:cubicBezTo>
                      <a:pt x="29486" y="1"/>
                      <a:pt x="29401" y="35"/>
                      <a:pt x="29326" y="116"/>
                    </a:cubicBezTo>
                    <a:cubicBezTo>
                      <a:pt x="20310" y="9839"/>
                      <a:pt x="9627" y="17805"/>
                      <a:pt x="246" y="27164"/>
                    </a:cubicBezTo>
                    <a:cubicBezTo>
                      <a:pt x="1" y="27409"/>
                      <a:pt x="226" y="27748"/>
                      <a:pt x="489" y="27748"/>
                    </a:cubicBezTo>
                    <a:cubicBezTo>
                      <a:pt x="568" y="27748"/>
                      <a:pt x="651" y="27717"/>
                      <a:pt x="726" y="27643"/>
                    </a:cubicBezTo>
                    <a:cubicBezTo>
                      <a:pt x="10107" y="18307"/>
                      <a:pt x="20812" y="10319"/>
                      <a:pt x="29828" y="595"/>
                    </a:cubicBezTo>
                    <a:cubicBezTo>
                      <a:pt x="30054" y="351"/>
                      <a:pt x="29829" y="1"/>
                      <a:pt x="2956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5" name="Google Shape;1075;p28"/>
              <p:cNvSpPr/>
              <p:nvPr/>
            </p:nvSpPr>
            <p:spPr>
              <a:xfrm>
                <a:off x="596110" y="2042421"/>
                <a:ext cx="18806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548" h="503" extrusionOk="0">
                    <a:moveTo>
                      <a:pt x="548" y="0"/>
                    </a:moveTo>
                    <a:lnTo>
                      <a:pt x="548" y="0"/>
                    </a:lnTo>
                    <a:cubicBezTo>
                      <a:pt x="365" y="23"/>
                      <a:pt x="183" y="69"/>
                      <a:pt x="0" y="91"/>
                    </a:cubicBezTo>
                    <a:cubicBezTo>
                      <a:pt x="160" y="228"/>
                      <a:pt x="297" y="365"/>
                      <a:pt x="434" y="502"/>
                    </a:cubicBezTo>
                    <a:cubicBezTo>
                      <a:pt x="479" y="343"/>
                      <a:pt x="502" y="160"/>
                      <a:pt x="54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6" name="Google Shape;1076;p28"/>
              <p:cNvSpPr/>
              <p:nvPr/>
            </p:nvSpPr>
            <p:spPr>
              <a:xfrm>
                <a:off x="586158" y="1651056"/>
                <a:ext cx="494241" cy="417472"/>
              </a:xfrm>
              <a:custGeom>
                <a:avLst/>
                <a:gdLst/>
                <a:ahLst/>
                <a:cxnLst/>
                <a:rect l="l" t="t" r="r" b="b"/>
                <a:pathLst>
                  <a:path w="14402" h="12165" extrusionOk="0">
                    <a:moveTo>
                      <a:pt x="838" y="11404"/>
                    </a:moveTo>
                    <a:lnTo>
                      <a:pt x="838" y="11404"/>
                    </a:lnTo>
                    <a:cubicBezTo>
                      <a:pt x="792" y="11564"/>
                      <a:pt x="769" y="11747"/>
                      <a:pt x="724" y="11906"/>
                    </a:cubicBezTo>
                    <a:cubicBezTo>
                      <a:pt x="587" y="11769"/>
                      <a:pt x="450" y="11632"/>
                      <a:pt x="290" y="11495"/>
                    </a:cubicBezTo>
                    <a:cubicBezTo>
                      <a:pt x="473" y="11473"/>
                      <a:pt x="655" y="11427"/>
                      <a:pt x="838" y="11404"/>
                    </a:cubicBezTo>
                    <a:close/>
                    <a:moveTo>
                      <a:pt x="1667" y="0"/>
                    </a:moveTo>
                    <a:cubicBezTo>
                      <a:pt x="1495" y="0"/>
                      <a:pt x="1329" y="109"/>
                      <a:pt x="1340" y="334"/>
                    </a:cubicBezTo>
                    <a:cubicBezTo>
                      <a:pt x="1500" y="4169"/>
                      <a:pt x="838" y="7980"/>
                      <a:pt x="62" y="11724"/>
                    </a:cubicBezTo>
                    <a:cubicBezTo>
                      <a:pt x="0" y="11990"/>
                      <a:pt x="178" y="12164"/>
                      <a:pt x="396" y="12164"/>
                    </a:cubicBezTo>
                    <a:cubicBezTo>
                      <a:pt x="421" y="12164"/>
                      <a:pt x="447" y="12162"/>
                      <a:pt x="473" y="12157"/>
                    </a:cubicBezTo>
                    <a:cubicBezTo>
                      <a:pt x="2664" y="11838"/>
                      <a:pt x="4764" y="11016"/>
                      <a:pt x="6818" y="10286"/>
                    </a:cubicBezTo>
                    <a:cubicBezTo>
                      <a:pt x="9238" y="9441"/>
                      <a:pt x="11611" y="8528"/>
                      <a:pt x="14008" y="7707"/>
                    </a:cubicBezTo>
                    <a:cubicBezTo>
                      <a:pt x="14401" y="7582"/>
                      <a:pt x="14288" y="7026"/>
                      <a:pt x="13939" y="7026"/>
                    </a:cubicBezTo>
                    <a:cubicBezTo>
                      <a:pt x="13904" y="7026"/>
                      <a:pt x="13866" y="7032"/>
                      <a:pt x="13825" y="7045"/>
                    </a:cubicBezTo>
                    <a:cubicBezTo>
                      <a:pt x="11406" y="7843"/>
                      <a:pt x="9032" y="8756"/>
                      <a:pt x="6635" y="9624"/>
                    </a:cubicBezTo>
                    <a:cubicBezTo>
                      <a:pt x="4764" y="10286"/>
                      <a:pt x="2824" y="11016"/>
                      <a:pt x="838" y="11404"/>
                    </a:cubicBezTo>
                    <a:cubicBezTo>
                      <a:pt x="1568" y="7752"/>
                      <a:pt x="2185" y="4054"/>
                      <a:pt x="2025" y="334"/>
                    </a:cubicBezTo>
                    <a:cubicBezTo>
                      <a:pt x="2025" y="114"/>
                      <a:pt x="1843" y="0"/>
                      <a:pt x="166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7" name="Google Shape;1077;p28"/>
              <p:cNvSpPr/>
              <p:nvPr/>
            </p:nvSpPr>
            <p:spPr>
              <a:xfrm>
                <a:off x="422185" y="1911600"/>
                <a:ext cx="447329" cy="323031"/>
              </a:xfrm>
              <a:custGeom>
                <a:avLst/>
                <a:gdLst/>
                <a:ahLst/>
                <a:cxnLst/>
                <a:rect l="l" t="t" r="r" b="b"/>
                <a:pathLst>
                  <a:path w="13035" h="9413" extrusionOk="0">
                    <a:moveTo>
                      <a:pt x="1470" y="0"/>
                    </a:moveTo>
                    <a:cubicBezTo>
                      <a:pt x="1296" y="0"/>
                      <a:pt x="1119" y="115"/>
                      <a:pt x="1119" y="343"/>
                    </a:cubicBezTo>
                    <a:cubicBezTo>
                      <a:pt x="1051" y="3150"/>
                      <a:pt x="229" y="5889"/>
                      <a:pt x="1" y="8674"/>
                    </a:cubicBezTo>
                    <a:cubicBezTo>
                      <a:pt x="1" y="8834"/>
                      <a:pt x="115" y="8994"/>
                      <a:pt x="252" y="9016"/>
                    </a:cubicBezTo>
                    <a:cubicBezTo>
                      <a:pt x="1627" y="9313"/>
                      <a:pt x="3028" y="9412"/>
                      <a:pt x="4440" y="9412"/>
                    </a:cubicBezTo>
                    <a:cubicBezTo>
                      <a:pt x="7154" y="9412"/>
                      <a:pt x="9905" y="9046"/>
                      <a:pt x="12578" y="9016"/>
                    </a:cubicBezTo>
                    <a:cubicBezTo>
                      <a:pt x="13034" y="9016"/>
                      <a:pt x="13034" y="8332"/>
                      <a:pt x="12578" y="8332"/>
                    </a:cubicBezTo>
                    <a:cubicBezTo>
                      <a:pt x="9697" y="8352"/>
                      <a:pt x="6797" y="8660"/>
                      <a:pt x="3913" y="8660"/>
                    </a:cubicBezTo>
                    <a:cubicBezTo>
                      <a:pt x="3644" y="8660"/>
                      <a:pt x="3374" y="8657"/>
                      <a:pt x="3105" y="8651"/>
                    </a:cubicBezTo>
                    <a:cubicBezTo>
                      <a:pt x="2329" y="8628"/>
                      <a:pt x="1553" y="8560"/>
                      <a:pt x="800" y="8423"/>
                    </a:cubicBezTo>
                    <a:cubicBezTo>
                      <a:pt x="571" y="8377"/>
                      <a:pt x="1051" y="5981"/>
                      <a:pt x="1119" y="5638"/>
                    </a:cubicBezTo>
                    <a:cubicBezTo>
                      <a:pt x="1439" y="3881"/>
                      <a:pt x="1781" y="2146"/>
                      <a:pt x="1804" y="343"/>
                    </a:cubicBezTo>
                    <a:cubicBezTo>
                      <a:pt x="1815" y="115"/>
                      <a:pt x="1644" y="0"/>
                      <a:pt x="1470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8" name="Google Shape;1078;p28"/>
              <p:cNvSpPr/>
              <p:nvPr/>
            </p:nvSpPr>
            <p:spPr>
              <a:xfrm>
                <a:off x="198945" y="2038612"/>
                <a:ext cx="434768" cy="392421"/>
              </a:xfrm>
              <a:custGeom>
                <a:avLst/>
                <a:gdLst/>
                <a:ahLst/>
                <a:cxnLst/>
                <a:rect l="l" t="t" r="r" b="b"/>
                <a:pathLst>
                  <a:path w="12669" h="11435" extrusionOk="0">
                    <a:moveTo>
                      <a:pt x="2382" y="0"/>
                    </a:moveTo>
                    <a:cubicBezTo>
                      <a:pt x="2245" y="0"/>
                      <a:pt x="2114" y="75"/>
                      <a:pt x="2078" y="248"/>
                    </a:cubicBezTo>
                    <a:cubicBezTo>
                      <a:pt x="1324" y="3444"/>
                      <a:pt x="617" y="6662"/>
                      <a:pt x="46" y="9880"/>
                    </a:cubicBezTo>
                    <a:cubicBezTo>
                      <a:pt x="1" y="10109"/>
                      <a:pt x="138" y="10314"/>
                      <a:pt x="366" y="10337"/>
                    </a:cubicBezTo>
                    <a:cubicBezTo>
                      <a:pt x="4337" y="10519"/>
                      <a:pt x="8263" y="11067"/>
                      <a:pt x="12235" y="11432"/>
                    </a:cubicBezTo>
                    <a:cubicBezTo>
                      <a:pt x="12249" y="11434"/>
                      <a:pt x="12262" y="11435"/>
                      <a:pt x="12276" y="11435"/>
                    </a:cubicBezTo>
                    <a:cubicBezTo>
                      <a:pt x="12668" y="11435"/>
                      <a:pt x="12655" y="10792"/>
                      <a:pt x="12235" y="10748"/>
                    </a:cubicBezTo>
                    <a:cubicBezTo>
                      <a:pt x="8400" y="10383"/>
                      <a:pt x="4611" y="9858"/>
                      <a:pt x="777" y="9652"/>
                    </a:cubicBezTo>
                    <a:cubicBezTo>
                      <a:pt x="754" y="9789"/>
                      <a:pt x="731" y="9926"/>
                      <a:pt x="708" y="10086"/>
                    </a:cubicBezTo>
                    <a:cubicBezTo>
                      <a:pt x="594" y="9926"/>
                      <a:pt x="480" y="9789"/>
                      <a:pt x="366" y="9629"/>
                    </a:cubicBezTo>
                    <a:lnTo>
                      <a:pt x="366" y="9629"/>
                    </a:lnTo>
                    <a:cubicBezTo>
                      <a:pt x="503" y="9652"/>
                      <a:pt x="640" y="9652"/>
                      <a:pt x="777" y="9652"/>
                    </a:cubicBezTo>
                    <a:cubicBezTo>
                      <a:pt x="1347" y="6571"/>
                      <a:pt x="2032" y="3489"/>
                      <a:pt x="2740" y="431"/>
                    </a:cubicBezTo>
                    <a:cubicBezTo>
                      <a:pt x="2808" y="170"/>
                      <a:pt x="2588" y="0"/>
                      <a:pt x="238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9" name="Google Shape;1079;p28"/>
              <p:cNvSpPr/>
              <p:nvPr/>
            </p:nvSpPr>
            <p:spPr>
              <a:xfrm>
                <a:off x="211471" y="2369062"/>
                <a:ext cx="14139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57" extrusionOk="0">
                    <a:moveTo>
                      <a:pt x="1" y="0"/>
                    </a:moveTo>
                    <a:cubicBezTo>
                      <a:pt x="115" y="160"/>
                      <a:pt x="229" y="297"/>
                      <a:pt x="343" y="457"/>
                    </a:cubicBezTo>
                    <a:cubicBezTo>
                      <a:pt x="366" y="297"/>
                      <a:pt x="389" y="160"/>
                      <a:pt x="412" y="23"/>
                    </a:cubicBezTo>
                    <a:cubicBezTo>
                      <a:pt x="275" y="23"/>
                      <a:pt x="138" y="23"/>
                      <a:pt x="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0" name="Google Shape;1080;p28"/>
              <p:cNvSpPr/>
              <p:nvPr/>
            </p:nvSpPr>
            <p:spPr>
              <a:xfrm>
                <a:off x="2" y="1038262"/>
                <a:ext cx="1665325" cy="1843536"/>
              </a:xfrm>
              <a:custGeom>
                <a:avLst/>
                <a:gdLst/>
                <a:ahLst/>
                <a:cxnLst/>
                <a:rect l="l" t="t" r="r" b="b"/>
                <a:pathLst>
                  <a:path w="48527" h="53720" extrusionOk="0">
                    <a:moveTo>
                      <a:pt x="25863" y="1"/>
                    </a:moveTo>
                    <a:cubicBezTo>
                      <a:pt x="20047" y="1"/>
                      <a:pt x="14276" y="3555"/>
                      <a:pt x="12919" y="9493"/>
                    </a:cubicBezTo>
                    <a:cubicBezTo>
                      <a:pt x="9833" y="7156"/>
                      <a:pt x="6192" y="5344"/>
                      <a:pt x="2639" y="5344"/>
                    </a:cubicBezTo>
                    <a:cubicBezTo>
                      <a:pt x="1750" y="5344"/>
                      <a:pt x="867" y="5457"/>
                      <a:pt x="0" y="5704"/>
                    </a:cubicBezTo>
                    <a:lnTo>
                      <a:pt x="0" y="25197"/>
                    </a:lnTo>
                    <a:cubicBezTo>
                      <a:pt x="205" y="25379"/>
                      <a:pt x="411" y="25585"/>
                      <a:pt x="593" y="25790"/>
                    </a:cubicBezTo>
                    <a:cubicBezTo>
                      <a:pt x="411" y="25859"/>
                      <a:pt x="205" y="25927"/>
                      <a:pt x="0" y="26018"/>
                    </a:cubicBezTo>
                    <a:lnTo>
                      <a:pt x="0" y="46127"/>
                    </a:lnTo>
                    <a:cubicBezTo>
                      <a:pt x="478" y="46174"/>
                      <a:pt x="959" y="46197"/>
                      <a:pt x="1442" y="46197"/>
                    </a:cubicBezTo>
                    <a:cubicBezTo>
                      <a:pt x="3999" y="46197"/>
                      <a:pt x="6576" y="45552"/>
                      <a:pt x="8765" y="44438"/>
                    </a:cubicBezTo>
                    <a:lnTo>
                      <a:pt x="9267" y="44918"/>
                    </a:lnTo>
                    <a:cubicBezTo>
                      <a:pt x="11535" y="49328"/>
                      <a:pt x="16571" y="53720"/>
                      <a:pt x="21990" y="53720"/>
                    </a:cubicBezTo>
                    <a:cubicBezTo>
                      <a:pt x="22517" y="53720"/>
                      <a:pt x="23047" y="53678"/>
                      <a:pt x="23579" y="53591"/>
                    </a:cubicBezTo>
                    <a:cubicBezTo>
                      <a:pt x="26569" y="53249"/>
                      <a:pt x="29901" y="51240"/>
                      <a:pt x="31385" y="48433"/>
                    </a:cubicBezTo>
                    <a:cubicBezTo>
                      <a:pt x="33051" y="45260"/>
                      <a:pt x="32229" y="42589"/>
                      <a:pt x="32047" y="38276"/>
                    </a:cubicBezTo>
                    <a:cubicBezTo>
                      <a:pt x="38871" y="38276"/>
                      <a:pt x="45696" y="36450"/>
                      <a:pt x="47203" y="28620"/>
                    </a:cubicBezTo>
                    <a:cubicBezTo>
                      <a:pt x="48527" y="20791"/>
                      <a:pt x="40880" y="18965"/>
                      <a:pt x="35060" y="18303"/>
                    </a:cubicBezTo>
                    <a:cubicBezTo>
                      <a:pt x="38552" y="12483"/>
                      <a:pt x="38712" y="4814"/>
                      <a:pt x="31727" y="1322"/>
                    </a:cubicBezTo>
                    <a:cubicBezTo>
                      <a:pt x="29887" y="425"/>
                      <a:pt x="27872" y="1"/>
                      <a:pt x="2586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1" name="Google Shape;1081;p28"/>
              <p:cNvSpPr/>
              <p:nvPr/>
            </p:nvSpPr>
            <p:spPr>
              <a:xfrm>
                <a:off x="2" y="1597204"/>
                <a:ext cx="1008900" cy="2878929"/>
              </a:xfrm>
              <a:custGeom>
                <a:avLst/>
                <a:gdLst/>
                <a:ahLst/>
                <a:cxnLst/>
                <a:rect l="l" t="t" r="r" b="b"/>
                <a:pathLst>
                  <a:path w="29399" h="83891" extrusionOk="0">
                    <a:moveTo>
                      <a:pt x="15689" y="0"/>
                    </a:moveTo>
                    <a:cubicBezTo>
                      <a:pt x="14399" y="0"/>
                      <a:pt x="13558" y="9917"/>
                      <a:pt x="12075" y="14502"/>
                    </a:cubicBezTo>
                    <a:cubicBezTo>
                      <a:pt x="11253" y="17583"/>
                      <a:pt x="5227" y="28745"/>
                      <a:pt x="0" y="45909"/>
                    </a:cubicBezTo>
                    <a:lnTo>
                      <a:pt x="0" y="83891"/>
                    </a:lnTo>
                    <a:lnTo>
                      <a:pt x="2693" y="83891"/>
                    </a:lnTo>
                    <a:lnTo>
                      <a:pt x="4451" y="83868"/>
                    </a:lnTo>
                    <a:cubicBezTo>
                      <a:pt x="2442" y="76883"/>
                      <a:pt x="3538" y="60654"/>
                      <a:pt x="5432" y="50611"/>
                    </a:cubicBezTo>
                    <a:cubicBezTo>
                      <a:pt x="7099" y="41778"/>
                      <a:pt x="9587" y="26143"/>
                      <a:pt x="16252" y="19980"/>
                    </a:cubicBezTo>
                    <a:cubicBezTo>
                      <a:pt x="21228" y="14502"/>
                      <a:pt x="29399" y="11169"/>
                      <a:pt x="29399" y="9846"/>
                    </a:cubicBezTo>
                    <a:cubicBezTo>
                      <a:pt x="29260" y="9610"/>
                      <a:pt x="28911" y="9476"/>
                      <a:pt x="28373" y="9476"/>
                    </a:cubicBezTo>
                    <a:cubicBezTo>
                      <a:pt x="26250" y="9476"/>
                      <a:pt x="21180" y="11553"/>
                      <a:pt x="14426" y="17652"/>
                    </a:cubicBezTo>
                    <a:cubicBezTo>
                      <a:pt x="16252" y="11512"/>
                      <a:pt x="17575" y="1012"/>
                      <a:pt x="15749" y="8"/>
                    </a:cubicBezTo>
                    <a:cubicBezTo>
                      <a:pt x="15729" y="3"/>
                      <a:pt x="15709" y="0"/>
                      <a:pt x="15689" y="0"/>
                    </a:cubicBezTo>
                    <a:close/>
                  </a:path>
                </a:pathLst>
              </a:custGeom>
              <a:solidFill>
                <a:srgbClr val="7241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2" name="Google Shape;1082;p28"/>
              <p:cNvSpPr/>
              <p:nvPr/>
            </p:nvSpPr>
            <p:spPr>
              <a:xfrm>
                <a:off x="187096" y="2366461"/>
                <a:ext cx="201684" cy="376840"/>
              </a:xfrm>
              <a:custGeom>
                <a:avLst/>
                <a:gdLst/>
                <a:ahLst/>
                <a:cxnLst/>
                <a:rect l="l" t="t" r="r" b="b"/>
                <a:pathLst>
                  <a:path w="5877" h="10981" extrusionOk="0">
                    <a:moveTo>
                      <a:pt x="5411" y="0"/>
                    </a:moveTo>
                    <a:cubicBezTo>
                      <a:pt x="5308" y="0"/>
                      <a:pt x="5206" y="53"/>
                      <a:pt x="5142" y="181"/>
                    </a:cubicBezTo>
                    <a:cubicBezTo>
                      <a:pt x="3270" y="3559"/>
                      <a:pt x="1490" y="6960"/>
                      <a:pt x="97" y="10567"/>
                    </a:cubicBezTo>
                    <a:cubicBezTo>
                      <a:pt x="0" y="10816"/>
                      <a:pt x="214" y="10981"/>
                      <a:pt x="433" y="10981"/>
                    </a:cubicBezTo>
                    <a:cubicBezTo>
                      <a:pt x="575" y="10981"/>
                      <a:pt x="719" y="10911"/>
                      <a:pt x="782" y="10749"/>
                    </a:cubicBezTo>
                    <a:cubicBezTo>
                      <a:pt x="2152" y="7211"/>
                      <a:pt x="3909" y="3856"/>
                      <a:pt x="5735" y="524"/>
                    </a:cubicBezTo>
                    <a:cubicBezTo>
                      <a:pt x="5876" y="257"/>
                      <a:pt x="5640" y="0"/>
                      <a:pt x="541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3" name="Google Shape;1083;p28"/>
              <p:cNvSpPr/>
              <p:nvPr/>
            </p:nvSpPr>
            <p:spPr>
              <a:xfrm>
                <a:off x="250788" y="2670649"/>
                <a:ext cx="50207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2840" extrusionOk="0">
                    <a:moveTo>
                      <a:pt x="1047" y="0"/>
                    </a:moveTo>
                    <a:cubicBezTo>
                      <a:pt x="911" y="0"/>
                      <a:pt x="778" y="75"/>
                      <a:pt x="732" y="248"/>
                    </a:cubicBezTo>
                    <a:cubicBezTo>
                      <a:pt x="550" y="979"/>
                      <a:pt x="253" y="1664"/>
                      <a:pt x="71" y="2394"/>
                    </a:cubicBezTo>
                    <a:cubicBezTo>
                      <a:pt x="1" y="2660"/>
                      <a:pt x="222" y="2840"/>
                      <a:pt x="430" y="2840"/>
                    </a:cubicBezTo>
                    <a:cubicBezTo>
                      <a:pt x="562" y="2840"/>
                      <a:pt x="688" y="2767"/>
                      <a:pt x="732" y="2599"/>
                    </a:cubicBezTo>
                    <a:cubicBezTo>
                      <a:pt x="938" y="1869"/>
                      <a:pt x="1212" y="1161"/>
                      <a:pt x="1394" y="431"/>
                    </a:cubicBezTo>
                    <a:cubicBezTo>
                      <a:pt x="1463" y="170"/>
                      <a:pt x="1251" y="0"/>
                      <a:pt x="1047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4" name="Google Shape;1084;p28"/>
              <p:cNvSpPr/>
              <p:nvPr/>
            </p:nvSpPr>
            <p:spPr>
              <a:xfrm>
                <a:off x="108001" y="2837471"/>
                <a:ext cx="91388" cy="228555"/>
              </a:xfrm>
              <a:custGeom>
                <a:avLst/>
                <a:gdLst/>
                <a:ahLst/>
                <a:cxnLst/>
                <a:rect l="l" t="t" r="r" b="b"/>
                <a:pathLst>
                  <a:path w="2663" h="6660" extrusionOk="0">
                    <a:moveTo>
                      <a:pt x="2241" y="0"/>
                    </a:moveTo>
                    <a:cubicBezTo>
                      <a:pt x="2102" y="0"/>
                      <a:pt x="1964" y="75"/>
                      <a:pt x="1909" y="248"/>
                    </a:cubicBezTo>
                    <a:cubicBezTo>
                      <a:pt x="1316" y="2234"/>
                      <a:pt x="768" y="4243"/>
                      <a:pt x="83" y="6229"/>
                    </a:cubicBezTo>
                    <a:cubicBezTo>
                      <a:pt x="1" y="6489"/>
                      <a:pt x="207" y="6659"/>
                      <a:pt x="419" y="6659"/>
                    </a:cubicBezTo>
                    <a:cubicBezTo>
                      <a:pt x="560" y="6659"/>
                      <a:pt x="704" y="6584"/>
                      <a:pt x="768" y="6411"/>
                    </a:cubicBezTo>
                    <a:cubicBezTo>
                      <a:pt x="1430" y="4425"/>
                      <a:pt x="2000" y="2417"/>
                      <a:pt x="2594" y="431"/>
                    </a:cubicBezTo>
                    <a:cubicBezTo>
                      <a:pt x="2662" y="170"/>
                      <a:pt x="2451" y="0"/>
                      <a:pt x="224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5" name="Google Shape;1085;p28"/>
              <p:cNvSpPr/>
              <p:nvPr/>
            </p:nvSpPr>
            <p:spPr>
              <a:xfrm>
                <a:off x="108962" y="3011361"/>
                <a:ext cx="109988" cy="374232"/>
              </a:xfrm>
              <a:custGeom>
                <a:avLst/>
                <a:gdLst/>
                <a:ahLst/>
                <a:cxnLst/>
                <a:rect l="l" t="t" r="r" b="b"/>
                <a:pathLst>
                  <a:path w="3205" h="10905" extrusionOk="0">
                    <a:moveTo>
                      <a:pt x="2789" y="1"/>
                    </a:moveTo>
                    <a:cubicBezTo>
                      <a:pt x="2653" y="1"/>
                      <a:pt x="2520" y="76"/>
                      <a:pt x="2474" y="249"/>
                    </a:cubicBezTo>
                    <a:cubicBezTo>
                      <a:pt x="1584" y="3627"/>
                      <a:pt x="808" y="7051"/>
                      <a:pt x="55" y="10474"/>
                    </a:cubicBezTo>
                    <a:cubicBezTo>
                      <a:pt x="0" y="10735"/>
                      <a:pt x="217" y="10905"/>
                      <a:pt x="424" y="10905"/>
                    </a:cubicBezTo>
                    <a:cubicBezTo>
                      <a:pt x="561" y="10905"/>
                      <a:pt x="694" y="10830"/>
                      <a:pt x="740" y="10657"/>
                    </a:cubicBezTo>
                    <a:cubicBezTo>
                      <a:pt x="1493" y="7233"/>
                      <a:pt x="2246" y="3832"/>
                      <a:pt x="3136" y="431"/>
                    </a:cubicBezTo>
                    <a:cubicBezTo>
                      <a:pt x="3205" y="171"/>
                      <a:pt x="2993" y="1"/>
                      <a:pt x="2789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6" name="Google Shape;1086;p28"/>
              <p:cNvSpPr/>
              <p:nvPr/>
            </p:nvSpPr>
            <p:spPr>
              <a:xfrm>
                <a:off x="825" y="3122587"/>
                <a:ext cx="95162" cy="271966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7925" extrusionOk="0">
                    <a:moveTo>
                      <a:pt x="2356" y="1"/>
                    </a:moveTo>
                    <a:cubicBezTo>
                      <a:pt x="2220" y="1"/>
                      <a:pt x="2087" y="76"/>
                      <a:pt x="2042" y="249"/>
                    </a:cubicBezTo>
                    <a:cubicBezTo>
                      <a:pt x="1426" y="2668"/>
                      <a:pt x="535" y="5042"/>
                      <a:pt x="56" y="7484"/>
                    </a:cubicBezTo>
                    <a:cubicBezTo>
                      <a:pt x="1" y="7746"/>
                      <a:pt x="220" y="7925"/>
                      <a:pt x="423" y="7925"/>
                    </a:cubicBezTo>
                    <a:cubicBezTo>
                      <a:pt x="556" y="7925"/>
                      <a:pt x="682" y="7848"/>
                      <a:pt x="718" y="7667"/>
                    </a:cubicBezTo>
                    <a:cubicBezTo>
                      <a:pt x="1197" y="5225"/>
                      <a:pt x="2088" y="2851"/>
                      <a:pt x="2704" y="431"/>
                    </a:cubicBezTo>
                    <a:cubicBezTo>
                      <a:pt x="2772" y="171"/>
                      <a:pt x="2561" y="1"/>
                      <a:pt x="2356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7" name="Google Shape;1087;p28"/>
              <p:cNvSpPr/>
              <p:nvPr/>
            </p:nvSpPr>
            <p:spPr>
              <a:xfrm>
                <a:off x="6316" y="3430902"/>
                <a:ext cx="61017" cy="195129"/>
              </a:xfrm>
              <a:custGeom>
                <a:avLst/>
                <a:gdLst/>
                <a:ahLst/>
                <a:cxnLst/>
                <a:rect l="l" t="t" r="r" b="b"/>
                <a:pathLst>
                  <a:path w="1778" h="5686" extrusionOk="0">
                    <a:moveTo>
                      <a:pt x="1355" y="0"/>
                    </a:moveTo>
                    <a:cubicBezTo>
                      <a:pt x="1222" y="0"/>
                      <a:pt x="1096" y="77"/>
                      <a:pt x="1060" y="258"/>
                    </a:cubicBezTo>
                    <a:cubicBezTo>
                      <a:pt x="718" y="1924"/>
                      <a:pt x="398" y="3590"/>
                      <a:pt x="56" y="5234"/>
                    </a:cubicBezTo>
                    <a:cubicBezTo>
                      <a:pt x="1" y="5510"/>
                      <a:pt x="221" y="5686"/>
                      <a:pt x="424" y="5686"/>
                    </a:cubicBezTo>
                    <a:cubicBezTo>
                      <a:pt x="556" y="5686"/>
                      <a:pt x="682" y="5611"/>
                      <a:pt x="718" y="5439"/>
                    </a:cubicBezTo>
                    <a:cubicBezTo>
                      <a:pt x="1060" y="3773"/>
                      <a:pt x="1380" y="2107"/>
                      <a:pt x="1722" y="441"/>
                    </a:cubicBezTo>
                    <a:cubicBezTo>
                      <a:pt x="1777" y="179"/>
                      <a:pt x="1558" y="0"/>
                      <a:pt x="1355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8" name="Google Shape;1088;p28"/>
              <p:cNvSpPr/>
              <p:nvPr/>
            </p:nvSpPr>
            <p:spPr>
              <a:xfrm>
                <a:off x="-7446" y="3682558"/>
                <a:ext cx="65821" cy="385420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11231" extrusionOk="0">
                    <a:moveTo>
                      <a:pt x="1584" y="1"/>
                    </a:moveTo>
                    <a:cubicBezTo>
                      <a:pt x="1410" y="1"/>
                      <a:pt x="1221" y="115"/>
                      <a:pt x="1187" y="343"/>
                    </a:cubicBezTo>
                    <a:cubicBezTo>
                      <a:pt x="754" y="3858"/>
                      <a:pt x="366" y="7373"/>
                      <a:pt x="23" y="10888"/>
                    </a:cubicBezTo>
                    <a:cubicBezTo>
                      <a:pt x="0" y="11117"/>
                      <a:pt x="166" y="11231"/>
                      <a:pt x="343" y="11231"/>
                    </a:cubicBezTo>
                    <a:cubicBezTo>
                      <a:pt x="520" y="11231"/>
                      <a:pt x="708" y="11117"/>
                      <a:pt x="731" y="10888"/>
                    </a:cubicBezTo>
                    <a:cubicBezTo>
                      <a:pt x="1073" y="7373"/>
                      <a:pt x="1438" y="3858"/>
                      <a:pt x="1895" y="343"/>
                    </a:cubicBezTo>
                    <a:cubicBezTo>
                      <a:pt x="1918" y="115"/>
                      <a:pt x="1758" y="1"/>
                      <a:pt x="1584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9" name="Google Shape;1089;p28"/>
              <p:cNvSpPr/>
              <p:nvPr/>
            </p:nvSpPr>
            <p:spPr>
              <a:xfrm>
                <a:off x="457348" y="1868079"/>
                <a:ext cx="61463" cy="183907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5359" extrusionOk="0">
                    <a:moveTo>
                      <a:pt x="1364" y="0"/>
                    </a:moveTo>
                    <a:cubicBezTo>
                      <a:pt x="1228" y="0"/>
                      <a:pt x="1097" y="75"/>
                      <a:pt x="1060" y="248"/>
                    </a:cubicBezTo>
                    <a:cubicBezTo>
                      <a:pt x="718" y="1800"/>
                      <a:pt x="398" y="3375"/>
                      <a:pt x="56" y="4928"/>
                    </a:cubicBezTo>
                    <a:cubicBezTo>
                      <a:pt x="1" y="5188"/>
                      <a:pt x="218" y="5358"/>
                      <a:pt x="425" y="5358"/>
                    </a:cubicBezTo>
                    <a:cubicBezTo>
                      <a:pt x="562" y="5358"/>
                      <a:pt x="695" y="5283"/>
                      <a:pt x="741" y="5110"/>
                    </a:cubicBezTo>
                    <a:cubicBezTo>
                      <a:pt x="1083" y="3558"/>
                      <a:pt x="1380" y="1983"/>
                      <a:pt x="1722" y="431"/>
                    </a:cubicBezTo>
                    <a:cubicBezTo>
                      <a:pt x="1791" y="170"/>
                      <a:pt x="1571" y="0"/>
                      <a:pt x="1364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0" name="Google Shape;1090;p28"/>
              <p:cNvSpPr/>
              <p:nvPr/>
            </p:nvSpPr>
            <p:spPr>
              <a:xfrm>
                <a:off x="608935" y="2063651"/>
                <a:ext cx="138059" cy="103570"/>
              </a:xfrm>
              <a:custGeom>
                <a:avLst/>
                <a:gdLst/>
                <a:ahLst/>
                <a:cxnLst/>
                <a:rect l="l" t="t" r="r" b="b"/>
                <a:pathLst>
                  <a:path w="4023" h="3018" extrusionOk="0">
                    <a:moveTo>
                      <a:pt x="3522" y="1"/>
                    </a:moveTo>
                    <a:cubicBezTo>
                      <a:pt x="3468" y="1"/>
                      <a:pt x="3410" y="16"/>
                      <a:pt x="3351" y="51"/>
                    </a:cubicBezTo>
                    <a:cubicBezTo>
                      <a:pt x="2209" y="713"/>
                      <a:pt x="1274" y="1603"/>
                      <a:pt x="269" y="2447"/>
                    </a:cubicBezTo>
                    <a:cubicBezTo>
                      <a:pt x="1" y="2662"/>
                      <a:pt x="252" y="3017"/>
                      <a:pt x="538" y="3017"/>
                    </a:cubicBezTo>
                    <a:cubicBezTo>
                      <a:pt x="616" y="3017"/>
                      <a:pt x="698" y="2991"/>
                      <a:pt x="771" y="2927"/>
                    </a:cubicBezTo>
                    <a:cubicBezTo>
                      <a:pt x="1730" y="2128"/>
                      <a:pt x="2620" y="1283"/>
                      <a:pt x="3693" y="667"/>
                    </a:cubicBezTo>
                    <a:cubicBezTo>
                      <a:pt x="4022" y="473"/>
                      <a:pt x="3826" y="1"/>
                      <a:pt x="3522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1" name="Google Shape;1091;p28"/>
              <p:cNvSpPr/>
              <p:nvPr/>
            </p:nvSpPr>
            <p:spPr>
              <a:xfrm>
                <a:off x="885139" y="2530427"/>
                <a:ext cx="21174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03" extrusionOk="0">
                    <a:moveTo>
                      <a:pt x="434" y="0"/>
                    </a:moveTo>
                    <a:cubicBezTo>
                      <a:pt x="297" y="137"/>
                      <a:pt x="160" y="274"/>
                      <a:pt x="1" y="411"/>
                    </a:cubicBezTo>
                    <a:cubicBezTo>
                      <a:pt x="206" y="457"/>
                      <a:pt x="411" y="502"/>
                      <a:pt x="617" y="502"/>
                    </a:cubicBezTo>
                    <a:cubicBezTo>
                      <a:pt x="571" y="343"/>
                      <a:pt x="503" y="160"/>
                      <a:pt x="43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2" name="Google Shape;1092;p28"/>
              <p:cNvSpPr/>
              <p:nvPr/>
            </p:nvSpPr>
            <p:spPr>
              <a:xfrm>
                <a:off x="536568" y="2281311"/>
                <a:ext cx="627461" cy="633741"/>
              </a:xfrm>
              <a:custGeom>
                <a:avLst/>
                <a:gdLst/>
                <a:ahLst/>
                <a:cxnLst/>
                <a:rect l="l" t="t" r="r" b="b"/>
                <a:pathLst>
                  <a:path w="18284" h="18467" extrusionOk="0">
                    <a:moveTo>
                      <a:pt x="10591" y="7259"/>
                    </a:moveTo>
                    <a:cubicBezTo>
                      <a:pt x="10660" y="7419"/>
                      <a:pt x="10728" y="7602"/>
                      <a:pt x="10774" y="7761"/>
                    </a:cubicBezTo>
                    <a:cubicBezTo>
                      <a:pt x="10568" y="7761"/>
                      <a:pt x="10363" y="7716"/>
                      <a:pt x="10158" y="7670"/>
                    </a:cubicBezTo>
                    <a:cubicBezTo>
                      <a:pt x="10317" y="7533"/>
                      <a:pt x="10454" y="7396"/>
                      <a:pt x="10591" y="7259"/>
                    </a:cubicBezTo>
                    <a:close/>
                    <a:moveTo>
                      <a:pt x="14928" y="1"/>
                    </a:moveTo>
                    <a:cubicBezTo>
                      <a:pt x="14677" y="1"/>
                      <a:pt x="14426" y="343"/>
                      <a:pt x="14677" y="594"/>
                    </a:cubicBezTo>
                    <a:cubicBezTo>
                      <a:pt x="17348" y="3356"/>
                      <a:pt x="14472" y="7100"/>
                      <a:pt x="11230" y="7100"/>
                    </a:cubicBezTo>
                    <a:cubicBezTo>
                      <a:pt x="10934" y="7100"/>
                      <a:pt x="10637" y="7077"/>
                      <a:pt x="10363" y="7008"/>
                    </a:cubicBezTo>
                    <a:lnTo>
                      <a:pt x="10272" y="7008"/>
                    </a:lnTo>
                    <a:cubicBezTo>
                      <a:pt x="10066" y="7008"/>
                      <a:pt x="9838" y="7191"/>
                      <a:pt x="9929" y="7442"/>
                    </a:cubicBezTo>
                    <a:cubicBezTo>
                      <a:pt x="10888" y="10021"/>
                      <a:pt x="11322" y="13240"/>
                      <a:pt x="9884" y="15727"/>
                    </a:cubicBezTo>
                    <a:cubicBezTo>
                      <a:pt x="9039" y="17211"/>
                      <a:pt x="7761" y="17805"/>
                      <a:pt x="6414" y="17805"/>
                    </a:cubicBezTo>
                    <a:cubicBezTo>
                      <a:pt x="4291" y="17805"/>
                      <a:pt x="1963" y="16389"/>
                      <a:pt x="685" y="14746"/>
                    </a:cubicBezTo>
                    <a:cubicBezTo>
                      <a:pt x="617" y="14677"/>
                      <a:pt x="548" y="14632"/>
                      <a:pt x="457" y="14632"/>
                    </a:cubicBezTo>
                    <a:cubicBezTo>
                      <a:pt x="229" y="14632"/>
                      <a:pt x="0" y="14974"/>
                      <a:pt x="206" y="15248"/>
                    </a:cubicBezTo>
                    <a:cubicBezTo>
                      <a:pt x="1644" y="17097"/>
                      <a:pt x="3949" y="18466"/>
                      <a:pt x="6186" y="18466"/>
                    </a:cubicBezTo>
                    <a:cubicBezTo>
                      <a:pt x="7487" y="18466"/>
                      <a:pt x="8765" y="18010"/>
                      <a:pt x="9861" y="16914"/>
                    </a:cubicBezTo>
                    <a:cubicBezTo>
                      <a:pt x="12121" y="14632"/>
                      <a:pt x="11733" y="10615"/>
                      <a:pt x="10774" y="7761"/>
                    </a:cubicBezTo>
                    <a:lnTo>
                      <a:pt x="10774" y="7761"/>
                    </a:lnTo>
                    <a:cubicBezTo>
                      <a:pt x="10911" y="7784"/>
                      <a:pt x="11071" y="7784"/>
                      <a:pt x="11208" y="7784"/>
                    </a:cubicBezTo>
                    <a:cubicBezTo>
                      <a:pt x="15042" y="7784"/>
                      <a:pt x="18283" y="3333"/>
                      <a:pt x="15156" y="115"/>
                    </a:cubicBezTo>
                    <a:cubicBezTo>
                      <a:pt x="15088" y="47"/>
                      <a:pt x="15019" y="1"/>
                      <a:pt x="14928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3" name="Google Shape;1093;p28"/>
              <p:cNvSpPr/>
              <p:nvPr/>
            </p:nvSpPr>
            <p:spPr>
              <a:xfrm>
                <a:off x="579638" y="2516322"/>
                <a:ext cx="196639" cy="177044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5159" extrusionOk="0">
                    <a:moveTo>
                      <a:pt x="5045" y="0"/>
                    </a:moveTo>
                    <a:cubicBezTo>
                      <a:pt x="4840" y="0"/>
                      <a:pt x="4611" y="160"/>
                      <a:pt x="4680" y="434"/>
                    </a:cubicBezTo>
                    <a:cubicBezTo>
                      <a:pt x="5136" y="2306"/>
                      <a:pt x="4064" y="4429"/>
                      <a:pt x="2420" y="4429"/>
                    </a:cubicBezTo>
                    <a:cubicBezTo>
                      <a:pt x="1918" y="4429"/>
                      <a:pt x="1347" y="4223"/>
                      <a:pt x="754" y="3744"/>
                    </a:cubicBezTo>
                    <a:cubicBezTo>
                      <a:pt x="685" y="3675"/>
                      <a:pt x="617" y="3652"/>
                      <a:pt x="526" y="3652"/>
                    </a:cubicBezTo>
                    <a:cubicBezTo>
                      <a:pt x="252" y="3652"/>
                      <a:pt x="1" y="4018"/>
                      <a:pt x="275" y="4246"/>
                    </a:cubicBezTo>
                    <a:cubicBezTo>
                      <a:pt x="937" y="4771"/>
                      <a:pt x="1758" y="5159"/>
                      <a:pt x="2557" y="5159"/>
                    </a:cubicBezTo>
                    <a:cubicBezTo>
                      <a:pt x="3105" y="5159"/>
                      <a:pt x="3653" y="4976"/>
                      <a:pt x="4155" y="4543"/>
                    </a:cubicBezTo>
                    <a:cubicBezTo>
                      <a:pt x="5410" y="3470"/>
                      <a:pt x="5730" y="1781"/>
                      <a:pt x="5342" y="229"/>
                    </a:cubicBezTo>
                    <a:cubicBezTo>
                      <a:pt x="5296" y="69"/>
                      <a:pt x="5182" y="0"/>
                      <a:pt x="504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4" name="Google Shape;1094;p28"/>
              <p:cNvSpPr/>
              <p:nvPr/>
            </p:nvSpPr>
            <p:spPr>
              <a:xfrm>
                <a:off x="1077047" y="2016545"/>
                <a:ext cx="17262" cy="16507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81" extrusionOk="0">
                    <a:moveTo>
                      <a:pt x="389" y="1"/>
                    </a:moveTo>
                    <a:cubicBezTo>
                      <a:pt x="252" y="92"/>
                      <a:pt x="115" y="184"/>
                      <a:pt x="1" y="275"/>
                    </a:cubicBezTo>
                    <a:cubicBezTo>
                      <a:pt x="161" y="343"/>
                      <a:pt x="343" y="412"/>
                      <a:pt x="503" y="480"/>
                    </a:cubicBezTo>
                    <a:cubicBezTo>
                      <a:pt x="480" y="321"/>
                      <a:pt x="434" y="161"/>
                      <a:pt x="389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5" name="Google Shape;1095;p28"/>
              <p:cNvSpPr/>
              <p:nvPr/>
            </p:nvSpPr>
            <p:spPr>
              <a:xfrm>
                <a:off x="828741" y="1770958"/>
                <a:ext cx="710510" cy="539711"/>
              </a:xfrm>
              <a:custGeom>
                <a:avLst/>
                <a:gdLst/>
                <a:ahLst/>
                <a:cxnLst/>
                <a:rect l="l" t="t" r="r" b="b"/>
                <a:pathLst>
                  <a:path w="20704" h="15727" extrusionOk="0">
                    <a:moveTo>
                      <a:pt x="5045" y="0"/>
                    </a:moveTo>
                    <a:cubicBezTo>
                      <a:pt x="2489" y="0"/>
                      <a:pt x="503" y="2032"/>
                      <a:pt x="46" y="4474"/>
                    </a:cubicBezTo>
                    <a:cubicBezTo>
                      <a:pt x="1" y="4725"/>
                      <a:pt x="229" y="4908"/>
                      <a:pt x="434" y="4908"/>
                    </a:cubicBezTo>
                    <a:cubicBezTo>
                      <a:pt x="571" y="4908"/>
                      <a:pt x="686" y="4816"/>
                      <a:pt x="731" y="4656"/>
                    </a:cubicBezTo>
                    <a:cubicBezTo>
                      <a:pt x="1188" y="2123"/>
                      <a:pt x="3174" y="799"/>
                      <a:pt x="5137" y="799"/>
                    </a:cubicBezTo>
                    <a:cubicBezTo>
                      <a:pt x="7008" y="799"/>
                      <a:pt x="8880" y="2009"/>
                      <a:pt x="9382" y="4474"/>
                    </a:cubicBezTo>
                    <a:cubicBezTo>
                      <a:pt x="9405" y="4634"/>
                      <a:pt x="9565" y="4748"/>
                      <a:pt x="9724" y="4748"/>
                    </a:cubicBezTo>
                    <a:cubicBezTo>
                      <a:pt x="9793" y="4748"/>
                      <a:pt x="9839" y="4725"/>
                      <a:pt x="9884" y="4702"/>
                    </a:cubicBezTo>
                    <a:cubicBezTo>
                      <a:pt x="11140" y="3743"/>
                      <a:pt x="12555" y="3059"/>
                      <a:pt x="14061" y="3059"/>
                    </a:cubicBezTo>
                    <a:cubicBezTo>
                      <a:pt x="14541" y="3059"/>
                      <a:pt x="15020" y="3127"/>
                      <a:pt x="15522" y="3264"/>
                    </a:cubicBezTo>
                    <a:cubicBezTo>
                      <a:pt x="17257" y="3812"/>
                      <a:pt x="18535" y="5387"/>
                      <a:pt x="19197" y="7007"/>
                    </a:cubicBezTo>
                    <a:cubicBezTo>
                      <a:pt x="19859" y="8628"/>
                      <a:pt x="19973" y="10523"/>
                      <a:pt x="19265" y="12143"/>
                    </a:cubicBezTo>
                    <a:cubicBezTo>
                      <a:pt x="18352" y="14129"/>
                      <a:pt x="16252" y="14905"/>
                      <a:pt x="14198" y="15019"/>
                    </a:cubicBezTo>
                    <a:cubicBezTo>
                      <a:pt x="13764" y="15065"/>
                      <a:pt x="13764" y="15727"/>
                      <a:pt x="14175" y="15727"/>
                    </a:cubicBezTo>
                    <a:lnTo>
                      <a:pt x="14198" y="15727"/>
                    </a:lnTo>
                    <a:cubicBezTo>
                      <a:pt x="16412" y="15590"/>
                      <a:pt x="18512" y="14814"/>
                      <a:pt x="19676" y="12828"/>
                    </a:cubicBezTo>
                    <a:cubicBezTo>
                      <a:pt x="20703" y="11093"/>
                      <a:pt x="20589" y="8856"/>
                      <a:pt x="19950" y="7007"/>
                    </a:cubicBezTo>
                    <a:cubicBezTo>
                      <a:pt x="19288" y="5181"/>
                      <a:pt x="17919" y="3470"/>
                      <a:pt x="16070" y="2739"/>
                    </a:cubicBezTo>
                    <a:cubicBezTo>
                      <a:pt x="15408" y="2465"/>
                      <a:pt x="14723" y="2351"/>
                      <a:pt x="14084" y="2351"/>
                    </a:cubicBezTo>
                    <a:cubicBezTo>
                      <a:pt x="12600" y="2351"/>
                      <a:pt x="11185" y="2945"/>
                      <a:pt x="9930" y="3812"/>
                    </a:cubicBezTo>
                    <a:cubicBezTo>
                      <a:pt x="9975" y="3972"/>
                      <a:pt x="10021" y="4132"/>
                      <a:pt x="10044" y="4291"/>
                    </a:cubicBezTo>
                    <a:cubicBezTo>
                      <a:pt x="9884" y="4223"/>
                      <a:pt x="9702" y="4154"/>
                      <a:pt x="9542" y="4086"/>
                    </a:cubicBezTo>
                    <a:cubicBezTo>
                      <a:pt x="9656" y="3995"/>
                      <a:pt x="9793" y="3903"/>
                      <a:pt x="9930" y="3812"/>
                    </a:cubicBezTo>
                    <a:cubicBezTo>
                      <a:pt x="9291" y="1575"/>
                      <a:pt x="7533" y="23"/>
                      <a:pt x="511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6" name="Google Shape;1096;p28"/>
              <p:cNvSpPr/>
              <p:nvPr/>
            </p:nvSpPr>
            <p:spPr>
              <a:xfrm>
                <a:off x="1192219" y="2109788"/>
                <a:ext cx="98731" cy="150414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4383" extrusionOk="0">
                    <a:moveTo>
                      <a:pt x="479" y="0"/>
                    </a:moveTo>
                    <a:cubicBezTo>
                      <a:pt x="183" y="0"/>
                      <a:pt x="0" y="457"/>
                      <a:pt x="297" y="662"/>
                    </a:cubicBezTo>
                    <a:cubicBezTo>
                      <a:pt x="1301" y="1324"/>
                      <a:pt x="2100" y="2671"/>
                      <a:pt x="1233" y="3766"/>
                    </a:cubicBezTo>
                    <a:cubicBezTo>
                      <a:pt x="1027" y="4040"/>
                      <a:pt x="1256" y="4383"/>
                      <a:pt x="1484" y="4383"/>
                    </a:cubicBezTo>
                    <a:cubicBezTo>
                      <a:pt x="1575" y="4383"/>
                      <a:pt x="1644" y="4360"/>
                      <a:pt x="1712" y="4268"/>
                    </a:cubicBezTo>
                    <a:cubicBezTo>
                      <a:pt x="2876" y="2785"/>
                      <a:pt x="2077" y="1004"/>
                      <a:pt x="639" y="69"/>
                    </a:cubicBezTo>
                    <a:cubicBezTo>
                      <a:pt x="594" y="23"/>
                      <a:pt x="525" y="0"/>
                      <a:pt x="479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7" name="Google Shape;1097;p28"/>
              <p:cNvSpPr/>
              <p:nvPr/>
            </p:nvSpPr>
            <p:spPr>
              <a:xfrm>
                <a:off x="895331" y="1702465"/>
                <a:ext cx="21174" cy="14104"/>
              </a:xfrm>
              <a:custGeom>
                <a:avLst/>
                <a:gdLst/>
                <a:ahLst/>
                <a:cxnLst/>
                <a:rect l="l" t="t" r="r" b="b"/>
                <a:pathLst>
                  <a:path w="617" h="411" extrusionOk="0">
                    <a:moveTo>
                      <a:pt x="343" y="0"/>
                    </a:moveTo>
                    <a:cubicBezTo>
                      <a:pt x="229" y="137"/>
                      <a:pt x="114" y="274"/>
                      <a:pt x="0" y="411"/>
                    </a:cubicBezTo>
                    <a:lnTo>
                      <a:pt x="617" y="411"/>
                    </a:lnTo>
                    <a:cubicBezTo>
                      <a:pt x="525" y="274"/>
                      <a:pt x="434" y="137"/>
                      <a:pt x="343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8" name="Google Shape;1098;p28"/>
              <p:cNvSpPr/>
              <p:nvPr/>
            </p:nvSpPr>
            <p:spPr>
              <a:xfrm>
                <a:off x="593365" y="1278642"/>
                <a:ext cx="513870" cy="150448"/>
              </a:xfrm>
              <a:custGeom>
                <a:avLst/>
                <a:gdLst/>
                <a:ahLst/>
                <a:cxnLst/>
                <a:rect l="l" t="t" r="r" b="b"/>
                <a:pathLst>
                  <a:path w="14974" h="4384" extrusionOk="0">
                    <a:moveTo>
                      <a:pt x="3652" y="1"/>
                    </a:moveTo>
                    <a:cubicBezTo>
                      <a:pt x="2100" y="1"/>
                      <a:pt x="913" y="1256"/>
                      <a:pt x="160" y="2535"/>
                    </a:cubicBezTo>
                    <a:cubicBezTo>
                      <a:pt x="0" y="2808"/>
                      <a:pt x="229" y="3060"/>
                      <a:pt x="480" y="3060"/>
                    </a:cubicBezTo>
                    <a:cubicBezTo>
                      <a:pt x="571" y="3060"/>
                      <a:pt x="685" y="3014"/>
                      <a:pt x="754" y="2877"/>
                    </a:cubicBezTo>
                    <a:cubicBezTo>
                      <a:pt x="1484" y="1667"/>
                      <a:pt x="2443" y="731"/>
                      <a:pt x="3744" y="731"/>
                    </a:cubicBezTo>
                    <a:cubicBezTo>
                      <a:pt x="4040" y="731"/>
                      <a:pt x="4337" y="777"/>
                      <a:pt x="4679" y="891"/>
                    </a:cubicBezTo>
                    <a:cubicBezTo>
                      <a:pt x="6095" y="1325"/>
                      <a:pt x="7190" y="2694"/>
                      <a:pt x="7966" y="3881"/>
                    </a:cubicBezTo>
                    <a:cubicBezTo>
                      <a:pt x="8058" y="3995"/>
                      <a:pt x="8149" y="4041"/>
                      <a:pt x="8263" y="4041"/>
                    </a:cubicBezTo>
                    <a:cubicBezTo>
                      <a:pt x="8377" y="4041"/>
                      <a:pt x="8491" y="3995"/>
                      <a:pt x="8583" y="3881"/>
                    </a:cubicBezTo>
                    <a:cubicBezTo>
                      <a:pt x="9359" y="2831"/>
                      <a:pt x="10888" y="1941"/>
                      <a:pt x="12166" y="1941"/>
                    </a:cubicBezTo>
                    <a:cubicBezTo>
                      <a:pt x="13193" y="1941"/>
                      <a:pt x="14061" y="2512"/>
                      <a:pt x="14243" y="4041"/>
                    </a:cubicBezTo>
                    <a:cubicBezTo>
                      <a:pt x="14266" y="4269"/>
                      <a:pt x="14472" y="4383"/>
                      <a:pt x="14631" y="4383"/>
                    </a:cubicBezTo>
                    <a:cubicBezTo>
                      <a:pt x="14814" y="4383"/>
                      <a:pt x="14974" y="4269"/>
                      <a:pt x="14951" y="4041"/>
                    </a:cubicBezTo>
                    <a:cubicBezTo>
                      <a:pt x="14700" y="2055"/>
                      <a:pt x="13536" y="1279"/>
                      <a:pt x="12166" y="1279"/>
                    </a:cubicBezTo>
                    <a:cubicBezTo>
                      <a:pt x="10819" y="1279"/>
                      <a:pt x="9313" y="2032"/>
                      <a:pt x="8309" y="3128"/>
                    </a:cubicBezTo>
                    <a:cubicBezTo>
                      <a:pt x="8400" y="3265"/>
                      <a:pt x="8491" y="3402"/>
                      <a:pt x="8583" y="3539"/>
                    </a:cubicBezTo>
                    <a:lnTo>
                      <a:pt x="7966" y="3539"/>
                    </a:lnTo>
                    <a:cubicBezTo>
                      <a:pt x="8080" y="3402"/>
                      <a:pt x="8195" y="3265"/>
                      <a:pt x="8309" y="3128"/>
                    </a:cubicBezTo>
                    <a:cubicBezTo>
                      <a:pt x="7304" y="1736"/>
                      <a:pt x="6026" y="457"/>
                      <a:pt x="4291" y="69"/>
                    </a:cubicBezTo>
                    <a:cubicBezTo>
                      <a:pt x="4063" y="24"/>
                      <a:pt x="3858" y="1"/>
                      <a:pt x="365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9" name="Google Shape;1099;p28"/>
              <p:cNvSpPr/>
              <p:nvPr/>
            </p:nvSpPr>
            <p:spPr>
              <a:xfrm>
                <a:off x="842632" y="1145682"/>
                <a:ext cx="177044" cy="61119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1781" extrusionOk="0">
                    <a:moveTo>
                      <a:pt x="2785" y="0"/>
                    </a:moveTo>
                    <a:cubicBezTo>
                      <a:pt x="1940" y="0"/>
                      <a:pt x="1027" y="388"/>
                      <a:pt x="274" y="1028"/>
                    </a:cubicBezTo>
                    <a:cubicBezTo>
                      <a:pt x="0" y="1256"/>
                      <a:pt x="251" y="1598"/>
                      <a:pt x="548" y="1598"/>
                    </a:cubicBezTo>
                    <a:cubicBezTo>
                      <a:pt x="617" y="1598"/>
                      <a:pt x="685" y="1575"/>
                      <a:pt x="776" y="1507"/>
                    </a:cubicBezTo>
                    <a:cubicBezTo>
                      <a:pt x="1370" y="1005"/>
                      <a:pt x="2077" y="685"/>
                      <a:pt x="2762" y="685"/>
                    </a:cubicBezTo>
                    <a:cubicBezTo>
                      <a:pt x="3378" y="685"/>
                      <a:pt x="3949" y="936"/>
                      <a:pt x="4383" y="1621"/>
                    </a:cubicBezTo>
                    <a:cubicBezTo>
                      <a:pt x="4451" y="1735"/>
                      <a:pt x="4565" y="1781"/>
                      <a:pt x="4657" y="1781"/>
                    </a:cubicBezTo>
                    <a:cubicBezTo>
                      <a:pt x="4908" y="1781"/>
                      <a:pt x="5159" y="1530"/>
                      <a:pt x="4976" y="1256"/>
                    </a:cubicBezTo>
                    <a:cubicBezTo>
                      <a:pt x="4406" y="366"/>
                      <a:pt x="3607" y="0"/>
                      <a:pt x="278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0" name="Google Shape;1100;p28"/>
              <p:cNvSpPr/>
              <p:nvPr/>
            </p:nvSpPr>
            <p:spPr>
              <a:xfrm>
                <a:off x="11740" y="1407398"/>
                <a:ext cx="277320" cy="172342"/>
              </a:xfrm>
              <a:custGeom>
                <a:avLst/>
                <a:gdLst/>
                <a:ahLst/>
                <a:cxnLst/>
                <a:rect l="l" t="t" r="r" b="b"/>
                <a:pathLst>
                  <a:path w="8081" h="5022" extrusionOk="0">
                    <a:moveTo>
                      <a:pt x="4086" y="3721"/>
                    </a:moveTo>
                    <a:cubicBezTo>
                      <a:pt x="4268" y="3766"/>
                      <a:pt x="4474" y="3835"/>
                      <a:pt x="4679" y="3926"/>
                    </a:cubicBezTo>
                    <a:cubicBezTo>
                      <a:pt x="4542" y="4063"/>
                      <a:pt x="4405" y="4200"/>
                      <a:pt x="4268" y="4337"/>
                    </a:cubicBezTo>
                    <a:cubicBezTo>
                      <a:pt x="4177" y="4131"/>
                      <a:pt x="4109" y="3926"/>
                      <a:pt x="4086" y="3721"/>
                    </a:cubicBezTo>
                    <a:close/>
                    <a:moveTo>
                      <a:pt x="6962" y="0"/>
                    </a:moveTo>
                    <a:cubicBezTo>
                      <a:pt x="5044" y="0"/>
                      <a:pt x="3698" y="1826"/>
                      <a:pt x="4086" y="3721"/>
                    </a:cubicBezTo>
                    <a:cubicBezTo>
                      <a:pt x="3538" y="3561"/>
                      <a:pt x="3013" y="3492"/>
                      <a:pt x="2511" y="3492"/>
                    </a:cubicBezTo>
                    <a:cubicBezTo>
                      <a:pt x="1575" y="3492"/>
                      <a:pt x="730" y="3743"/>
                      <a:pt x="0" y="4177"/>
                    </a:cubicBezTo>
                    <a:lnTo>
                      <a:pt x="0" y="5022"/>
                    </a:lnTo>
                    <a:cubicBezTo>
                      <a:pt x="685" y="4497"/>
                      <a:pt x="1552" y="4200"/>
                      <a:pt x="2534" y="4200"/>
                    </a:cubicBezTo>
                    <a:cubicBezTo>
                      <a:pt x="3150" y="4200"/>
                      <a:pt x="3812" y="4314"/>
                      <a:pt x="4497" y="4588"/>
                    </a:cubicBezTo>
                    <a:cubicBezTo>
                      <a:pt x="4542" y="4611"/>
                      <a:pt x="4565" y="4611"/>
                      <a:pt x="4588" y="4611"/>
                    </a:cubicBezTo>
                    <a:cubicBezTo>
                      <a:pt x="4816" y="4611"/>
                      <a:pt x="5022" y="4360"/>
                      <a:pt x="4930" y="4154"/>
                    </a:cubicBezTo>
                    <a:cubicBezTo>
                      <a:pt x="4268" y="2557"/>
                      <a:pt x="5227" y="685"/>
                      <a:pt x="6916" y="685"/>
                    </a:cubicBezTo>
                    <a:cubicBezTo>
                      <a:pt x="7099" y="685"/>
                      <a:pt x="7304" y="708"/>
                      <a:pt x="7510" y="753"/>
                    </a:cubicBezTo>
                    <a:cubicBezTo>
                      <a:pt x="7532" y="776"/>
                      <a:pt x="7555" y="776"/>
                      <a:pt x="7578" y="776"/>
                    </a:cubicBezTo>
                    <a:cubicBezTo>
                      <a:pt x="7966" y="776"/>
                      <a:pt x="8080" y="183"/>
                      <a:pt x="7692" y="91"/>
                    </a:cubicBezTo>
                    <a:cubicBezTo>
                      <a:pt x="7441" y="46"/>
                      <a:pt x="7190" y="0"/>
                      <a:pt x="6962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1" name="Google Shape;1101;p28"/>
              <p:cNvSpPr/>
              <p:nvPr/>
            </p:nvSpPr>
            <p:spPr>
              <a:xfrm>
                <a:off x="140192" y="1664062"/>
                <a:ext cx="20419" cy="21174"/>
              </a:xfrm>
              <a:custGeom>
                <a:avLst/>
                <a:gdLst/>
                <a:ahLst/>
                <a:cxnLst/>
                <a:rect l="l" t="t" r="r" b="b"/>
                <a:pathLst>
                  <a:path w="595" h="617" extrusionOk="0">
                    <a:moveTo>
                      <a:pt x="1" y="1"/>
                    </a:moveTo>
                    <a:cubicBezTo>
                      <a:pt x="24" y="206"/>
                      <a:pt x="92" y="411"/>
                      <a:pt x="183" y="617"/>
                    </a:cubicBezTo>
                    <a:cubicBezTo>
                      <a:pt x="320" y="480"/>
                      <a:pt x="457" y="343"/>
                      <a:pt x="594" y="206"/>
                    </a:cubicBezTo>
                    <a:cubicBezTo>
                      <a:pt x="389" y="115"/>
                      <a:pt x="183" y="46"/>
                      <a:pt x="1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2" name="Google Shape;1102;p28"/>
              <p:cNvSpPr/>
              <p:nvPr/>
            </p:nvSpPr>
            <p:spPr>
              <a:xfrm>
                <a:off x="133133" y="1622222"/>
                <a:ext cx="170798" cy="171588"/>
              </a:xfrm>
              <a:custGeom>
                <a:avLst/>
                <a:gdLst/>
                <a:ahLst/>
                <a:cxnLst/>
                <a:rect l="l" t="t" r="r" b="b"/>
                <a:pathLst>
                  <a:path w="4977" h="5000" extrusionOk="0">
                    <a:moveTo>
                      <a:pt x="4314" y="1"/>
                    </a:moveTo>
                    <a:cubicBezTo>
                      <a:pt x="1598" y="1"/>
                      <a:pt x="46" y="2009"/>
                      <a:pt x="0" y="4680"/>
                    </a:cubicBezTo>
                    <a:cubicBezTo>
                      <a:pt x="0" y="4885"/>
                      <a:pt x="183" y="4999"/>
                      <a:pt x="343" y="4999"/>
                    </a:cubicBezTo>
                    <a:cubicBezTo>
                      <a:pt x="525" y="4999"/>
                      <a:pt x="708" y="4885"/>
                      <a:pt x="708" y="4680"/>
                    </a:cubicBezTo>
                    <a:cubicBezTo>
                      <a:pt x="754" y="2375"/>
                      <a:pt x="1986" y="686"/>
                      <a:pt x="4337" y="686"/>
                    </a:cubicBezTo>
                    <a:lnTo>
                      <a:pt x="4543" y="686"/>
                    </a:lnTo>
                    <a:cubicBezTo>
                      <a:pt x="4976" y="686"/>
                      <a:pt x="4953" y="24"/>
                      <a:pt x="4520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3" name="Google Shape;1103;p28"/>
              <p:cNvSpPr/>
              <p:nvPr/>
            </p:nvSpPr>
            <p:spPr>
              <a:xfrm>
                <a:off x="48563" y="2036141"/>
                <a:ext cx="278864" cy="600831"/>
              </a:xfrm>
              <a:custGeom>
                <a:avLst/>
                <a:gdLst/>
                <a:ahLst/>
                <a:cxnLst/>
                <a:rect l="l" t="t" r="r" b="b"/>
                <a:pathLst>
                  <a:path w="8126" h="17508" extrusionOk="0">
                    <a:moveTo>
                      <a:pt x="7669" y="1"/>
                    </a:moveTo>
                    <a:cubicBezTo>
                      <a:pt x="5592" y="115"/>
                      <a:pt x="3949" y="1324"/>
                      <a:pt x="3287" y="3287"/>
                    </a:cubicBezTo>
                    <a:cubicBezTo>
                      <a:pt x="2716" y="4999"/>
                      <a:pt x="4109" y="6346"/>
                      <a:pt x="5273" y="7442"/>
                    </a:cubicBezTo>
                    <a:cubicBezTo>
                      <a:pt x="5524" y="7396"/>
                      <a:pt x="5752" y="7350"/>
                      <a:pt x="6003" y="7327"/>
                    </a:cubicBezTo>
                    <a:lnTo>
                      <a:pt x="6003" y="7327"/>
                    </a:lnTo>
                    <a:cubicBezTo>
                      <a:pt x="5935" y="7510"/>
                      <a:pt x="5843" y="7716"/>
                      <a:pt x="5775" y="7921"/>
                    </a:cubicBezTo>
                    <a:cubicBezTo>
                      <a:pt x="5615" y="7761"/>
                      <a:pt x="5455" y="7601"/>
                      <a:pt x="5273" y="7442"/>
                    </a:cubicBezTo>
                    <a:cubicBezTo>
                      <a:pt x="890" y="8514"/>
                      <a:pt x="0" y="14791"/>
                      <a:pt x="3675" y="17462"/>
                    </a:cubicBezTo>
                    <a:cubicBezTo>
                      <a:pt x="3744" y="17508"/>
                      <a:pt x="3789" y="17508"/>
                      <a:pt x="3858" y="17508"/>
                    </a:cubicBezTo>
                    <a:cubicBezTo>
                      <a:pt x="4132" y="17508"/>
                      <a:pt x="4314" y="17074"/>
                      <a:pt x="4017" y="16846"/>
                    </a:cubicBezTo>
                    <a:cubicBezTo>
                      <a:pt x="731" y="14449"/>
                      <a:pt x="1689" y="8469"/>
                      <a:pt x="6003" y="8012"/>
                    </a:cubicBezTo>
                    <a:cubicBezTo>
                      <a:pt x="6300" y="7989"/>
                      <a:pt x="6483" y="7647"/>
                      <a:pt x="6254" y="7419"/>
                    </a:cubicBezTo>
                    <a:cubicBezTo>
                      <a:pt x="5410" y="6574"/>
                      <a:pt x="4337" y="5798"/>
                      <a:pt x="3949" y="4634"/>
                    </a:cubicBezTo>
                    <a:cubicBezTo>
                      <a:pt x="3196" y="2489"/>
                      <a:pt x="5935" y="799"/>
                      <a:pt x="7669" y="685"/>
                    </a:cubicBezTo>
                    <a:cubicBezTo>
                      <a:pt x="8103" y="663"/>
                      <a:pt x="8126" y="1"/>
                      <a:pt x="769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4" name="Google Shape;1104;p28"/>
              <p:cNvSpPr/>
              <p:nvPr/>
            </p:nvSpPr>
            <p:spPr>
              <a:xfrm>
                <a:off x="229488" y="2287591"/>
                <a:ext cx="2512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94" extrusionOk="0">
                    <a:moveTo>
                      <a:pt x="731" y="0"/>
                    </a:moveTo>
                    <a:cubicBezTo>
                      <a:pt x="480" y="23"/>
                      <a:pt x="252" y="69"/>
                      <a:pt x="1" y="115"/>
                    </a:cubicBezTo>
                    <a:cubicBezTo>
                      <a:pt x="183" y="274"/>
                      <a:pt x="343" y="434"/>
                      <a:pt x="503" y="594"/>
                    </a:cubicBezTo>
                    <a:cubicBezTo>
                      <a:pt x="571" y="389"/>
                      <a:pt x="663" y="183"/>
                      <a:pt x="731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5" name="Google Shape;1105;p28"/>
              <p:cNvSpPr/>
              <p:nvPr/>
            </p:nvSpPr>
            <p:spPr>
              <a:xfrm>
                <a:off x="977558" y="2450493"/>
                <a:ext cx="806084" cy="1268203"/>
              </a:xfrm>
              <a:custGeom>
                <a:avLst/>
                <a:gdLst/>
                <a:ahLst/>
                <a:cxnLst/>
                <a:rect l="l" t="t" r="r" b="b"/>
                <a:pathLst>
                  <a:path w="23489" h="36955" extrusionOk="0">
                    <a:moveTo>
                      <a:pt x="17622" y="1"/>
                    </a:moveTo>
                    <a:lnTo>
                      <a:pt x="17622" y="1"/>
                    </a:lnTo>
                    <a:cubicBezTo>
                      <a:pt x="15180" y="2329"/>
                      <a:pt x="13103" y="5022"/>
                      <a:pt x="10660" y="7350"/>
                    </a:cubicBezTo>
                    <a:cubicBezTo>
                      <a:pt x="7602" y="10158"/>
                      <a:pt x="4406" y="13353"/>
                      <a:pt x="2580" y="17256"/>
                    </a:cubicBezTo>
                    <a:cubicBezTo>
                      <a:pt x="1" y="22894"/>
                      <a:pt x="868" y="31088"/>
                      <a:pt x="1850" y="36955"/>
                    </a:cubicBezTo>
                    <a:cubicBezTo>
                      <a:pt x="17508" y="32686"/>
                      <a:pt x="23488" y="13467"/>
                      <a:pt x="17622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6" name="Google Shape;1106;p28"/>
              <p:cNvSpPr/>
              <p:nvPr/>
            </p:nvSpPr>
            <p:spPr>
              <a:xfrm>
                <a:off x="1045131" y="2661928"/>
                <a:ext cx="501688" cy="1055366"/>
              </a:xfrm>
              <a:custGeom>
                <a:avLst/>
                <a:gdLst/>
                <a:ahLst/>
                <a:cxnLst/>
                <a:rect l="l" t="t" r="r" b="b"/>
                <a:pathLst>
                  <a:path w="14619" h="30753" extrusionOk="0">
                    <a:moveTo>
                      <a:pt x="14189" y="0"/>
                    </a:moveTo>
                    <a:cubicBezTo>
                      <a:pt x="14051" y="0"/>
                      <a:pt x="13912" y="70"/>
                      <a:pt x="13850" y="231"/>
                    </a:cubicBezTo>
                    <a:cubicBezTo>
                      <a:pt x="11955" y="5686"/>
                      <a:pt x="9079" y="10685"/>
                      <a:pt x="6934" y="16003"/>
                    </a:cubicBezTo>
                    <a:cubicBezTo>
                      <a:pt x="4994" y="20887"/>
                      <a:pt x="3350" y="26000"/>
                      <a:pt x="178" y="30269"/>
                    </a:cubicBezTo>
                    <a:cubicBezTo>
                      <a:pt x="0" y="30511"/>
                      <a:pt x="245" y="30753"/>
                      <a:pt x="500" y="30753"/>
                    </a:cubicBezTo>
                    <a:cubicBezTo>
                      <a:pt x="606" y="30753"/>
                      <a:pt x="714" y="30711"/>
                      <a:pt x="794" y="30611"/>
                    </a:cubicBezTo>
                    <a:cubicBezTo>
                      <a:pt x="3807" y="26548"/>
                      <a:pt x="5473" y="21663"/>
                      <a:pt x="7299" y="17007"/>
                    </a:cubicBezTo>
                    <a:cubicBezTo>
                      <a:pt x="9490" y="11369"/>
                      <a:pt x="12526" y="6119"/>
                      <a:pt x="14535" y="436"/>
                    </a:cubicBezTo>
                    <a:cubicBezTo>
                      <a:pt x="14618" y="171"/>
                      <a:pt x="14405" y="0"/>
                      <a:pt x="1418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7" name="Google Shape;1107;p28"/>
              <p:cNvSpPr/>
              <p:nvPr/>
            </p:nvSpPr>
            <p:spPr>
              <a:xfrm>
                <a:off x="1176535" y="3468029"/>
                <a:ext cx="14928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57" extrusionOk="0">
                    <a:moveTo>
                      <a:pt x="411" y="0"/>
                    </a:moveTo>
                    <a:cubicBezTo>
                      <a:pt x="275" y="46"/>
                      <a:pt x="138" y="92"/>
                      <a:pt x="1" y="115"/>
                    </a:cubicBezTo>
                    <a:cubicBezTo>
                      <a:pt x="138" y="229"/>
                      <a:pt x="275" y="343"/>
                      <a:pt x="434" y="457"/>
                    </a:cubicBezTo>
                    <a:cubicBezTo>
                      <a:pt x="411" y="320"/>
                      <a:pt x="411" y="160"/>
                      <a:pt x="411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8" name="Google Shape;1108;p28"/>
              <p:cNvSpPr/>
              <p:nvPr/>
            </p:nvSpPr>
            <p:spPr>
              <a:xfrm>
                <a:off x="1118881" y="3190841"/>
                <a:ext cx="283154" cy="304911"/>
              </a:xfrm>
              <a:custGeom>
                <a:avLst/>
                <a:gdLst/>
                <a:ahLst/>
                <a:cxnLst/>
                <a:rect l="l" t="t" r="r" b="b"/>
                <a:pathLst>
                  <a:path w="8251" h="8885" extrusionOk="0">
                    <a:moveTo>
                      <a:pt x="414" y="0"/>
                    </a:moveTo>
                    <a:cubicBezTo>
                      <a:pt x="207" y="0"/>
                      <a:pt x="1" y="170"/>
                      <a:pt x="83" y="431"/>
                    </a:cubicBezTo>
                    <a:cubicBezTo>
                      <a:pt x="927" y="3056"/>
                      <a:pt x="1270" y="5795"/>
                      <a:pt x="1407" y="8534"/>
                    </a:cubicBezTo>
                    <a:cubicBezTo>
                      <a:pt x="1427" y="8736"/>
                      <a:pt x="1590" y="8884"/>
                      <a:pt x="1785" y="8884"/>
                    </a:cubicBezTo>
                    <a:cubicBezTo>
                      <a:pt x="1811" y="8884"/>
                      <a:pt x="1837" y="8882"/>
                      <a:pt x="1863" y="8876"/>
                    </a:cubicBezTo>
                    <a:cubicBezTo>
                      <a:pt x="4077" y="8329"/>
                      <a:pt x="6337" y="7164"/>
                      <a:pt x="8003" y="5612"/>
                    </a:cubicBezTo>
                    <a:cubicBezTo>
                      <a:pt x="8251" y="5365"/>
                      <a:pt x="8019" y="5008"/>
                      <a:pt x="7743" y="5008"/>
                    </a:cubicBezTo>
                    <a:cubicBezTo>
                      <a:pt x="7662" y="5008"/>
                      <a:pt x="7578" y="5038"/>
                      <a:pt x="7501" y="5110"/>
                    </a:cubicBezTo>
                    <a:cubicBezTo>
                      <a:pt x="6040" y="6503"/>
                      <a:pt x="4054" y="7552"/>
                      <a:pt x="2091" y="8077"/>
                    </a:cubicBezTo>
                    <a:cubicBezTo>
                      <a:pt x="2091" y="8237"/>
                      <a:pt x="2091" y="8397"/>
                      <a:pt x="2114" y="8534"/>
                    </a:cubicBezTo>
                    <a:cubicBezTo>
                      <a:pt x="1955" y="8420"/>
                      <a:pt x="1818" y="8306"/>
                      <a:pt x="1681" y="8192"/>
                    </a:cubicBezTo>
                    <a:cubicBezTo>
                      <a:pt x="1818" y="8169"/>
                      <a:pt x="1955" y="8123"/>
                      <a:pt x="2091" y="8077"/>
                    </a:cubicBezTo>
                    <a:cubicBezTo>
                      <a:pt x="1932" y="5430"/>
                      <a:pt x="1566" y="2782"/>
                      <a:pt x="745" y="248"/>
                    </a:cubicBezTo>
                    <a:cubicBezTo>
                      <a:pt x="690" y="75"/>
                      <a:pt x="552" y="0"/>
                      <a:pt x="41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9" name="Google Shape;1109;p28"/>
              <p:cNvSpPr/>
              <p:nvPr/>
            </p:nvSpPr>
            <p:spPr>
              <a:xfrm>
                <a:off x="1202686" y="3039669"/>
                <a:ext cx="309029" cy="225500"/>
              </a:xfrm>
              <a:custGeom>
                <a:avLst/>
                <a:gdLst/>
                <a:ahLst/>
                <a:cxnLst/>
                <a:rect l="l" t="t" r="r" b="b"/>
                <a:pathLst>
                  <a:path w="9005" h="6571" extrusionOk="0">
                    <a:moveTo>
                      <a:pt x="429" y="0"/>
                    </a:moveTo>
                    <a:cubicBezTo>
                      <a:pt x="215" y="0"/>
                      <a:pt x="1" y="170"/>
                      <a:pt x="83" y="431"/>
                    </a:cubicBezTo>
                    <a:cubicBezTo>
                      <a:pt x="699" y="2371"/>
                      <a:pt x="1293" y="4334"/>
                      <a:pt x="1795" y="6297"/>
                    </a:cubicBezTo>
                    <a:cubicBezTo>
                      <a:pt x="1841" y="6434"/>
                      <a:pt x="1978" y="6571"/>
                      <a:pt x="2137" y="6571"/>
                    </a:cubicBezTo>
                    <a:cubicBezTo>
                      <a:pt x="4443" y="6297"/>
                      <a:pt x="6999" y="4882"/>
                      <a:pt x="8734" y="3398"/>
                    </a:cubicBezTo>
                    <a:cubicBezTo>
                      <a:pt x="9005" y="3163"/>
                      <a:pt x="8761" y="2814"/>
                      <a:pt x="8478" y="2814"/>
                    </a:cubicBezTo>
                    <a:cubicBezTo>
                      <a:pt x="8404" y="2814"/>
                      <a:pt x="8326" y="2839"/>
                      <a:pt x="8255" y="2896"/>
                    </a:cubicBezTo>
                    <a:cubicBezTo>
                      <a:pt x="6862" y="4083"/>
                      <a:pt x="5082" y="4950"/>
                      <a:pt x="3370" y="5566"/>
                    </a:cubicBezTo>
                    <a:cubicBezTo>
                      <a:pt x="3096" y="5658"/>
                      <a:pt x="2822" y="5726"/>
                      <a:pt x="2525" y="5795"/>
                    </a:cubicBezTo>
                    <a:cubicBezTo>
                      <a:pt x="2520" y="5796"/>
                      <a:pt x="2515" y="5797"/>
                      <a:pt x="2510" y="5797"/>
                    </a:cubicBezTo>
                    <a:cubicBezTo>
                      <a:pt x="2284" y="5797"/>
                      <a:pt x="1999" y="4330"/>
                      <a:pt x="1955" y="4151"/>
                    </a:cubicBezTo>
                    <a:cubicBezTo>
                      <a:pt x="1567" y="2850"/>
                      <a:pt x="1156" y="1549"/>
                      <a:pt x="768" y="248"/>
                    </a:cubicBezTo>
                    <a:cubicBezTo>
                      <a:pt x="713" y="75"/>
                      <a:pt x="571" y="0"/>
                      <a:pt x="42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0" name="Google Shape;1110;p28"/>
              <p:cNvSpPr/>
              <p:nvPr/>
            </p:nvSpPr>
            <p:spPr>
              <a:xfrm>
                <a:off x="1356706" y="3062250"/>
                <a:ext cx="14928" cy="11016"/>
              </a:xfrm>
              <a:custGeom>
                <a:avLst/>
                <a:gdLst/>
                <a:ahLst/>
                <a:cxnLst/>
                <a:rect l="l" t="t" r="r" b="b"/>
                <a:pathLst>
                  <a:path w="435" h="321" extrusionOk="0">
                    <a:moveTo>
                      <a:pt x="343" y="1"/>
                    </a:moveTo>
                    <a:cubicBezTo>
                      <a:pt x="229" y="24"/>
                      <a:pt x="115" y="47"/>
                      <a:pt x="0" y="69"/>
                    </a:cubicBezTo>
                    <a:cubicBezTo>
                      <a:pt x="137" y="161"/>
                      <a:pt x="297" y="252"/>
                      <a:pt x="434" y="321"/>
                    </a:cubicBezTo>
                    <a:cubicBezTo>
                      <a:pt x="411" y="206"/>
                      <a:pt x="366" y="92"/>
                      <a:pt x="34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1" name="Google Shape;1111;p28"/>
              <p:cNvSpPr/>
              <p:nvPr/>
            </p:nvSpPr>
            <p:spPr>
              <a:xfrm>
                <a:off x="1295585" y="2879849"/>
                <a:ext cx="244855" cy="208685"/>
              </a:xfrm>
              <a:custGeom>
                <a:avLst/>
                <a:gdLst/>
                <a:ahLst/>
                <a:cxnLst/>
                <a:rect l="l" t="t" r="r" b="b"/>
                <a:pathLst>
                  <a:path w="7135" h="6081" extrusionOk="0">
                    <a:moveTo>
                      <a:pt x="417" y="1"/>
                    </a:moveTo>
                    <a:cubicBezTo>
                      <a:pt x="213" y="1"/>
                      <a:pt x="1" y="171"/>
                      <a:pt x="70" y="431"/>
                    </a:cubicBezTo>
                    <a:cubicBezTo>
                      <a:pt x="572" y="2235"/>
                      <a:pt x="1142" y="3992"/>
                      <a:pt x="1530" y="5818"/>
                    </a:cubicBezTo>
                    <a:cubicBezTo>
                      <a:pt x="1568" y="5989"/>
                      <a:pt x="1717" y="6081"/>
                      <a:pt x="1870" y="6081"/>
                    </a:cubicBezTo>
                    <a:cubicBezTo>
                      <a:pt x="1902" y="6081"/>
                      <a:pt x="1933" y="6077"/>
                      <a:pt x="1964" y="6069"/>
                    </a:cubicBezTo>
                    <a:cubicBezTo>
                      <a:pt x="3585" y="5681"/>
                      <a:pt x="5160" y="5202"/>
                      <a:pt x="6735" y="4723"/>
                    </a:cubicBezTo>
                    <a:cubicBezTo>
                      <a:pt x="7134" y="4596"/>
                      <a:pt x="7011" y="4025"/>
                      <a:pt x="6649" y="4025"/>
                    </a:cubicBezTo>
                    <a:cubicBezTo>
                      <a:pt x="6619" y="4025"/>
                      <a:pt x="6586" y="4029"/>
                      <a:pt x="6552" y="4038"/>
                    </a:cubicBezTo>
                    <a:cubicBezTo>
                      <a:pt x="5091" y="4494"/>
                      <a:pt x="3630" y="4951"/>
                      <a:pt x="2124" y="5316"/>
                    </a:cubicBezTo>
                    <a:cubicBezTo>
                      <a:pt x="2147" y="5407"/>
                      <a:pt x="2192" y="5521"/>
                      <a:pt x="2215" y="5636"/>
                    </a:cubicBezTo>
                    <a:cubicBezTo>
                      <a:pt x="2078" y="5567"/>
                      <a:pt x="1918" y="5476"/>
                      <a:pt x="1781" y="5384"/>
                    </a:cubicBezTo>
                    <a:cubicBezTo>
                      <a:pt x="1896" y="5362"/>
                      <a:pt x="2010" y="5339"/>
                      <a:pt x="2124" y="5316"/>
                    </a:cubicBezTo>
                    <a:cubicBezTo>
                      <a:pt x="1736" y="3604"/>
                      <a:pt x="1211" y="1938"/>
                      <a:pt x="731" y="249"/>
                    </a:cubicBezTo>
                    <a:cubicBezTo>
                      <a:pt x="686" y="76"/>
                      <a:pt x="553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2" name="Google Shape;1112;p28"/>
              <p:cNvSpPr/>
              <p:nvPr/>
            </p:nvSpPr>
            <p:spPr>
              <a:xfrm>
                <a:off x="1448336" y="2857027"/>
                <a:ext cx="1180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89" extrusionOk="0">
                    <a:moveTo>
                      <a:pt x="275" y="1"/>
                    </a:moveTo>
                    <a:cubicBezTo>
                      <a:pt x="184" y="24"/>
                      <a:pt x="92" y="46"/>
                      <a:pt x="1" y="46"/>
                    </a:cubicBezTo>
                    <a:cubicBezTo>
                      <a:pt x="115" y="161"/>
                      <a:pt x="229" y="275"/>
                      <a:pt x="343" y="389"/>
                    </a:cubicBezTo>
                    <a:cubicBezTo>
                      <a:pt x="321" y="252"/>
                      <a:pt x="298" y="138"/>
                      <a:pt x="27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3" name="Google Shape;1113;p28"/>
              <p:cNvSpPr/>
              <p:nvPr/>
            </p:nvSpPr>
            <p:spPr>
              <a:xfrm>
                <a:off x="1399604" y="2725314"/>
                <a:ext cx="215891" cy="157655"/>
              </a:xfrm>
              <a:custGeom>
                <a:avLst/>
                <a:gdLst/>
                <a:ahLst/>
                <a:cxnLst/>
                <a:rect l="l" t="t" r="r" b="b"/>
                <a:pathLst>
                  <a:path w="6291" h="4594" extrusionOk="0">
                    <a:moveTo>
                      <a:pt x="417" y="1"/>
                    </a:moveTo>
                    <a:cubicBezTo>
                      <a:pt x="205" y="1"/>
                      <a:pt x="0" y="166"/>
                      <a:pt x="97" y="415"/>
                    </a:cubicBezTo>
                    <a:cubicBezTo>
                      <a:pt x="576" y="1648"/>
                      <a:pt x="919" y="2903"/>
                      <a:pt x="1056" y="4227"/>
                    </a:cubicBezTo>
                    <a:cubicBezTo>
                      <a:pt x="1077" y="4400"/>
                      <a:pt x="1202" y="4594"/>
                      <a:pt x="1390" y="4594"/>
                    </a:cubicBezTo>
                    <a:cubicBezTo>
                      <a:pt x="1400" y="4594"/>
                      <a:pt x="1410" y="4593"/>
                      <a:pt x="1421" y="4592"/>
                    </a:cubicBezTo>
                    <a:cubicBezTo>
                      <a:pt x="3087" y="4364"/>
                      <a:pt x="4365" y="3314"/>
                      <a:pt x="5918" y="2743"/>
                    </a:cubicBezTo>
                    <a:cubicBezTo>
                      <a:pt x="6290" y="2598"/>
                      <a:pt x="6175" y="2040"/>
                      <a:pt x="5843" y="2040"/>
                    </a:cubicBezTo>
                    <a:cubicBezTo>
                      <a:pt x="5809" y="2040"/>
                      <a:pt x="5773" y="2046"/>
                      <a:pt x="5735" y="2058"/>
                    </a:cubicBezTo>
                    <a:cubicBezTo>
                      <a:pt x="4365" y="2583"/>
                      <a:pt x="3156" y="3542"/>
                      <a:pt x="1695" y="3839"/>
                    </a:cubicBezTo>
                    <a:cubicBezTo>
                      <a:pt x="1718" y="3976"/>
                      <a:pt x="1741" y="4090"/>
                      <a:pt x="1763" y="4227"/>
                    </a:cubicBezTo>
                    <a:cubicBezTo>
                      <a:pt x="1649" y="4113"/>
                      <a:pt x="1535" y="3999"/>
                      <a:pt x="1421" y="3884"/>
                    </a:cubicBezTo>
                    <a:cubicBezTo>
                      <a:pt x="1512" y="3884"/>
                      <a:pt x="1604" y="3862"/>
                      <a:pt x="1695" y="3839"/>
                    </a:cubicBezTo>
                    <a:cubicBezTo>
                      <a:pt x="1535" y="2583"/>
                      <a:pt x="1216" y="1396"/>
                      <a:pt x="759" y="232"/>
                    </a:cubicBezTo>
                    <a:cubicBezTo>
                      <a:pt x="696" y="71"/>
                      <a:pt x="555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4" name="Google Shape;1114;p28"/>
              <p:cNvSpPr/>
              <p:nvPr/>
            </p:nvSpPr>
            <p:spPr>
              <a:xfrm>
                <a:off x="1513369" y="2945568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5" name="Google Shape;1115;p28"/>
              <p:cNvSpPr/>
              <p:nvPr/>
            </p:nvSpPr>
            <p:spPr>
              <a:xfrm>
                <a:off x="1538421" y="289464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3" y="0"/>
                    </a:moveTo>
                    <a:cubicBezTo>
                      <a:pt x="1" y="0"/>
                      <a:pt x="1" y="1050"/>
                      <a:pt x="663" y="1050"/>
                    </a:cubicBezTo>
                    <a:cubicBezTo>
                      <a:pt x="1348" y="1050"/>
                      <a:pt x="1348" y="0"/>
                      <a:pt x="663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6" name="Google Shape;1116;p28"/>
              <p:cNvSpPr/>
              <p:nvPr/>
            </p:nvSpPr>
            <p:spPr>
              <a:xfrm>
                <a:off x="1563508" y="2940867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7" name="Google Shape;1117;p28"/>
              <p:cNvSpPr/>
              <p:nvPr/>
            </p:nvSpPr>
            <p:spPr>
              <a:xfrm>
                <a:off x="1173412" y="2958094"/>
                <a:ext cx="45471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24" y="1027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8" name="Google Shape;1118;p28"/>
              <p:cNvSpPr/>
              <p:nvPr/>
            </p:nvSpPr>
            <p:spPr>
              <a:xfrm>
                <a:off x="1193763" y="2903254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9" name="Google Shape;1119;p28"/>
              <p:cNvSpPr/>
              <p:nvPr/>
            </p:nvSpPr>
            <p:spPr>
              <a:xfrm>
                <a:off x="1227464" y="2958094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85" y="0"/>
                    </a:moveTo>
                    <a:cubicBezTo>
                      <a:pt x="0" y="0"/>
                      <a:pt x="0" y="1027"/>
                      <a:pt x="685" y="1027"/>
                    </a:cubicBezTo>
                    <a:cubicBezTo>
                      <a:pt x="1347" y="1027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0" name="Google Shape;1120;p28"/>
              <p:cNvSpPr/>
              <p:nvPr/>
            </p:nvSpPr>
            <p:spPr>
              <a:xfrm>
                <a:off x="1508667" y="2788912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85" y="1"/>
                    </a:moveTo>
                    <a:cubicBezTo>
                      <a:pt x="1" y="1"/>
                      <a:pt x="1" y="1028"/>
                      <a:pt x="685" y="1028"/>
                    </a:cubicBezTo>
                    <a:cubicBezTo>
                      <a:pt x="1347" y="1028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1" name="Google Shape;1121;p28"/>
              <p:cNvSpPr/>
              <p:nvPr/>
            </p:nvSpPr>
            <p:spPr>
              <a:xfrm>
                <a:off x="1542368" y="280929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2" name="Google Shape;1122;p28"/>
              <p:cNvSpPr/>
              <p:nvPr/>
            </p:nvSpPr>
            <p:spPr>
              <a:xfrm>
                <a:off x="1513369" y="3180545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3" name="Google Shape;1123;p28"/>
              <p:cNvSpPr/>
              <p:nvPr/>
            </p:nvSpPr>
            <p:spPr>
              <a:xfrm>
                <a:off x="1534509" y="3134319"/>
                <a:ext cx="45471" cy="35313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9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25" y="1028"/>
                      <a:pt x="1325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4" name="Google Shape;1124;p28"/>
              <p:cNvSpPr/>
              <p:nvPr/>
            </p:nvSpPr>
            <p:spPr>
              <a:xfrm>
                <a:off x="1055117" y="317193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0"/>
                      <a:pt x="685" y="1050"/>
                    </a:cubicBezTo>
                    <a:cubicBezTo>
                      <a:pt x="1347" y="1050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5" name="Google Shape;1125;p28"/>
              <p:cNvSpPr/>
              <p:nvPr/>
            </p:nvSpPr>
            <p:spPr>
              <a:xfrm>
                <a:off x="1059819" y="3121793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47" y="1028"/>
                      <a:pt x="1347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126" name="Google Shape;1126;p28"/>
            <p:cNvGrpSpPr/>
            <p:nvPr/>
          </p:nvGrpSpPr>
          <p:grpSpPr>
            <a:xfrm flipH="1">
              <a:off x="360809" y="2463956"/>
              <a:ext cx="1326567" cy="2008192"/>
              <a:chOff x="4073425" y="351950"/>
              <a:chExt cx="1608350" cy="2254875"/>
            </a:xfrm>
          </p:grpSpPr>
          <p:sp>
            <p:nvSpPr>
              <p:cNvPr id="1127" name="Google Shape;1127;p28"/>
              <p:cNvSpPr/>
              <p:nvPr/>
            </p:nvSpPr>
            <p:spPr>
              <a:xfrm>
                <a:off x="4940800" y="2303450"/>
                <a:ext cx="29425" cy="173600"/>
              </a:xfrm>
              <a:custGeom>
                <a:avLst/>
                <a:gdLst/>
                <a:ahLst/>
                <a:cxnLst/>
                <a:rect l="l" t="t" r="r" b="b"/>
                <a:pathLst>
                  <a:path w="1177" h="6944" extrusionOk="0">
                    <a:moveTo>
                      <a:pt x="400" y="0"/>
                    </a:moveTo>
                    <a:cubicBezTo>
                      <a:pt x="267" y="0"/>
                      <a:pt x="134" y="45"/>
                      <a:pt x="1" y="45"/>
                    </a:cubicBezTo>
                    <a:cubicBezTo>
                      <a:pt x="223" y="2307"/>
                      <a:pt x="489" y="4526"/>
                      <a:pt x="755" y="6744"/>
                    </a:cubicBezTo>
                    <a:cubicBezTo>
                      <a:pt x="755" y="6877"/>
                      <a:pt x="866" y="6944"/>
                      <a:pt x="971" y="6944"/>
                    </a:cubicBezTo>
                    <a:cubicBezTo>
                      <a:pt x="1077" y="6944"/>
                      <a:pt x="1177" y="6877"/>
                      <a:pt x="1154" y="6744"/>
                    </a:cubicBezTo>
                    <a:cubicBezTo>
                      <a:pt x="888" y="4481"/>
                      <a:pt x="666" y="2263"/>
                      <a:pt x="400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8" name="Google Shape;1128;p28"/>
              <p:cNvSpPr/>
              <p:nvPr/>
            </p:nvSpPr>
            <p:spPr>
              <a:xfrm>
                <a:off x="4936925" y="2270725"/>
                <a:ext cx="13900" cy="3385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1354" extrusionOk="0">
                    <a:moveTo>
                      <a:pt x="189" y="0"/>
                    </a:moveTo>
                    <a:cubicBezTo>
                      <a:pt x="89" y="0"/>
                      <a:pt x="1" y="67"/>
                      <a:pt x="23" y="200"/>
                    </a:cubicBezTo>
                    <a:cubicBezTo>
                      <a:pt x="67" y="599"/>
                      <a:pt x="112" y="999"/>
                      <a:pt x="156" y="1354"/>
                    </a:cubicBezTo>
                    <a:cubicBezTo>
                      <a:pt x="289" y="1354"/>
                      <a:pt x="422" y="1309"/>
                      <a:pt x="555" y="1309"/>
                    </a:cubicBezTo>
                    <a:cubicBezTo>
                      <a:pt x="511" y="910"/>
                      <a:pt x="466" y="555"/>
                      <a:pt x="422" y="200"/>
                    </a:cubicBezTo>
                    <a:cubicBezTo>
                      <a:pt x="400" y="67"/>
                      <a:pt x="289" y="0"/>
                      <a:pt x="189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9" name="Google Shape;1129;p28"/>
              <p:cNvSpPr/>
              <p:nvPr/>
            </p:nvSpPr>
            <p:spPr>
              <a:xfrm>
                <a:off x="4824325" y="2469725"/>
                <a:ext cx="151650" cy="919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676" extrusionOk="0">
                    <a:moveTo>
                      <a:pt x="5765" y="1"/>
                    </a:moveTo>
                    <a:cubicBezTo>
                      <a:pt x="5752" y="1"/>
                      <a:pt x="5739" y="2"/>
                      <a:pt x="5725" y="4"/>
                    </a:cubicBezTo>
                    <a:cubicBezTo>
                      <a:pt x="3506" y="492"/>
                      <a:pt x="1599" y="1646"/>
                      <a:pt x="134" y="3332"/>
                    </a:cubicBezTo>
                    <a:cubicBezTo>
                      <a:pt x="1" y="3466"/>
                      <a:pt x="119" y="3675"/>
                      <a:pt x="261" y="3675"/>
                    </a:cubicBezTo>
                    <a:cubicBezTo>
                      <a:pt x="308" y="3675"/>
                      <a:pt x="357" y="3653"/>
                      <a:pt x="401" y="3598"/>
                    </a:cubicBezTo>
                    <a:cubicBezTo>
                      <a:pt x="1865" y="1957"/>
                      <a:pt x="3684" y="892"/>
                      <a:pt x="5813" y="404"/>
                    </a:cubicBezTo>
                    <a:cubicBezTo>
                      <a:pt x="6066" y="362"/>
                      <a:pt x="5999" y="1"/>
                      <a:pt x="5765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0" name="Google Shape;1130;p28"/>
              <p:cNvSpPr/>
              <p:nvPr/>
            </p:nvSpPr>
            <p:spPr>
              <a:xfrm>
                <a:off x="4914200" y="2467275"/>
                <a:ext cx="61125" cy="139550"/>
              </a:xfrm>
              <a:custGeom>
                <a:avLst/>
                <a:gdLst/>
                <a:ahLst/>
                <a:cxnLst/>
                <a:rect l="l" t="t" r="r" b="b"/>
                <a:pathLst>
                  <a:path w="2445" h="5582" extrusionOk="0">
                    <a:moveTo>
                      <a:pt x="2132" y="0"/>
                    </a:moveTo>
                    <a:cubicBezTo>
                      <a:pt x="2085" y="0"/>
                      <a:pt x="2037" y="17"/>
                      <a:pt x="1997" y="58"/>
                    </a:cubicBezTo>
                    <a:cubicBezTo>
                      <a:pt x="666" y="1522"/>
                      <a:pt x="0" y="3386"/>
                      <a:pt x="133" y="5382"/>
                    </a:cubicBezTo>
                    <a:cubicBezTo>
                      <a:pt x="133" y="5515"/>
                      <a:pt x="244" y="5582"/>
                      <a:pt x="355" y="5582"/>
                    </a:cubicBezTo>
                    <a:cubicBezTo>
                      <a:pt x="466" y="5582"/>
                      <a:pt x="577" y="5515"/>
                      <a:pt x="577" y="5382"/>
                    </a:cubicBezTo>
                    <a:cubicBezTo>
                      <a:pt x="444" y="3519"/>
                      <a:pt x="1021" y="1744"/>
                      <a:pt x="2307" y="369"/>
                    </a:cubicBezTo>
                    <a:cubicBezTo>
                      <a:pt x="2444" y="198"/>
                      <a:pt x="2291" y="0"/>
                      <a:pt x="2132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1" name="Google Shape;1131;p28"/>
              <p:cNvSpPr/>
              <p:nvPr/>
            </p:nvSpPr>
            <p:spPr>
              <a:xfrm>
                <a:off x="4967425" y="2470375"/>
                <a:ext cx="95925" cy="102925"/>
              </a:xfrm>
              <a:custGeom>
                <a:avLst/>
                <a:gdLst/>
                <a:ahLst/>
                <a:cxnLst/>
                <a:rect l="l" t="t" r="r" b="b"/>
                <a:pathLst>
                  <a:path w="3837" h="4117" extrusionOk="0">
                    <a:moveTo>
                      <a:pt x="206" y="1"/>
                    </a:moveTo>
                    <a:cubicBezTo>
                      <a:pt x="101" y="1"/>
                      <a:pt x="1" y="67"/>
                      <a:pt x="1" y="200"/>
                    </a:cubicBezTo>
                    <a:cubicBezTo>
                      <a:pt x="134" y="2152"/>
                      <a:pt x="1554" y="3794"/>
                      <a:pt x="3506" y="4105"/>
                    </a:cubicBezTo>
                    <a:cubicBezTo>
                      <a:pt x="3530" y="4113"/>
                      <a:pt x="3553" y="4116"/>
                      <a:pt x="3574" y="4116"/>
                    </a:cubicBezTo>
                    <a:cubicBezTo>
                      <a:pt x="3785" y="4116"/>
                      <a:pt x="3837" y="3746"/>
                      <a:pt x="3595" y="3705"/>
                    </a:cubicBezTo>
                    <a:cubicBezTo>
                      <a:pt x="1864" y="3395"/>
                      <a:pt x="533" y="1975"/>
                      <a:pt x="444" y="200"/>
                    </a:cubicBezTo>
                    <a:cubicBezTo>
                      <a:pt x="422" y="67"/>
                      <a:pt x="311" y="1"/>
                      <a:pt x="20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2" name="Google Shape;1132;p28"/>
              <p:cNvSpPr/>
              <p:nvPr/>
            </p:nvSpPr>
            <p:spPr>
              <a:xfrm>
                <a:off x="4644650" y="2291250"/>
                <a:ext cx="17775" cy="174850"/>
              </a:xfrm>
              <a:custGeom>
                <a:avLst/>
                <a:gdLst/>
                <a:ahLst/>
                <a:cxnLst/>
                <a:rect l="l" t="t" r="r" b="b"/>
                <a:pathLst>
                  <a:path w="711" h="6994" extrusionOk="0">
                    <a:moveTo>
                      <a:pt x="311" y="0"/>
                    </a:moveTo>
                    <a:cubicBezTo>
                      <a:pt x="223" y="2263"/>
                      <a:pt x="134" y="4526"/>
                      <a:pt x="1" y="6744"/>
                    </a:cubicBezTo>
                    <a:cubicBezTo>
                      <a:pt x="1" y="6899"/>
                      <a:pt x="136" y="6994"/>
                      <a:pt x="257" y="6994"/>
                    </a:cubicBezTo>
                    <a:cubicBezTo>
                      <a:pt x="345" y="6994"/>
                      <a:pt x="426" y="6944"/>
                      <a:pt x="444" y="6833"/>
                    </a:cubicBezTo>
                    <a:cubicBezTo>
                      <a:pt x="533" y="4570"/>
                      <a:pt x="622" y="2352"/>
                      <a:pt x="711" y="133"/>
                    </a:cubicBezTo>
                    <a:cubicBezTo>
                      <a:pt x="578" y="89"/>
                      <a:pt x="444" y="45"/>
                      <a:pt x="311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3" name="Google Shape;1133;p28"/>
              <p:cNvSpPr/>
              <p:nvPr/>
            </p:nvSpPr>
            <p:spPr>
              <a:xfrm>
                <a:off x="4652425" y="2258375"/>
                <a:ext cx="12225" cy="3622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449" extrusionOk="0">
                    <a:moveTo>
                      <a:pt x="213" y="1"/>
                    </a:moveTo>
                    <a:cubicBezTo>
                      <a:pt x="123" y="1"/>
                      <a:pt x="45" y="50"/>
                      <a:pt x="45" y="162"/>
                    </a:cubicBezTo>
                    <a:cubicBezTo>
                      <a:pt x="45" y="561"/>
                      <a:pt x="0" y="916"/>
                      <a:pt x="0" y="1315"/>
                    </a:cubicBezTo>
                    <a:cubicBezTo>
                      <a:pt x="133" y="1360"/>
                      <a:pt x="267" y="1404"/>
                      <a:pt x="400" y="1448"/>
                    </a:cubicBezTo>
                    <a:cubicBezTo>
                      <a:pt x="444" y="1049"/>
                      <a:pt x="444" y="650"/>
                      <a:pt x="488" y="250"/>
                    </a:cubicBezTo>
                    <a:cubicBezTo>
                      <a:pt x="488" y="96"/>
                      <a:pt x="339" y="1"/>
                      <a:pt x="213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4" name="Google Shape;1134;p28"/>
              <p:cNvSpPr/>
              <p:nvPr/>
            </p:nvSpPr>
            <p:spPr>
              <a:xfrm>
                <a:off x="4498200" y="2458725"/>
                <a:ext cx="163125" cy="70000"/>
              </a:xfrm>
              <a:custGeom>
                <a:avLst/>
                <a:gdLst/>
                <a:ahLst/>
                <a:cxnLst/>
                <a:rect l="l" t="t" r="r" b="b"/>
                <a:pathLst>
                  <a:path w="6525" h="2800" extrusionOk="0">
                    <a:moveTo>
                      <a:pt x="6214" y="1"/>
                    </a:moveTo>
                    <a:cubicBezTo>
                      <a:pt x="3951" y="178"/>
                      <a:pt x="1910" y="977"/>
                      <a:pt x="180" y="2397"/>
                    </a:cubicBezTo>
                    <a:cubicBezTo>
                      <a:pt x="0" y="2540"/>
                      <a:pt x="111" y="2800"/>
                      <a:pt x="277" y="2800"/>
                    </a:cubicBezTo>
                    <a:cubicBezTo>
                      <a:pt x="317" y="2800"/>
                      <a:pt x="359" y="2785"/>
                      <a:pt x="401" y="2752"/>
                    </a:cubicBezTo>
                    <a:cubicBezTo>
                      <a:pt x="2087" y="1376"/>
                      <a:pt x="4084" y="577"/>
                      <a:pt x="6258" y="444"/>
                    </a:cubicBezTo>
                    <a:cubicBezTo>
                      <a:pt x="6524" y="400"/>
                      <a:pt x="6480" y="1"/>
                      <a:pt x="62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5" name="Google Shape;1135;p28"/>
              <p:cNvSpPr/>
              <p:nvPr/>
            </p:nvSpPr>
            <p:spPr>
              <a:xfrm>
                <a:off x="4583650" y="2456400"/>
                <a:ext cx="777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3109" h="5269" extrusionOk="0">
                    <a:moveTo>
                      <a:pt x="2814" y="1"/>
                    </a:moveTo>
                    <a:cubicBezTo>
                      <a:pt x="2778" y="1"/>
                      <a:pt x="2741" y="15"/>
                      <a:pt x="2707" y="49"/>
                    </a:cubicBezTo>
                    <a:cubicBezTo>
                      <a:pt x="1110" y="1292"/>
                      <a:pt x="178" y="3022"/>
                      <a:pt x="0" y="5019"/>
                    </a:cubicBezTo>
                    <a:cubicBezTo>
                      <a:pt x="0" y="5173"/>
                      <a:pt x="135" y="5268"/>
                      <a:pt x="248" y="5268"/>
                    </a:cubicBezTo>
                    <a:cubicBezTo>
                      <a:pt x="330" y="5268"/>
                      <a:pt x="400" y="5219"/>
                      <a:pt x="400" y="5107"/>
                    </a:cubicBezTo>
                    <a:cubicBezTo>
                      <a:pt x="577" y="3199"/>
                      <a:pt x="1465" y="1558"/>
                      <a:pt x="2929" y="404"/>
                    </a:cubicBezTo>
                    <a:cubicBezTo>
                      <a:pt x="3108" y="261"/>
                      <a:pt x="2968" y="1"/>
                      <a:pt x="28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6" name="Google Shape;1136;p28"/>
              <p:cNvSpPr/>
              <p:nvPr/>
            </p:nvSpPr>
            <p:spPr>
              <a:xfrm>
                <a:off x="4649100" y="2460450"/>
                <a:ext cx="84775" cy="115100"/>
              </a:xfrm>
              <a:custGeom>
                <a:avLst/>
                <a:gdLst/>
                <a:ahLst/>
                <a:cxnLst/>
                <a:rect l="l" t="t" r="r" b="b"/>
                <a:pathLst>
                  <a:path w="3391" h="4604" extrusionOk="0">
                    <a:moveTo>
                      <a:pt x="336" y="1"/>
                    </a:moveTo>
                    <a:cubicBezTo>
                      <a:pt x="242" y="1"/>
                      <a:pt x="153" y="60"/>
                      <a:pt x="133" y="198"/>
                    </a:cubicBezTo>
                    <a:cubicBezTo>
                      <a:pt x="0" y="2106"/>
                      <a:pt x="1154" y="3925"/>
                      <a:pt x="2973" y="4590"/>
                    </a:cubicBezTo>
                    <a:cubicBezTo>
                      <a:pt x="2999" y="4599"/>
                      <a:pt x="3025" y="4603"/>
                      <a:pt x="3049" y="4603"/>
                    </a:cubicBezTo>
                    <a:cubicBezTo>
                      <a:pt x="3270" y="4603"/>
                      <a:pt x="3390" y="4271"/>
                      <a:pt x="3150" y="4191"/>
                    </a:cubicBezTo>
                    <a:cubicBezTo>
                      <a:pt x="1509" y="3614"/>
                      <a:pt x="400" y="2017"/>
                      <a:pt x="577" y="242"/>
                    </a:cubicBezTo>
                    <a:cubicBezTo>
                      <a:pt x="577" y="94"/>
                      <a:pt x="453" y="1"/>
                      <a:pt x="33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7" name="Google Shape;1137;p28"/>
              <p:cNvSpPr/>
              <p:nvPr/>
            </p:nvSpPr>
            <p:spPr>
              <a:xfrm>
                <a:off x="4073425" y="509475"/>
                <a:ext cx="1388725" cy="1805875"/>
              </a:xfrm>
              <a:custGeom>
                <a:avLst/>
                <a:gdLst/>
                <a:ahLst/>
                <a:cxnLst/>
                <a:rect l="l" t="t" r="r" b="b"/>
                <a:pathLst>
                  <a:path w="55549" h="72235" extrusionOk="0">
                    <a:moveTo>
                      <a:pt x="27909" y="0"/>
                    </a:moveTo>
                    <a:cubicBezTo>
                      <a:pt x="26529" y="0"/>
                      <a:pt x="25078" y="109"/>
                      <a:pt x="23560" y="327"/>
                    </a:cubicBezTo>
                    <a:cubicBezTo>
                      <a:pt x="7853" y="2590"/>
                      <a:pt x="1110" y="6494"/>
                      <a:pt x="533" y="26726"/>
                    </a:cubicBezTo>
                    <a:cubicBezTo>
                      <a:pt x="0" y="46913"/>
                      <a:pt x="5058" y="65459"/>
                      <a:pt x="22450" y="71049"/>
                    </a:cubicBezTo>
                    <a:cubicBezTo>
                      <a:pt x="25016" y="71880"/>
                      <a:pt x="27545" y="72235"/>
                      <a:pt x="29992" y="72235"/>
                    </a:cubicBezTo>
                    <a:cubicBezTo>
                      <a:pt x="44134" y="72235"/>
                      <a:pt x="55548" y="60402"/>
                      <a:pt x="55549" y="60401"/>
                    </a:cubicBezTo>
                    <a:lnTo>
                      <a:pt x="55549" y="60401"/>
                    </a:lnTo>
                    <a:cubicBezTo>
                      <a:pt x="54951" y="60678"/>
                      <a:pt x="54383" y="60811"/>
                      <a:pt x="53845" y="60811"/>
                    </a:cubicBezTo>
                    <a:cubicBezTo>
                      <a:pt x="47839" y="60811"/>
                      <a:pt x="45568" y="44236"/>
                      <a:pt x="46586" y="26726"/>
                    </a:cubicBezTo>
                    <a:cubicBezTo>
                      <a:pt x="47589" y="9487"/>
                      <a:pt x="40839" y="0"/>
                      <a:pt x="27909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8" name="Google Shape;1138;p28"/>
              <p:cNvSpPr/>
              <p:nvPr/>
            </p:nvSpPr>
            <p:spPr>
              <a:xfrm>
                <a:off x="5217500" y="1235275"/>
                <a:ext cx="464275" cy="948775"/>
              </a:xfrm>
              <a:custGeom>
                <a:avLst/>
                <a:gdLst/>
                <a:ahLst/>
                <a:cxnLst/>
                <a:rect l="l" t="t" r="r" b="b"/>
                <a:pathLst>
                  <a:path w="18571" h="37951" extrusionOk="0">
                    <a:moveTo>
                      <a:pt x="690" y="1"/>
                    </a:moveTo>
                    <a:lnTo>
                      <a:pt x="690" y="1"/>
                    </a:lnTo>
                    <a:cubicBezTo>
                      <a:pt x="1" y="16632"/>
                      <a:pt x="2352" y="31780"/>
                      <a:pt x="8084" y="31780"/>
                    </a:cubicBezTo>
                    <a:cubicBezTo>
                      <a:pt x="8621" y="31780"/>
                      <a:pt x="9189" y="31647"/>
                      <a:pt x="9786" y="31369"/>
                    </a:cubicBezTo>
                    <a:lnTo>
                      <a:pt x="9786" y="31369"/>
                    </a:lnTo>
                    <a:cubicBezTo>
                      <a:pt x="9786" y="31369"/>
                      <a:pt x="7345" y="33942"/>
                      <a:pt x="3264" y="36649"/>
                    </a:cubicBezTo>
                    <a:cubicBezTo>
                      <a:pt x="6567" y="37575"/>
                      <a:pt x="9772" y="37950"/>
                      <a:pt x="12640" y="37950"/>
                    </a:cubicBezTo>
                    <a:cubicBezTo>
                      <a:pt x="14855" y="37950"/>
                      <a:pt x="16869" y="37726"/>
                      <a:pt x="18571" y="37359"/>
                    </a:cubicBezTo>
                    <a:cubicBezTo>
                      <a:pt x="18571" y="37359"/>
                      <a:pt x="11782" y="30570"/>
                      <a:pt x="9919" y="20676"/>
                    </a:cubicBezTo>
                    <a:cubicBezTo>
                      <a:pt x="8677" y="14065"/>
                      <a:pt x="6369" y="4171"/>
                      <a:pt x="690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9" name="Google Shape;1139;p28"/>
              <p:cNvSpPr/>
              <p:nvPr/>
            </p:nvSpPr>
            <p:spPr>
              <a:xfrm>
                <a:off x="4554800" y="1184500"/>
                <a:ext cx="907350" cy="967000"/>
              </a:xfrm>
              <a:custGeom>
                <a:avLst/>
                <a:gdLst/>
                <a:ahLst/>
                <a:cxnLst/>
                <a:rect l="l" t="t" r="r" b="b"/>
                <a:pathLst>
                  <a:path w="36294" h="38680" extrusionOk="0">
                    <a:moveTo>
                      <a:pt x="21194" y="0"/>
                    </a:moveTo>
                    <a:cubicBezTo>
                      <a:pt x="19643" y="0"/>
                      <a:pt x="17937" y="330"/>
                      <a:pt x="16062" y="1056"/>
                    </a:cubicBezTo>
                    <a:cubicBezTo>
                      <a:pt x="16062" y="1056"/>
                      <a:pt x="1" y="8510"/>
                      <a:pt x="9851" y="23950"/>
                    </a:cubicBezTo>
                    <a:cubicBezTo>
                      <a:pt x="15263" y="32380"/>
                      <a:pt x="22717" y="36772"/>
                      <a:pt x="29772" y="38680"/>
                    </a:cubicBezTo>
                    <a:cubicBezTo>
                      <a:pt x="33853" y="35973"/>
                      <a:pt x="36294" y="33400"/>
                      <a:pt x="36294" y="33400"/>
                    </a:cubicBezTo>
                    <a:lnTo>
                      <a:pt x="36294" y="33400"/>
                    </a:lnTo>
                    <a:cubicBezTo>
                      <a:pt x="35697" y="33678"/>
                      <a:pt x="35129" y="33811"/>
                      <a:pt x="34592" y="33811"/>
                    </a:cubicBezTo>
                    <a:cubicBezTo>
                      <a:pt x="28860" y="33811"/>
                      <a:pt x="26509" y="18663"/>
                      <a:pt x="27198" y="2032"/>
                    </a:cubicBezTo>
                    <a:cubicBezTo>
                      <a:pt x="25518" y="751"/>
                      <a:pt x="23532" y="0"/>
                      <a:pt x="2119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0" name="Google Shape;1140;p28"/>
              <p:cNvSpPr/>
              <p:nvPr/>
            </p:nvSpPr>
            <p:spPr>
              <a:xfrm>
                <a:off x="4950800" y="1785450"/>
                <a:ext cx="1453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813" h="5212" extrusionOk="0">
                    <a:moveTo>
                      <a:pt x="4836" y="0"/>
                    </a:moveTo>
                    <a:lnTo>
                      <a:pt x="4836" y="0"/>
                    </a:lnTo>
                    <a:cubicBezTo>
                      <a:pt x="4969" y="932"/>
                      <a:pt x="5014" y="1775"/>
                      <a:pt x="5014" y="2662"/>
                    </a:cubicBezTo>
                    <a:cubicBezTo>
                      <a:pt x="4969" y="3062"/>
                      <a:pt x="4969" y="3550"/>
                      <a:pt x="4881" y="3816"/>
                    </a:cubicBezTo>
                    <a:cubicBezTo>
                      <a:pt x="4748" y="4127"/>
                      <a:pt x="4570" y="4260"/>
                      <a:pt x="4260" y="4304"/>
                    </a:cubicBezTo>
                    <a:cubicBezTo>
                      <a:pt x="4198" y="4317"/>
                      <a:pt x="4135" y="4323"/>
                      <a:pt x="4072" y="4323"/>
                    </a:cubicBezTo>
                    <a:cubicBezTo>
                      <a:pt x="3497" y="4323"/>
                      <a:pt x="2854" y="3812"/>
                      <a:pt x="2174" y="3372"/>
                    </a:cubicBezTo>
                    <a:cubicBezTo>
                      <a:pt x="1464" y="2884"/>
                      <a:pt x="754" y="2352"/>
                      <a:pt x="0" y="1819"/>
                    </a:cubicBezTo>
                    <a:lnTo>
                      <a:pt x="0" y="1819"/>
                    </a:lnTo>
                    <a:cubicBezTo>
                      <a:pt x="488" y="2574"/>
                      <a:pt x="1065" y="3284"/>
                      <a:pt x="1731" y="3905"/>
                    </a:cubicBezTo>
                    <a:cubicBezTo>
                      <a:pt x="2086" y="4215"/>
                      <a:pt x="2440" y="4526"/>
                      <a:pt x="2840" y="4792"/>
                    </a:cubicBezTo>
                    <a:cubicBezTo>
                      <a:pt x="3178" y="5018"/>
                      <a:pt x="3612" y="5211"/>
                      <a:pt x="4114" y="5211"/>
                    </a:cubicBezTo>
                    <a:cubicBezTo>
                      <a:pt x="4205" y="5211"/>
                      <a:pt x="4298" y="5205"/>
                      <a:pt x="4393" y="5191"/>
                    </a:cubicBezTo>
                    <a:cubicBezTo>
                      <a:pt x="4659" y="5147"/>
                      <a:pt x="4969" y="5058"/>
                      <a:pt x="5191" y="4836"/>
                    </a:cubicBezTo>
                    <a:cubicBezTo>
                      <a:pt x="5457" y="4659"/>
                      <a:pt x="5635" y="4348"/>
                      <a:pt x="5679" y="4082"/>
                    </a:cubicBezTo>
                    <a:cubicBezTo>
                      <a:pt x="5812" y="3505"/>
                      <a:pt x="5768" y="3062"/>
                      <a:pt x="5724" y="2618"/>
                    </a:cubicBezTo>
                    <a:cubicBezTo>
                      <a:pt x="5591" y="1686"/>
                      <a:pt x="5324" y="799"/>
                      <a:pt x="4836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1" name="Google Shape;1141;p28"/>
              <p:cNvSpPr/>
              <p:nvPr/>
            </p:nvSpPr>
            <p:spPr>
              <a:xfrm>
                <a:off x="5258050" y="1742175"/>
                <a:ext cx="16650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666" h="315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22" y="1110"/>
                      <a:pt x="399" y="2175"/>
                      <a:pt x="666" y="3151"/>
                    </a:cubicBezTo>
                    <a:cubicBezTo>
                      <a:pt x="666" y="2752"/>
                      <a:pt x="666" y="2441"/>
                      <a:pt x="621" y="2086"/>
                    </a:cubicBezTo>
                    <a:cubicBezTo>
                      <a:pt x="532" y="1376"/>
                      <a:pt x="355" y="667"/>
                      <a:pt x="0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2" name="Google Shape;1142;p28"/>
              <p:cNvSpPr/>
              <p:nvPr/>
            </p:nvSpPr>
            <p:spPr>
              <a:xfrm>
                <a:off x="5131600" y="1729975"/>
                <a:ext cx="1431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24" h="5198" extrusionOk="0">
                    <a:moveTo>
                      <a:pt x="4792" y="1"/>
                    </a:moveTo>
                    <a:lnTo>
                      <a:pt x="4792" y="1"/>
                    </a:lnTo>
                    <a:cubicBezTo>
                      <a:pt x="4925" y="888"/>
                      <a:pt x="5014" y="1776"/>
                      <a:pt x="4969" y="2619"/>
                    </a:cubicBezTo>
                    <a:cubicBezTo>
                      <a:pt x="4925" y="3018"/>
                      <a:pt x="4925" y="3506"/>
                      <a:pt x="4836" y="3817"/>
                    </a:cubicBezTo>
                    <a:cubicBezTo>
                      <a:pt x="4748" y="4127"/>
                      <a:pt x="4526" y="4216"/>
                      <a:pt x="4215" y="4305"/>
                    </a:cubicBezTo>
                    <a:cubicBezTo>
                      <a:pt x="4172" y="4311"/>
                      <a:pt x="4128" y="4314"/>
                      <a:pt x="4085" y="4314"/>
                    </a:cubicBezTo>
                    <a:cubicBezTo>
                      <a:pt x="3495" y="4314"/>
                      <a:pt x="2835" y="3783"/>
                      <a:pt x="2174" y="3329"/>
                    </a:cubicBezTo>
                    <a:cubicBezTo>
                      <a:pt x="1420" y="2840"/>
                      <a:pt x="710" y="2308"/>
                      <a:pt x="0" y="1776"/>
                    </a:cubicBezTo>
                    <a:lnTo>
                      <a:pt x="0" y="1776"/>
                    </a:lnTo>
                    <a:cubicBezTo>
                      <a:pt x="444" y="2574"/>
                      <a:pt x="1065" y="3240"/>
                      <a:pt x="1730" y="3861"/>
                    </a:cubicBezTo>
                    <a:cubicBezTo>
                      <a:pt x="2041" y="4216"/>
                      <a:pt x="2396" y="4482"/>
                      <a:pt x="2795" y="4748"/>
                    </a:cubicBezTo>
                    <a:cubicBezTo>
                      <a:pt x="3160" y="4992"/>
                      <a:pt x="3673" y="5198"/>
                      <a:pt x="4199" y="5198"/>
                    </a:cubicBezTo>
                    <a:cubicBezTo>
                      <a:pt x="4248" y="5198"/>
                      <a:pt x="4298" y="5196"/>
                      <a:pt x="4348" y="5192"/>
                    </a:cubicBezTo>
                    <a:cubicBezTo>
                      <a:pt x="4614" y="5148"/>
                      <a:pt x="4925" y="5015"/>
                      <a:pt x="5191" y="4837"/>
                    </a:cubicBezTo>
                    <a:cubicBezTo>
                      <a:pt x="5413" y="4615"/>
                      <a:pt x="5590" y="4305"/>
                      <a:pt x="5635" y="4038"/>
                    </a:cubicBezTo>
                    <a:cubicBezTo>
                      <a:pt x="5679" y="3905"/>
                      <a:pt x="5679" y="3772"/>
                      <a:pt x="5724" y="3639"/>
                    </a:cubicBezTo>
                    <a:cubicBezTo>
                      <a:pt x="5457" y="2663"/>
                      <a:pt x="5280" y="1598"/>
                      <a:pt x="5058" y="489"/>
                    </a:cubicBezTo>
                    <a:cubicBezTo>
                      <a:pt x="4969" y="312"/>
                      <a:pt x="4881" y="134"/>
                      <a:pt x="4792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3" name="Google Shape;1143;p28"/>
              <p:cNvSpPr/>
              <p:nvPr/>
            </p:nvSpPr>
            <p:spPr>
              <a:xfrm>
                <a:off x="5317925" y="1899700"/>
                <a:ext cx="1431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5725" h="5197" extrusionOk="0">
                    <a:moveTo>
                      <a:pt x="4748" y="0"/>
                    </a:moveTo>
                    <a:lnTo>
                      <a:pt x="4748" y="0"/>
                    </a:lnTo>
                    <a:cubicBezTo>
                      <a:pt x="4881" y="888"/>
                      <a:pt x="4970" y="1775"/>
                      <a:pt x="4926" y="2618"/>
                    </a:cubicBezTo>
                    <a:cubicBezTo>
                      <a:pt x="4926" y="3017"/>
                      <a:pt x="4926" y="3505"/>
                      <a:pt x="4793" y="3816"/>
                    </a:cubicBezTo>
                    <a:cubicBezTo>
                      <a:pt x="4704" y="4126"/>
                      <a:pt x="4526" y="4260"/>
                      <a:pt x="4172" y="4304"/>
                    </a:cubicBezTo>
                    <a:cubicBezTo>
                      <a:pt x="4131" y="4310"/>
                      <a:pt x="4091" y="4313"/>
                      <a:pt x="4049" y="4313"/>
                    </a:cubicBezTo>
                    <a:cubicBezTo>
                      <a:pt x="3490" y="4313"/>
                      <a:pt x="2791" y="3782"/>
                      <a:pt x="2131" y="3328"/>
                    </a:cubicBezTo>
                    <a:cubicBezTo>
                      <a:pt x="1421" y="2840"/>
                      <a:pt x="711" y="2352"/>
                      <a:pt x="1" y="1819"/>
                    </a:cubicBezTo>
                    <a:lnTo>
                      <a:pt x="1" y="1819"/>
                    </a:lnTo>
                    <a:lnTo>
                      <a:pt x="45" y="1952"/>
                    </a:lnTo>
                    <a:cubicBezTo>
                      <a:pt x="489" y="2662"/>
                      <a:pt x="1066" y="3328"/>
                      <a:pt x="1687" y="3905"/>
                    </a:cubicBezTo>
                    <a:cubicBezTo>
                      <a:pt x="1997" y="4215"/>
                      <a:pt x="2352" y="4481"/>
                      <a:pt x="2752" y="4748"/>
                    </a:cubicBezTo>
                    <a:cubicBezTo>
                      <a:pt x="3117" y="4991"/>
                      <a:pt x="3629" y="5197"/>
                      <a:pt x="4155" y="5197"/>
                    </a:cubicBezTo>
                    <a:cubicBezTo>
                      <a:pt x="4205" y="5197"/>
                      <a:pt x="4255" y="5195"/>
                      <a:pt x="4305" y="5191"/>
                    </a:cubicBezTo>
                    <a:cubicBezTo>
                      <a:pt x="4571" y="5147"/>
                      <a:pt x="4881" y="5014"/>
                      <a:pt x="5148" y="4836"/>
                    </a:cubicBezTo>
                    <a:cubicBezTo>
                      <a:pt x="5369" y="4615"/>
                      <a:pt x="5547" y="4304"/>
                      <a:pt x="5591" y="4038"/>
                    </a:cubicBezTo>
                    <a:cubicBezTo>
                      <a:pt x="5724" y="3505"/>
                      <a:pt x="5680" y="3062"/>
                      <a:pt x="5636" y="2574"/>
                    </a:cubicBezTo>
                    <a:cubicBezTo>
                      <a:pt x="5547" y="1686"/>
                      <a:pt x="5236" y="755"/>
                      <a:pt x="4748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4" name="Google Shape;1144;p28"/>
              <p:cNvSpPr/>
              <p:nvPr/>
            </p:nvSpPr>
            <p:spPr>
              <a:xfrm>
                <a:off x="5316825" y="1944050"/>
                <a:ext cx="225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90" h="179" extrusionOk="0">
                    <a:moveTo>
                      <a:pt x="1" y="1"/>
                    </a:moveTo>
                    <a:lnTo>
                      <a:pt x="89" y="178"/>
                    </a:lnTo>
                    <a:lnTo>
                      <a:pt x="89" y="178"/>
                    </a:lnTo>
                    <a:lnTo>
                      <a:pt x="45" y="45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5" name="Google Shape;1145;p28"/>
              <p:cNvSpPr/>
              <p:nvPr/>
            </p:nvSpPr>
            <p:spPr>
              <a:xfrm>
                <a:off x="5285775" y="1652350"/>
                <a:ext cx="144225" cy="130225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09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69" y="3062"/>
                      <a:pt x="4969" y="3505"/>
                      <a:pt x="4836" y="3816"/>
                    </a:cubicBezTo>
                    <a:cubicBezTo>
                      <a:pt x="4748" y="4126"/>
                      <a:pt x="4570" y="4260"/>
                      <a:pt x="4215" y="4304"/>
                    </a:cubicBezTo>
                    <a:cubicBezTo>
                      <a:pt x="4175" y="4310"/>
                      <a:pt x="4134" y="4313"/>
                      <a:pt x="4093" y="4313"/>
                    </a:cubicBezTo>
                    <a:cubicBezTo>
                      <a:pt x="3534" y="4313"/>
                      <a:pt x="2835" y="3782"/>
                      <a:pt x="2174" y="3328"/>
                    </a:cubicBezTo>
                    <a:cubicBezTo>
                      <a:pt x="1464" y="2840"/>
                      <a:pt x="755" y="2307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3"/>
                      <a:pt x="1731" y="3905"/>
                    </a:cubicBezTo>
                    <a:cubicBezTo>
                      <a:pt x="2041" y="4215"/>
                      <a:pt x="2396" y="4481"/>
                      <a:pt x="2795" y="4792"/>
                    </a:cubicBezTo>
                    <a:cubicBezTo>
                      <a:pt x="3141" y="4984"/>
                      <a:pt x="3619" y="5209"/>
                      <a:pt x="4115" y="5209"/>
                    </a:cubicBezTo>
                    <a:cubicBezTo>
                      <a:pt x="4192" y="5209"/>
                      <a:pt x="4270" y="5203"/>
                      <a:pt x="4348" y="5191"/>
                    </a:cubicBezTo>
                    <a:cubicBezTo>
                      <a:pt x="4659" y="5147"/>
                      <a:pt x="4925" y="5058"/>
                      <a:pt x="5191" y="4836"/>
                    </a:cubicBezTo>
                    <a:cubicBezTo>
                      <a:pt x="5413" y="4614"/>
                      <a:pt x="5591" y="4348"/>
                      <a:pt x="5679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1" y="1686"/>
                      <a:pt x="5280" y="754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6" name="Google Shape;1146;p28"/>
              <p:cNvSpPr/>
              <p:nvPr/>
            </p:nvSpPr>
            <p:spPr>
              <a:xfrm>
                <a:off x="4946350" y="1574700"/>
                <a:ext cx="1442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12" extrusionOk="0">
                    <a:moveTo>
                      <a:pt x="4792" y="0"/>
                    </a:moveTo>
                    <a:cubicBezTo>
                      <a:pt x="4926" y="932"/>
                      <a:pt x="5014" y="1775"/>
                      <a:pt x="4970" y="2663"/>
                    </a:cubicBezTo>
                    <a:cubicBezTo>
                      <a:pt x="4926" y="3062"/>
                      <a:pt x="4926" y="3550"/>
                      <a:pt x="4837" y="3816"/>
                    </a:cubicBezTo>
                    <a:cubicBezTo>
                      <a:pt x="4748" y="4127"/>
                      <a:pt x="4526" y="4260"/>
                      <a:pt x="4216" y="4304"/>
                    </a:cubicBezTo>
                    <a:cubicBezTo>
                      <a:pt x="4154" y="4317"/>
                      <a:pt x="4091" y="4324"/>
                      <a:pt x="4028" y="4324"/>
                    </a:cubicBezTo>
                    <a:cubicBezTo>
                      <a:pt x="3453" y="4324"/>
                      <a:pt x="2810" y="3812"/>
                      <a:pt x="2130" y="3372"/>
                    </a:cubicBezTo>
                    <a:cubicBezTo>
                      <a:pt x="1421" y="2884"/>
                      <a:pt x="711" y="2352"/>
                      <a:pt x="1" y="1820"/>
                    </a:cubicBezTo>
                    <a:lnTo>
                      <a:pt x="1" y="1820"/>
                    </a:lnTo>
                    <a:cubicBezTo>
                      <a:pt x="444" y="2574"/>
                      <a:pt x="1066" y="3284"/>
                      <a:pt x="1731" y="3905"/>
                    </a:cubicBezTo>
                    <a:cubicBezTo>
                      <a:pt x="2042" y="4215"/>
                      <a:pt x="2397" y="4526"/>
                      <a:pt x="2796" y="4792"/>
                    </a:cubicBezTo>
                    <a:cubicBezTo>
                      <a:pt x="3134" y="5018"/>
                      <a:pt x="3568" y="5211"/>
                      <a:pt x="4070" y="5211"/>
                    </a:cubicBezTo>
                    <a:cubicBezTo>
                      <a:pt x="4161" y="5211"/>
                      <a:pt x="4254" y="5205"/>
                      <a:pt x="4349" y="5191"/>
                    </a:cubicBezTo>
                    <a:cubicBezTo>
                      <a:pt x="4615" y="5147"/>
                      <a:pt x="4926" y="5058"/>
                      <a:pt x="5147" y="4837"/>
                    </a:cubicBezTo>
                    <a:cubicBezTo>
                      <a:pt x="5414" y="4659"/>
                      <a:pt x="5591" y="4348"/>
                      <a:pt x="5635" y="4082"/>
                    </a:cubicBezTo>
                    <a:cubicBezTo>
                      <a:pt x="5769" y="3505"/>
                      <a:pt x="5724" y="3062"/>
                      <a:pt x="5680" y="2618"/>
                    </a:cubicBezTo>
                    <a:cubicBezTo>
                      <a:pt x="5547" y="1686"/>
                      <a:pt x="5281" y="799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7" name="Google Shape;1147;p28"/>
              <p:cNvSpPr/>
              <p:nvPr/>
            </p:nvSpPr>
            <p:spPr>
              <a:xfrm>
                <a:off x="5234750" y="1389450"/>
                <a:ext cx="25525" cy="127600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5104" extrusionOk="0">
                    <a:moveTo>
                      <a:pt x="45" y="1"/>
                    </a:moveTo>
                    <a:cubicBezTo>
                      <a:pt x="178" y="933"/>
                      <a:pt x="267" y="1776"/>
                      <a:pt x="222" y="2619"/>
                    </a:cubicBezTo>
                    <a:cubicBezTo>
                      <a:pt x="222" y="3062"/>
                      <a:pt x="178" y="3506"/>
                      <a:pt x="89" y="3817"/>
                    </a:cubicBezTo>
                    <a:cubicBezTo>
                      <a:pt x="45" y="3905"/>
                      <a:pt x="45" y="3994"/>
                      <a:pt x="0" y="4038"/>
                    </a:cubicBezTo>
                    <a:cubicBezTo>
                      <a:pt x="0" y="4393"/>
                      <a:pt x="0" y="4748"/>
                      <a:pt x="45" y="5103"/>
                    </a:cubicBezTo>
                    <a:cubicBezTo>
                      <a:pt x="178" y="5015"/>
                      <a:pt x="311" y="4970"/>
                      <a:pt x="444" y="4837"/>
                    </a:cubicBezTo>
                    <a:cubicBezTo>
                      <a:pt x="666" y="4660"/>
                      <a:pt x="843" y="4349"/>
                      <a:pt x="888" y="4083"/>
                    </a:cubicBezTo>
                    <a:cubicBezTo>
                      <a:pt x="1021" y="3506"/>
                      <a:pt x="976" y="3062"/>
                      <a:pt x="932" y="2619"/>
                    </a:cubicBezTo>
                    <a:cubicBezTo>
                      <a:pt x="843" y="1687"/>
                      <a:pt x="533" y="800"/>
                      <a:pt x="45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8" name="Google Shape;1148;p28"/>
              <p:cNvSpPr/>
              <p:nvPr/>
            </p:nvSpPr>
            <p:spPr>
              <a:xfrm>
                <a:off x="5116075" y="1434950"/>
                <a:ext cx="119800" cy="8480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339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44" y="754"/>
                      <a:pt x="1065" y="1464"/>
                      <a:pt x="1730" y="2085"/>
                    </a:cubicBezTo>
                    <a:cubicBezTo>
                      <a:pt x="2041" y="2396"/>
                      <a:pt x="2396" y="2662"/>
                      <a:pt x="2795" y="2973"/>
                    </a:cubicBezTo>
                    <a:cubicBezTo>
                      <a:pt x="3133" y="3198"/>
                      <a:pt x="3599" y="3392"/>
                      <a:pt x="4084" y="3392"/>
                    </a:cubicBezTo>
                    <a:cubicBezTo>
                      <a:pt x="4172" y="3392"/>
                      <a:pt x="4260" y="3386"/>
                      <a:pt x="4348" y="3372"/>
                    </a:cubicBezTo>
                    <a:cubicBezTo>
                      <a:pt x="4481" y="3372"/>
                      <a:pt x="4614" y="3328"/>
                      <a:pt x="4792" y="3283"/>
                    </a:cubicBezTo>
                    <a:cubicBezTo>
                      <a:pt x="4747" y="2928"/>
                      <a:pt x="4747" y="2573"/>
                      <a:pt x="4747" y="2218"/>
                    </a:cubicBezTo>
                    <a:cubicBezTo>
                      <a:pt x="4614" y="2396"/>
                      <a:pt x="4481" y="2440"/>
                      <a:pt x="4215" y="2485"/>
                    </a:cubicBezTo>
                    <a:cubicBezTo>
                      <a:pt x="4161" y="2497"/>
                      <a:pt x="4105" y="2503"/>
                      <a:pt x="4048" y="2503"/>
                    </a:cubicBezTo>
                    <a:cubicBezTo>
                      <a:pt x="3497" y="2503"/>
                      <a:pt x="2817" y="1955"/>
                      <a:pt x="2174" y="1553"/>
                    </a:cubicBezTo>
                    <a:cubicBezTo>
                      <a:pt x="1420" y="1065"/>
                      <a:pt x="710" y="532"/>
                      <a:pt x="0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9" name="Google Shape;1149;p28"/>
              <p:cNvSpPr/>
              <p:nvPr/>
            </p:nvSpPr>
            <p:spPr>
              <a:xfrm>
                <a:off x="5131600" y="1915225"/>
                <a:ext cx="1442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68" h="5198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25" y="3017"/>
                      <a:pt x="4925" y="3505"/>
                      <a:pt x="4836" y="3816"/>
                    </a:cubicBezTo>
                    <a:cubicBezTo>
                      <a:pt x="4748" y="4127"/>
                      <a:pt x="4526" y="4260"/>
                      <a:pt x="4215" y="4304"/>
                    </a:cubicBezTo>
                    <a:cubicBezTo>
                      <a:pt x="4172" y="4310"/>
                      <a:pt x="4128" y="4313"/>
                      <a:pt x="4085" y="4313"/>
                    </a:cubicBezTo>
                    <a:cubicBezTo>
                      <a:pt x="3495" y="4313"/>
                      <a:pt x="2835" y="3782"/>
                      <a:pt x="2174" y="3328"/>
                    </a:cubicBezTo>
                    <a:cubicBezTo>
                      <a:pt x="1420" y="2840"/>
                      <a:pt x="710" y="2308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4"/>
                      <a:pt x="1730" y="3905"/>
                    </a:cubicBezTo>
                    <a:cubicBezTo>
                      <a:pt x="2041" y="4215"/>
                      <a:pt x="2396" y="4482"/>
                      <a:pt x="2795" y="4748"/>
                    </a:cubicBezTo>
                    <a:cubicBezTo>
                      <a:pt x="3160" y="4991"/>
                      <a:pt x="3673" y="5197"/>
                      <a:pt x="4199" y="5197"/>
                    </a:cubicBezTo>
                    <a:cubicBezTo>
                      <a:pt x="4248" y="5197"/>
                      <a:pt x="4298" y="5195"/>
                      <a:pt x="4348" y="5191"/>
                    </a:cubicBezTo>
                    <a:cubicBezTo>
                      <a:pt x="4614" y="5147"/>
                      <a:pt x="4925" y="5014"/>
                      <a:pt x="5191" y="4837"/>
                    </a:cubicBezTo>
                    <a:cubicBezTo>
                      <a:pt x="5413" y="4615"/>
                      <a:pt x="5590" y="4304"/>
                      <a:pt x="5635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0" y="1642"/>
                      <a:pt x="5280" y="755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0" name="Google Shape;1150;p28"/>
              <p:cNvSpPr/>
              <p:nvPr/>
            </p:nvSpPr>
            <p:spPr>
              <a:xfrm>
                <a:off x="4267525" y="1809850"/>
                <a:ext cx="86550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73" y="1642"/>
                    </a:cubicBezTo>
                    <a:cubicBezTo>
                      <a:pt x="2929" y="1864"/>
                      <a:pt x="2885" y="2174"/>
                      <a:pt x="2796" y="2352"/>
                    </a:cubicBezTo>
                    <a:cubicBezTo>
                      <a:pt x="2707" y="2529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420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54"/>
                      <a:pt x="533" y="1642"/>
                      <a:pt x="844" y="2086"/>
                    </a:cubicBezTo>
                    <a:cubicBezTo>
                      <a:pt x="1021" y="2308"/>
                      <a:pt x="1199" y="2529"/>
                      <a:pt x="1420" y="2707"/>
                    </a:cubicBezTo>
                    <a:cubicBezTo>
                      <a:pt x="1642" y="2929"/>
                      <a:pt x="1953" y="3106"/>
                      <a:pt x="2352" y="3151"/>
                    </a:cubicBezTo>
                    <a:cubicBezTo>
                      <a:pt x="2530" y="3151"/>
                      <a:pt x="2707" y="3106"/>
                      <a:pt x="2885" y="3017"/>
                    </a:cubicBezTo>
                    <a:cubicBezTo>
                      <a:pt x="3062" y="2884"/>
                      <a:pt x="3195" y="2751"/>
                      <a:pt x="3240" y="2574"/>
                    </a:cubicBezTo>
                    <a:cubicBezTo>
                      <a:pt x="3373" y="2219"/>
                      <a:pt x="3417" y="1953"/>
                      <a:pt x="3417" y="1686"/>
                    </a:cubicBezTo>
                    <a:cubicBezTo>
                      <a:pt x="3461" y="1110"/>
                      <a:pt x="3373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1" name="Google Shape;1151;p28"/>
              <p:cNvSpPr/>
              <p:nvPr/>
            </p:nvSpPr>
            <p:spPr>
              <a:xfrm>
                <a:off x="4384000" y="1793200"/>
                <a:ext cx="85425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2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29" y="1643"/>
                    </a:cubicBezTo>
                    <a:cubicBezTo>
                      <a:pt x="2884" y="1864"/>
                      <a:pt x="2840" y="2175"/>
                      <a:pt x="2751" y="2352"/>
                    </a:cubicBezTo>
                    <a:cubicBezTo>
                      <a:pt x="2662" y="2530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5"/>
                      <a:pt x="1154" y="1776"/>
                    </a:cubicBezTo>
                    <a:cubicBezTo>
                      <a:pt x="755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3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2" y="3107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7"/>
                      <a:pt x="2840" y="3018"/>
                    </a:cubicBezTo>
                    <a:cubicBezTo>
                      <a:pt x="3017" y="2885"/>
                      <a:pt x="3150" y="2752"/>
                      <a:pt x="3239" y="2574"/>
                    </a:cubicBezTo>
                    <a:cubicBezTo>
                      <a:pt x="3328" y="2264"/>
                      <a:pt x="3372" y="1953"/>
                      <a:pt x="3372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2" name="Google Shape;1152;p28"/>
              <p:cNvSpPr/>
              <p:nvPr/>
            </p:nvSpPr>
            <p:spPr>
              <a:xfrm>
                <a:off x="4480500" y="1915225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29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6"/>
                      <a:pt x="2840" y="3017"/>
                    </a:cubicBezTo>
                    <a:cubicBezTo>
                      <a:pt x="3017" y="2929"/>
                      <a:pt x="3150" y="2751"/>
                      <a:pt x="3239" y="2574"/>
                    </a:cubicBezTo>
                    <a:cubicBezTo>
                      <a:pt x="3328" y="2263"/>
                      <a:pt x="3372" y="1997"/>
                      <a:pt x="3372" y="1686"/>
                    </a:cubicBezTo>
                    <a:cubicBezTo>
                      <a:pt x="3417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3" name="Google Shape;1153;p28"/>
              <p:cNvSpPr/>
              <p:nvPr/>
            </p:nvSpPr>
            <p:spPr>
              <a:xfrm>
                <a:off x="4480500" y="20971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29" y="1598"/>
                    </a:cubicBezTo>
                    <a:cubicBezTo>
                      <a:pt x="2884" y="1864"/>
                      <a:pt x="2840" y="2130"/>
                      <a:pt x="2751" y="2308"/>
                    </a:cubicBezTo>
                    <a:cubicBezTo>
                      <a:pt x="2662" y="2485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30"/>
                      <a:pt x="1154" y="1775"/>
                    </a:cubicBezTo>
                    <a:cubicBezTo>
                      <a:pt x="755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10"/>
                      <a:pt x="488" y="1598"/>
                      <a:pt x="843" y="2042"/>
                    </a:cubicBezTo>
                    <a:cubicBezTo>
                      <a:pt x="1021" y="2264"/>
                      <a:pt x="1198" y="2485"/>
                      <a:pt x="1420" y="2707"/>
                    </a:cubicBezTo>
                    <a:cubicBezTo>
                      <a:pt x="1642" y="2885"/>
                      <a:pt x="1952" y="3107"/>
                      <a:pt x="2307" y="3107"/>
                    </a:cubicBezTo>
                    <a:lnTo>
                      <a:pt x="2352" y="3107"/>
                    </a:lnTo>
                    <a:cubicBezTo>
                      <a:pt x="2485" y="3107"/>
                      <a:pt x="2707" y="3062"/>
                      <a:pt x="2840" y="2973"/>
                    </a:cubicBezTo>
                    <a:cubicBezTo>
                      <a:pt x="3017" y="2885"/>
                      <a:pt x="3150" y="2707"/>
                      <a:pt x="3239" y="2530"/>
                    </a:cubicBezTo>
                    <a:cubicBezTo>
                      <a:pt x="3328" y="2219"/>
                      <a:pt x="3372" y="1953"/>
                      <a:pt x="3372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4" name="Google Shape;1154;p28"/>
              <p:cNvSpPr/>
              <p:nvPr/>
            </p:nvSpPr>
            <p:spPr>
              <a:xfrm>
                <a:off x="4542600" y="1682300"/>
                <a:ext cx="85450" cy="77650"/>
              </a:xfrm>
              <a:custGeom>
                <a:avLst/>
                <a:gdLst/>
                <a:ahLst/>
                <a:cxnLst/>
                <a:rect l="l" t="t" r="r" b="b"/>
                <a:pathLst>
                  <a:path w="3418" h="3106" extrusionOk="0">
                    <a:moveTo>
                      <a:pt x="3107" y="0"/>
                    </a:moveTo>
                    <a:cubicBezTo>
                      <a:pt x="3107" y="577"/>
                      <a:pt x="3062" y="1109"/>
                      <a:pt x="2929" y="1642"/>
                    </a:cubicBezTo>
                    <a:cubicBezTo>
                      <a:pt x="2885" y="1864"/>
                      <a:pt x="2840" y="2174"/>
                      <a:pt x="2752" y="2352"/>
                    </a:cubicBezTo>
                    <a:cubicBezTo>
                      <a:pt x="2663" y="2529"/>
                      <a:pt x="2530" y="2573"/>
                      <a:pt x="2352" y="2573"/>
                    </a:cubicBezTo>
                    <a:lnTo>
                      <a:pt x="2308" y="2573"/>
                    </a:lnTo>
                    <a:cubicBezTo>
                      <a:pt x="1953" y="2573"/>
                      <a:pt x="1554" y="2130"/>
                      <a:pt x="1154" y="1775"/>
                    </a:cubicBezTo>
                    <a:cubicBezTo>
                      <a:pt x="755" y="1420"/>
                      <a:pt x="400" y="1021"/>
                      <a:pt x="1" y="621"/>
                    </a:cubicBezTo>
                    <a:lnTo>
                      <a:pt x="1" y="621"/>
                    </a:lnTo>
                    <a:cubicBezTo>
                      <a:pt x="178" y="1154"/>
                      <a:pt x="489" y="1642"/>
                      <a:pt x="844" y="2085"/>
                    </a:cubicBezTo>
                    <a:cubicBezTo>
                      <a:pt x="1021" y="2307"/>
                      <a:pt x="1199" y="2529"/>
                      <a:pt x="1421" y="2707"/>
                    </a:cubicBezTo>
                    <a:cubicBezTo>
                      <a:pt x="1642" y="2928"/>
                      <a:pt x="1953" y="3106"/>
                      <a:pt x="2308" y="3106"/>
                    </a:cubicBezTo>
                    <a:lnTo>
                      <a:pt x="2352" y="3106"/>
                    </a:lnTo>
                    <a:cubicBezTo>
                      <a:pt x="2485" y="3106"/>
                      <a:pt x="2707" y="3106"/>
                      <a:pt x="2840" y="2973"/>
                    </a:cubicBezTo>
                    <a:cubicBezTo>
                      <a:pt x="3018" y="2884"/>
                      <a:pt x="3151" y="2707"/>
                      <a:pt x="3240" y="2573"/>
                    </a:cubicBezTo>
                    <a:cubicBezTo>
                      <a:pt x="3328" y="2219"/>
                      <a:pt x="3373" y="1952"/>
                      <a:pt x="3373" y="1686"/>
                    </a:cubicBezTo>
                    <a:cubicBezTo>
                      <a:pt x="3417" y="1109"/>
                      <a:pt x="3328" y="533"/>
                      <a:pt x="3107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5" name="Google Shape;1155;p28"/>
              <p:cNvSpPr/>
              <p:nvPr/>
            </p:nvSpPr>
            <p:spPr>
              <a:xfrm>
                <a:off x="4285275" y="168117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3" y="2485"/>
                      <a:pt x="2574" y="2530"/>
                      <a:pt x="2352" y="2530"/>
                    </a:cubicBezTo>
                    <a:cubicBezTo>
                      <a:pt x="1953" y="2530"/>
                      <a:pt x="1553" y="2130"/>
                      <a:pt x="1199" y="1775"/>
                    </a:cubicBezTo>
                    <a:cubicBezTo>
                      <a:pt x="799" y="1376"/>
                      <a:pt x="400" y="977"/>
                      <a:pt x="1" y="578"/>
                    </a:cubicBezTo>
                    <a:lnTo>
                      <a:pt x="1" y="578"/>
                    </a:lnTo>
                    <a:cubicBezTo>
                      <a:pt x="222" y="1110"/>
                      <a:pt x="533" y="1598"/>
                      <a:pt x="844" y="2042"/>
                    </a:cubicBezTo>
                    <a:cubicBezTo>
                      <a:pt x="1021" y="2264"/>
                      <a:pt x="1199" y="2485"/>
                      <a:pt x="1420" y="2707"/>
                    </a:cubicBezTo>
                    <a:cubicBezTo>
                      <a:pt x="1642" y="2885"/>
                      <a:pt x="1953" y="3107"/>
                      <a:pt x="2352" y="3107"/>
                    </a:cubicBezTo>
                    <a:cubicBezTo>
                      <a:pt x="2530" y="3107"/>
                      <a:pt x="2707" y="3062"/>
                      <a:pt x="2884" y="2973"/>
                    </a:cubicBezTo>
                    <a:cubicBezTo>
                      <a:pt x="3062" y="2885"/>
                      <a:pt x="3195" y="2707"/>
                      <a:pt x="3239" y="2530"/>
                    </a:cubicBezTo>
                    <a:cubicBezTo>
                      <a:pt x="3373" y="2219"/>
                      <a:pt x="3373" y="1953"/>
                      <a:pt x="3417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6" name="Google Shape;1156;p28"/>
              <p:cNvSpPr/>
              <p:nvPr/>
            </p:nvSpPr>
            <p:spPr>
              <a:xfrm>
                <a:off x="4407300" y="1583575"/>
                <a:ext cx="865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1" h="3151" extrusionOk="0">
                    <a:moveTo>
                      <a:pt x="3106" y="0"/>
                    </a:moveTo>
                    <a:cubicBezTo>
                      <a:pt x="3106" y="577"/>
                      <a:pt x="3106" y="1110"/>
                      <a:pt x="2973" y="1642"/>
                    </a:cubicBezTo>
                    <a:cubicBezTo>
                      <a:pt x="2928" y="1908"/>
                      <a:pt x="2884" y="2174"/>
                      <a:pt x="2795" y="2352"/>
                    </a:cubicBezTo>
                    <a:cubicBezTo>
                      <a:pt x="2706" y="2529"/>
                      <a:pt x="2573" y="2574"/>
                      <a:pt x="2396" y="2574"/>
                    </a:cubicBezTo>
                    <a:lnTo>
                      <a:pt x="2352" y="2574"/>
                    </a:lnTo>
                    <a:cubicBezTo>
                      <a:pt x="1952" y="2574"/>
                      <a:pt x="1597" y="2174"/>
                      <a:pt x="1198" y="1819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532" y="1642"/>
                      <a:pt x="887" y="2086"/>
                    </a:cubicBezTo>
                    <a:cubicBezTo>
                      <a:pt x="1020" y="2308"/>
                      <a:pt x="1198" y="2529"/>
                      <a:pt x="1420" y="2751"/>
                    </a:cubicBezTo>
                    <a:cubicBezTo>
                      <a:pt x="1642" y="2929"/>
                      <a:pt x="1952" y="3150"/>
                      <a:pt x="2352" y="3150"/>
                    </a:cubicBezTo>
                    <a:cubicBezTo>
                      <a:pt x="2529" y="3150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416" y="1997"/>
                      <a:pt x="3416" y="1686"/>
                    </a:cubicBezTo>
                    <a:cubicBezTo>
                      <a:pt x="3461" y="1110"/>
                      <a:pt x="3372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7" name="Google Shape;1157;p28"/>
              <p:cNvSpPr/>
              <p:nvPr/>
            </p:nvSpPr>
            <p:spPr>
              <a:xfrm>
                <a:off x="4543725" y="1459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09"/>
                      <a:pt x="2973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3"/>
                      <a:pt x="2352" y="2573"/>
                    </a:cubicBezTo>
                    <a:lnTo>
                      <a:pt x="2307" y="2573"/>
                    </a:lnTo>
                    <a:cubicBezTo>
                      <a:pt x="1952" y="2573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1"/>
                    </a:cubicBezTo>
                    <a:lnTo>
                      <a:pt x="0" y="621"/>
                    </a:lnTo>
                    <a:cubicBezTo>
                      <a:pt x="178" y="1154"/>
                      <a:pt x="488" y="1642"/>
                      <a:pt x="843" y="2085"/>
                    </a:cubicBezTo>
                    <a:cubicBezTo>
                      <a:pt x="1021" y="2307"/>
                      <a:pt x="1198" y="2529"/>
                      <a:pt x="1420" y="2751"/>
                    </a:cubicBezTo>
                    <a:cubicBezTo>
                      <a:pt x="1642" y="2928"/>
                      <a:pt x="1952" y="3106"/>
                      <a:pt x="2307" y="3150"/>
                    </a:cubicBezTo>
                    <a:lnTo>
                      <a:pt x="2352" y="3150"/>
                    </a:lnTo>
                    <a:cubicBezTo>
                      <a:pt x="2529" y="3150"/>
                      <a:pt x="2707" y="3106"/>
                      <a:pt x="2840" y="3017"/>
                    </a:cubicBezTo>
                    <a:cubicBezTo>
                      <a:pt x="3017" y="2884"/>
                      <a:pt x="3150" y="2751"/>
                      <a:pt x="3239" y="2573"/>
                    </a:cubicBezTo>
                    <a:cubicBezTo>
                      <a:pt x="3372" y="2263"/>
                      <a:pt x="3372" y="1997"/>
                      <a:pt x="3372" y="1686"/>
                    </a:cubicBezTo>
                    <a:cubicBezTo>
                      <a:pt x="3417" y="1109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8" name="Google Shape;1158;p28"/>
              <p:cNvSpPr/>
              <p:nvPr/>
            </p:nvSpPr>
            <p:spPr>
              <a:xfrm>
                <a:off x="4622475" y="17987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73" y="1642"/>
                    </a:cubicBezTo>
                    <a:cubicBezTo>
                      <a:pt x="2929" y="1864"/>
                      <a:pt x="2884" y="2175"/>
                      <a:pt x="2751" y="2352"/>
                    </a:cubicBezTo>
                    <a:cubicBezTo>
                      <a:pt x="2662" y="2530"/>
                      <a:pt x="2574" y="2574"/>
                      <a:pt x="2352" y="2574"/>
                    </a:cubicBezTo>
                    <a:cubicBezTo>
                      <a:pt x="1953" y="2574"/>
                      <a:pt x="1553" y="2175"/>
                      <a:pt x="1198" y="1775"/>
                    </a:cubicBezTo>
                    <a:cubicBezTo>
                      <a:pt x="799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3" y="3107"/>
                      <a:pt x="2352" y="3151"/>
                    </a:cubicBezTo>
                    <a:cubicBezTo>
                      <a:pt x="2529" y="3151"/>
                      <a:pt x="2707" y="3107"/>
                      <a:pt x="2884" y="3018"/>
                    </a:cubicBezTo>
                    <a:cubicBezTo>
                      <a:pt x="3062" y="2885"/>
                      <a:pt x="3195" y="2752"/>
                      <a:pt x="3239" y="2574"/>
                    </a:cubicBezTo>
                    <a:cubicBezTo>
                      <a:pt x="3372" y="2264"/>
                      <a:pt x="3372" y="1953"/>
                      <a:pt x="3417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9" name="Google Shape;1159;p28"/>
              <p:cNvSpPr/>
              <p:nvPr/>
            </p:nvSpPr>
            <p:spPr>
              <a:xfrm>
                <a:off x="4622475" y="20483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5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2" y="2485"/>
                      <a:pt x="2574" y="2574"/>
                      <a:pt x="2352" y="2574"/>
                    </a:cubicBezTo>
                    <a:cubicBezTo>
                      <a:pt x="1953" y="2574"/>
                      <a:pt x="1553" y="2130"/>
                      <a:pt x="1198" y="1775"/>
                    </a:cubicBezTo>
                    <a:cubicBezTo>
                      <a:pt x="799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10"/>
                      <a:pt x="488" y="1598"/>
                      <a:pt x="843" y="2041"/>
                    </a:cubicBezTo>
                    <a:cubicBezTo>
                      <a:pt x="1021" y="2263"/>
                      <a:pt x="1198" y="2485"/>
                      <a:pt x="1420" y="2707"/>
                    </a:cubicBezTo>
                    <a:cubicBezTo>
                      <a:pt x="1642" y="2884"/>
                      <a:pt x="1953" y="3106"/>
                      <a:pt x="2352" y="3106"/>
                    </a:cubicBezTo>
                    <a:cubicBezTo>
                      <a:pt x="2529" y="3106"/>
                      <a:pt x="2707" y="3062"/>
                      <a:pt x="2884" y="2973"/>
                    </a:cubicBezTo>
                    <a:cubicBezTo>
                      <a:pt x="3062" y="2884"/>
                      <a:pt x="3195" y="2707"/>
                      <a:pt x="3239" y="2530"/>
                    </a:cubicBezTo>
                    <a:cubicBezTo>
                      <a:pt x="3372" y="2219"/>
                      <a:pt x="3372" y="1953"/>
                      <a:pt x="3417" y="1642"/>
                    </a:cubicBezTo>
                    <a:cubicBezTo>
                      <a:pt x="3417" y="1065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0" name="Google Shape;1160;p28"/>
              <p:cNvSpPr/>
              <p:nvPr/>
            </p:nvSpPr>
            <p:spPr>
              <a:xfrm>
                <a:off x="4237575" y="1539200"/>
                <a:ext cx="86550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07" extrusionOk="0">
                    <a:moveTo>
                      <a:pt x="3151" y="1"/>
                    </a:moveTo>
                    <a:cubicBezTo>
                      <a:pt x="3107" y="533"/>
                      <a:pt x="3107" y="1065"/>
                      <a:pt x="2973" y="1598"/>
                    </a:cubicBezTo>
                    <a:cubicBezTo>
                      <a:pt x="2929" y="1864"/>
                      <a:pt x="2885" y="2130"/>
                      <a:pt x="2796" y="2308"/>
                    </a:cubicBezTo>
                    <a:cubicBezTo>
                      <a:pt x="2707" y="2485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376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10"/>
                      <a:pt x="533" y="1598"/>
                      <a:pt x="888" y="2042"/>
                    </a:cubicBezTo>
                    <a:cubicBezTo>
                      <a:pt x="1021" y="2308"/>
                      <a:pt x="1199" y="2485"/>
                      <a:pt x="1421" y="2707"/>
                    </a:cubicBezTo>
                    <a:cubicBezTo>
                      <a:pt x="1642" y="2885"/>
                      <a:pt x="1997" y="3106"/>
                      <a:pt x="2352" y="3106"/>
                    </a:cubicBezTo>
                    <a:cubicBezTo>
                      <a:pt x="2530" y="3106"/>
                      <a:pt x="2707" y="3062"/>
                      <a:pt x="2885" y="2973"/>
                    </a:cubicBezTo>
                    <a:cubicBezTo>
                      <a:pt x="3062" y="2885"/>
                      <a:pt x="3195" y="2707"/>
                      <a:pt x="3240" y="2530"/>
                    </a:cubicBezTo>
                    <a:cubicBezTo>
                      <a:pt x="3373" y="2219"/>
                      <a:pt x="3417" y="1953"/>
                      <a:pt x="3417" y="1642"/>
                    </a:cubicBezTo>
                    <a:cubicBezTo>
                      <a:pt x="3461" y="1065"/>
                      <a:pt x="3373" y="489"/>
                      <a:pt x="3151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1" name="Google Shape;1161;p28"/>
              <p:cNvSpPr/>
              <p:nvPr/>
            </p:nvSpPr>
            <p:spPr>
              <a:xfrm>
                <a:off x="4365150" y="1906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1" y="1110"/>
                      <a:pt x="2973" y="1642"/>
                    </a:cubicBezTo>
                    <a:cubicBezTo>
                      <a:pt x="2928" y="1908"/>
                      <a:pt x="2840" y="2174"/>
                      <a:pt x="2751" y="2352"/>
                    </a:cubicBezTo>
                    <a:cubicBezTo>
                      <a:pt x="2662" y="2529"/>
                      <a:pt x="2573" y="2574"/>
                      <a:pt x="2352" y="2574"/>
                    </a:cubicBezTo>
                    <a:cubicBezTo>
                      <a:pt x="1952" y="2574"/>
                      <a:pt x="1553" y="2174"/>
                      <a:pt x="1154" y="1820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529" y="3151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372" y="1997"/>
                      <a:pt x="3416" y="1686"/>
                    </a:cubicBezTo>
                    <a:cubicBezTo>
                      <a:pt x="3416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2" name="Google Shape;1162;p28"/>
              <p:cNvSpPr/>
              <p:nvPr/>
            </p:nvSpPr>
            <p:spPr>
              <a:xfrm>
                <a:off x="4346275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3" name="Google Shape;1163;p28"/>
              <p:cNvSpPr/>
              <p:nvPr/>
            </p:nvSpPr>
            <p:spPr>
              <a:xfrm>
                <a:off x="4921950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4" name="Google Shape;1164;p28"/>
              <p:cNvSpPr/>
              <p:nvPr/>
            </p:nvSpPr>
            <p:spPr>
              <a:xfrm>
                <a:off x="4585875" y="1099950"/>
                <a:ext cx="112050" cy="112075"/>
              </a:xfrm>
              <a:custGeom>
                <a:avLst/>
                <a:gdLst/>
                <a:ahLst/>
                <a:cxnLst/>
                <a:rect l="l" t="t" r="r" b="b"/>
                <a:pathLst>
                  <a:path w="4482" h="4483" extrusionOk="0">
                    <a:moveTo>
                      <a:pt x="0" y="1"/>
                    </a:moveTo>
                    <a:lnTo>
                      <a:pt x="1686" y="448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rgbClr val="3D3E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5" name="Google Shape;1165;p28"/>
              <p:cNvSpPr/>
              <p:nvPr/>
            </p:nvSpPr>
            <p:spPr>
              <a:xfrm>
                <a:off x="4275850" y="406750"/>
                <a:ext cx="172500" cy="163050"/>
              </a:xfrm>
              <a:custGeom>
                <a:avLst/>
                <a:gdLst/>
                <a:ahLst/>
                <a:cxnLst/>
                <a:rect l="l" t="t" r="r" b="b"/>
                <a:pathLst>
                  <a:path w="6900" h="6522" extrusionOk="0">
                    <a:moveTo>
                      <a:pt x="1457" y="0"/>
                    </a:moveTo>
                    <a:cubicBezTo>
                      <a:pt x="305" y="0"/>
                      <a:pt x="1" y="4885"/>
                      <a:pt x="5746" y="6521"/>
                    </a:cubicBezTo>
                    <a:cubicBezTo>
                      <a:pt x="6101" y="6388"/>
                      <a:pt x="6500" y="6299"/>
                      <a:pt x="6900" y="6166"/>
                    </a:cubicBezTo>
                    <a:cubicBezTo>
                      <a:pt x="5613" y="5101"/>
                      <a:pt x="3439" y="3060"/>
                      <a:pt x="2285" y="798"/>
                    </a:cubicBezTo>
                    <a:cubicBezTo>
                      <a:pt x="2005" y="237"/>
                      <a:pt x="1710" y="0"/>
                      <a:pt x="1457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6" name="Google Shape;1166;p28"/>
              <p:cNvSpPr/>
              <p:nvPr/>
            </p:nvSpPr>
            <p:spPr>
              <a:xfrm>
                <a:off x="4419500" y="560900"/>
                <a:ext cx="53250" cy="19975"/>
              </a:xfrm>
              <a:custGeom>
                <a:avLst/>
                <a:gdLst/>
                <a:ahLst/>
                <a:cxnLst/>
                <a:rect l="l" t="t" r="r" b="b"/>
                <a:pathLst>
                  <a:path w="2130" h="799" extrusionOk="0">
                    <a:moveTo>
                      <a:pt x="1154" y="0"/>
                    </a:moveTo>
                    <a:cubicBezTo>
                      <a:pt x="754" y="133"/>
                      <a:pt x="355" y="222"/>
                      <a:pt x="0" y="355"/>
                    </a:cubicBezTo>
                    <a:cubicBezTo>
                      <a:pt x="621" y="577"/>
                      <a:pt x="1331" y="710"/>
                      <a:pt x="2130" y="799"/>
                    </a:cubicBezTo>
                    <a:cubicBezTo>
                      <a:pt x="2130" y="799"/>
                      <a:pt x="1730" y="488"/>
                      <a:pt x="115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7" name="Google Shape;1167;p28"/>
              <p:cNvSpPr/>
              <p:nvPr/>
            </p:nvSpPr>
            <p:spPr>
              <a:xfrm>
                <a:off x="4250650" y="503750"/>
                <a:ext cx="166650" cy="82700"/>
              </a:xfrm>
              <a:custGeom>
                <a:avLst/>
                <a:gdLst/>
                <a:ahLst/>
                <a:cxnLst/>
                <a:rect l="l" t="t" r="r" b="b"/>
                <a:pathLst>
                  <a:path w="6666" h="3308" extrusionOk="0">
                    <a:moveTo>
                      <a:pt x="976" y="0"/>
                    </a:moveTo>
                    <a:cubicBezTo>
                      <a:pt x="1" y="0"/>
                      <a:pt x="944" y="3308"/>
                      <a:pt x="4847" y="3308"/>
                    </a:cubicBezTo>
                    <a:cubicBezTo>
                      <a:pt x="4891" y="3308"/>
                      <a:pt x="4935" y="3307"/>
                      <a:pt x="4979" y="3307"/>
                    </a:cubicBezTo>
                    <a:cubicBezTo>
                      <a:pt x="5512" y="3085"/>
                      <a:pt x="6089" y="2863"/>
                      <a:pt x="6665" y="2685"/>
                    </a:cubicBezTo>
                    <a:cubicBezTo>
                      <a:pt x="5512" y="2330"/>
                      <a:pt x="3249" y="1621"/>
                      <a:pt x="1652" y="334"/>
                    </a:cubicBezTo>
                    <a:cubicBezTo>
                      <a:pt x="1372" y="100"/>
                      <a:pt x="1145" y="0"/>
                      <a:pt x="97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8" name="Google Shape;1168;p28"/>
              <p:cNvSpPr/>
              <p:nvPr/>
            </p:nvSpPr>
            <p:spPr>
              <a:xfrm>
                <a:off x="4375125" y="570875"/>
                <a:ext cx="63250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622" extrusionOk="0">
                    <a:moveTo>
                      <a:pt x="1686" y="0"/>
                    </a:moveTo>
                    <a:cubicBezTo>
                      <a:pt x="1110" y="178"/>
                      <a:pt x="533" y="400"/>
                      <a:pt x="0" y="622"/>
                    </a:cubicBezTo>
                    <a:cubicBezTo>
                      <a:pt x="710" y="622"/>
                      <a:pt x="1553" y="488"/>
                      <a:pt x="2529" y="178"/>
                    </a:cubicBezTo>
                    <a:cubicBezTo>
                      <a:pt x="2529" y="178"/>
                      <a:pt x="2219" y="134"/>
                      <a:pt x="168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9" name="Google Shape;1169;p28"/>
              <p:cNvSpPr/>
              <p:nvPr/>
            </p:nvSpPr>
            <p:spPr>
              <a:xfrm>
                <a:off x="4894225" y="351950"/>
                <a:ext cx="140375" cy="179025"/>
              </a:xfrm>
              <a:custGeom>
                <a:avLst/>
                <a:gdLst/>
                <a:ahLst/>
                <a:cxnLst/>
                <a:rect l="l" t="t" r="r" b="b"/>
                <a:pathLst>
                  <a:path w="5615" h="7161" extrusionOk="0">
                    <a:moveTo>
                      <a:pt x="3214" y="0"/>
                    </a:moveTo>
                    <a:cubicBezTo>
                      <a:pt x="2928" y="0"/>
                      <a:pt x="2661" y="298"/>
                      <a:pt x="2529" y="993"/>
                    </a:cubicBezTo>
                    <a:cubicBezTo>
                      <a:pt x="2130" y="3167"/>
                      <a:pt x="932" y="5385"/>
                      <a:pt x="0" y="6850"/>
                    </a:cubicBezTo>
                    <a:cubicBezTo>
                      <a:pt x="400" y="6938"/>
                      <a:pt x="843" y="7027"/>
                      <a:pt x="1243" y="7160"/>
                    </a:cubicBezTo>
                    <a:cubicBezTo>
                      <a:pt x="5614" y="4118"/>
                      <a:pt x="4280" y="0"/>
                      <a:pt x="321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0" name="Google Shape;1170;p28"/>
              <p:cNvSpPr/>
              <p:nvPr/>
            </p:nvSpPr>
            <p:spPr>
              <a:xfrm>
                <a:off x="4865375" y="523175"/>
                <a:ext cx="59925" cy="41075"/>
              </a:xfrm>
              <a:custGeom>
                <a:avLst/>
                <a:gdLst/>
                <a:ahLst/>
                <a:cxnLst/>
                <a:rect l="l" t="t" r="r" b="b"/>
                <a:pathLst>
                  <a:path w="2397" h="1643" extrusionOk="0">
                    <a:moveTo>
                      <a:pt x="1154" y="1"/>
                    </a:moveTo>
                    <a:cubicBezTo>
                      <a:pt x="489" y="977"/>
                      <a:pt x="1" y="1642"/>
                      <a:pt x="1" y="1642"/>
                    </a:cubicBezTo>
                    <a:cubicBezTo>
                      <a:pt x="933" y="1243"/>
                      <a:pt x="1731" y="799"/>
                      <a:pt x="2397" y="311"/>
                    </a:cubicBezTo>
                    <a:cubicBezTo>
                      <a:pt x="1997" y="178"/>
                      <a:pt x="1554" y="89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1" name="Google Shape;1171;p28"/>
              <p:cNvSpPr/>
              <p:nvPr/>
            </p:nvSpPr>
            <p:spPr>
              <a:xfrm>
                <a:off x="4926400" y="435075"/>
                <a:ext cx="131525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5261" h="4324" extrusionOk="0">
                    <a:moveTo>
                      <a:pt x="4388" y="0"/>
                    </a:moveTo>
                    <a:cubicBezTo>
                      <a:pt x="4204" y="0"/>
                      <a:pt x="3975" y="151"/>
                      <a:pt x="3727" y="508"/>
                    </a:cubicBezTo>
                    <a:cubicBezTo>
                      <a:pt x="2751" y="1972"/>
                      <a:pt x="1109" y="3170"/>
                      <a:pt x="0" y="3880"/>
                    </a:cubicBezTo>
                    <a:cubicBezTo>
                      <a:pt x="444" y="4013"/>
                      <a:pt x="887" y="4146"/>
                      <a:pt x="1331" y="4323"/>
                    </a:cubicBezTo>
                    <a:cubicBezTo>
                      <a:pt x="5140" y="3371"/>
                      <a:pt x="5261" y="0"/>
                      <a:pt x="4388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2" name="Google Shape;1172;p28"/>
              <p:cNvSpPr/>
              <p:nvPr/>
            </p:nvSpPr>
            <p:spPr>
              <a:xfrm>
                <a:off x="4897550" y="532050"/>
                <a:ext cx="62150" cy="16950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678" extrusionOk="0">
                    <a:moveTo>
                      <a:pt x="1154" y="1"/>
                    </a:moveTo>
                    <a:cubicBezTo>
                      <a:pt x="489" y="444"/>
                      <a:pt x="1" y="666"/>
                      <a:pt x="1" y="666"/>
                    </a:cubicBezTo>
                    <a:cubicBezTo>
                      <a:pt x="160" y="674"/>
                      <a:pt x="318" y="677"/>
                      <a:pt x="472" y="677"/>
                    </a:cubicBezTo>
                    <a:cubicBezTo>
                      <a:pt x="1218" y="677"/>
                      <a:pt x="1897" y="591"/>
                      <a:pt x="2485" y="444"/>
                    </a:cubicBezTo>
                    <a:cubicBezTo>
                      <a:pt x="2041" y="267"/>
                      <a:pt x="1598" y="134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3" name="Google Shape;1173;p28"/>
              <p:cNvSpPr/>
              <p:nvPr/>
            </p:nvSpPr>
            <p:spPr>
              <a:xfrm>
                <a:off x="4130000" y="509425"/>
                <a:ext cx="1064850" cy="394225"/>
              </a:xfrm>
              <a:custGeom>
                <a:avLst/>
                <a:gdLst/>
                <a:ahLst/>
                <a:cxnLst/>
                <a:rect l="l" t="t" r="r" b="b"/>
                <a:pathLst>
                  <a:path w="42594" h="15769" extrusionOk="0">
                    <a:moveTo>
                      <a:pt x="25646" y="1"/>
                    </a:moveTo>
                    <a:cubicBezTo>
                      <a:pt x="24265" y="1"/>
                      <a:pt x="22814" y="109"/>
                      <a:pt x="21297" y="329"/>
                    </a:cubicBezTo>
                    <a:cubicBezTo>
                      <a:pt x="9628" y="2015"/>
                      <a:pt x="2884" y="4632"/>
                      <a:pt x="0" y="14127"/>
                    </a:cubicBezTo>
                    <a:cubicBezTo>
                      <a:pt x="2307" y="11509"/>
                      <a:pt x="6034" y="8226"/>
                      <a:pt x="10338" y="7916"/>
                    </a:cubicBezTo>
                    <a:cubicBezTo>
                      <a:pt x="10580" y="7897"/>
                      <a:pt x="10819" y="7887"/>
                      <a:pt x="11055" y="7887"/>
                    </a:cubicBezTo>
                    <a:cubicBezTo>
                      <a:pt x="17950" y="7887"/>
                      <a:pt x="22140" y="15769"/>
                      <a:pt x="22140" y="15769"/>
                    </a:cubicBezTo>
                    <a:cubicBezTo>
                      <a:pt x="22140" y="15769"/>
                      <a:pt x="25642" y="7821"/>
                      <a:pt x="34016" y="7821"/>
                    </a:cubicBezTo>
                    <a:cubicBezTo>
                      <a:pt x="34535" y="7821"/>
                      <a:pt x="35071" y="7851"/>
                      <a:pt x="35627" y="7916"/>
                    </a:cubicBezTo>
                    <a:cubicBezTo>
                      <a:pt x="38600" y="8271"/>
                      <a:pt x="40863" y="9735"/>
                      <a:pt x="42593" y="11554"/>
                    </a:cubicBezTo>
                    <a:cubicBezTo>
                      <a:pt x="39850" y="4011"/>
                      <a:pt x="34032" y="1"/>
                      <a:pt x="25646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</p:grpSp>
      <p:sp>
        <p:nvSpPr>
          <p:cNvPr id="1176" name="Google Shape;1176;p28"/>
          <p:cNvSpPr/>
          <p:nvPr/>
        </p:nvSpPr>
        <p:spPr>
          <a:xfrm>
            <a:off x="78157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1177" name="Google Shape;1177;p28"/>
          <p:cNvSpPr/>
          <p:nvPr/>
        </p:nvSpPr>
        <p:spPr>
          <a:xfrm flipH="1">
            <a:off x="81731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46" y="266176"/>
            <a:ext cx="2257425" cy="20288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295" y="2591929"/>
            <a:ext cx="2628900" cy="174307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0871" y="3883174"/>
            <a:ext cx="1690483" cy="143261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106" y="1709517"/>
            <a:ext cx="2190750" cy="20859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2988" y="149785"/>
            <a:ext cx="2106495" cy="140177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</p:pic>
      <p:sp>
        <p:nvSpPr>
          <p:cNvPr id="9" name="Oval 8"/>
          <p:cNvSpPr/>
          <p:nvPr/>
        </p:nvSpPr>
        <p:spPr>
          <a:xfrm>
            <a:off x="1027407" y="128111"/>
            <a:ext cx="1846660" cy="7720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hammock</a:t>
            </a:r>
            <a:endParaRPr lang="en-US" sz="2000" dirty="0"/>
          </a:p>
        </p:txBody>
      </p:sp>
      <p:sp>
        <p:nvSpPr>
          <p:cNvPr id="208" name="Oval 207"/>
          <p:cNvSpPr/>
          <p:nvPr/>
        </p:nvSpPr>
        <p:spPr>
          <a:xfrm>
            <a:off x="5845616" y="4376122"/>
            <a:ext cx="1846660" cy="77208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logs</a:t>
            </a:r>
            <a:endParaRPr lang="en-US" sz="2000" dirty="0"/>
          </a:p>
        </p:txBody>
      </p:sp>
      <p:sp>
        <p:nvSpPr>
          <p:cNvPr id="209" name="Oval 208"/>
          <p:cNvSpPr/>
          <p:nvPr/>
        </p:nvSpPr>
        <p:spPr>
          <a:xfrm>
            <a:off x="4273641" y="2926029"/>
            <a:ext cx="1846660" cy="7720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torch</a:t>
            </a:r>
            <a:endParaRPr lang="en-US" sz="2000" dirty="0"/>
          </a:p>
        </p:txBody>
      </p:sp>
      <p:sp>
        <p:nvSpPr>
          <p:cNvPr id="210" name="Oval 209"/>
          <p:cNvSpPr/>
          <p:nvPr/>
        </p:nvSpPr>
        <p:spPr>
          <a:xfrm>
            <a:off x="372637" y="4092562"/>
            <a:ext cx="1846660" cy="7720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shadow</a:t>
            </a:r>
            <a:endParaRPr lang="en-US" sz="2000" dirty="0"/>
          </a:p>
        </p:txBody>
      </p:sp>
      <p:sp>
        <p:nvSpPr>
          <p:cNvPr id="211" name="Oval 210"/>
          <p:cNvSpPr/>
          <p:nvPr/>
        </p:nvSpPr>
        <p:spPr>
          <a:xfrm>
            <a:off x="5974998" y="285892"/>
            <a:ext cx="1846660" cy="77208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Make fire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54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5" name="Google Shape;975;p28"/>
          <p:cNvGrpSpPr/>
          <p:nvPr/>
        </p:nvGrpSpPr>
        <p:grpSpPr>
          <a:xfrm>
            <a:off x="6981412" y="1130969"/>
            <a:ext cx="2148090" cy="3315461"/>
            <a:chOff x="6972117" y="1156683"/>
            <a:chExt cx="2148090" cy="3315461"/>
          </a:xfrm>
        </p:grpSpPr>
        <p:grpSp>
          <p:nvGrpSpPr>
            <p:cNvPr id="976" name="Google Shape;976;p28"/>
            <p:cNvGrpSpPr/>
            <p:nvPr/>
          </p:nvGrpSpPr>
          <p:grpSpPr>
            <a:xfrm rot="-4993068">
              <a:off x="6902486" y="1537064"/>
              <a:ext cx="1482911" cy="1176757"/>
              <a:chOff x="8757948" y="1920174"/>
              <a:chExt cx="1090443" cy="865316"/>
            </a:xfrm>
          </p:grpSpPr>
          <p:sp>
            <p:nvSpPr>
              <p:cNvPr id="977" name="Google Shape;977;p28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78" name="Google Shape;978;p28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79" name="Google Shape;979;p28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0" name="Google Shape;980;p28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1" name="Google Shape;981;p28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2" name="Google Shape;982;p28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3" name="Google Shape;983;p28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4" name="Google Shape;984;p28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5" name="Google Shape;985;p28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6" name="Google Shape;986;p28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7" name="Google Shape;987;p28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8" name="Google Shape;988;p28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89" name="Google Shape;989;p28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0" name="Google Shape;990;p28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1" name="Google Shape;991;p28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2" name="Google Shape;992;p28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3" name="Google Shape;993;p28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4" name="Google Shape;994;p28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5" name="Google Shape;995;p28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6" name="Google Shape;996;p28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7" name="Google Shape;997;p28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998" name="Google Shape;998;p28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999" name="Google Shape;999;p28"/>
            <p:cNvGrpSpPr/>
            <p:nvPr/>
          </p:nvGrpSpPr>
          <p:grpSpPr>
            <a:xfrm rot="5400000">
              <a:off x="8080652" y="2467654"/>
              <a:ext cx="1179616" cy="899496"/>
              <a:chOff x="5913226" y="4077344"/>
              <a:chExt cx="914289" cy="694967"/>
            </a:xfrm>
          </p:grpSpPr>
          <p:sp>
            <p:nvSpPr>
              <p:cNvPr id="1000" name="Google Shape;1000;p28"/>
              <p:cNvSpPr/>
              <p:nvPr/>
            </p:nvSpPr>
            <p:spPr>
              <a:xfrm>
                <a:off x="5913226" y="4077344"/>
                <a:ext cx="891397" cy="675677"/>
              </a:xfrm>
              <a:custGeom>
                <a:avLst/>
                <a:gdLst/>
                <a:ahLst/>
                <a:cxnLst/>
                <a:rect l="l" t="t" r="r" b="b"/>
                <a:pathLst>
                  <a:path w="25975" h="19689" extrusionOk="0">
                    <a:moveTo>
                      <a:pt x="7300" y="1"/>
                    </a:moveTo>
                    <a:cubicBezTo>
                      <a:pt x="5044" y="1"/>
                      <a:pt x="8279" y="4954"/>
                      <a:pt x="8559" y="6222"/>
                    </a:cubicBezTo>
                    <a:cubicBezTo>
                      <a:pt x="6796" y="4606"/>
                      <a:pt x="2825" y="2102"/>
                      <a:pt x="1058" y="2102"/>
                    </a:cubicBezTo>
                    <a:cubicBezTo>
                      <a:pt x="355" y="2102"/>
                      <a:pt x="0" y="2499"/>
                      <a:pt x="273" y="3506"/>
                    </a:cubicBezTo>
                    <a:cubicBezTo>
                      <a:pt x="1072" y="6291"/>
                      <a:pt x="5363" y="8664"/>
                      <a:pt x="7783" y="10696"/>
                    </a:cubicBezTo>
                    <a:cubicBezTo>
                      <a:pt x="6094" y="11221"/>
                      <a:pt x="319" y="10878"/>
                      <a:pt x="3378" y="13412"/>
                    </a:cubicBezTo>
                    <a:cubicBezTo>
                      <a:pt x="5295" y="15033"/>
                      <a:pt x="9837" y="14485"/>
                      <a:pt x="11640" y="16014"/>
                    </a:cubicBezTo>
                    <a:cubicBezTo>
                      <a:pt x="10887" y="16197"/>
                      <a:pt x="7600" y="16562"/>
                      <a:pt x="7440" y="17521"/>
                    </a:cubicBezTo>
                    <a:cubicBezTo>
                      <a:pt x="7052" y="19164"/>
                      <a:pt x="11549" y="19552"/>
                      <a:pt x="12576" y="19552"/>
                    </a:cubicBezTo>
                    <a:cubicBezTo>
                      <a:pt x="13609" y="19627"/>
                      <a:pt x="14860" y="19649"/>
                      <a:pt x="16216" y="19649"/>
                    </a:cubicBezTo>
                    <a:cubicBezTo>
                      <a:pt x="18120" y="19649"/>
                      <a:pt x="20229" y="19606"/>
                      <a:pt x="22227" y="19606"/>
                    </a:cubicBezTo>
                    <a:cubicBezTo>
                      <a:pt x="23557" y="19606"/>
                      <a:pt x="24837" y="19625"/>
                      <a:pt x="25975" y="19689"/>
                    </a:cubicBezTo>
                    <a:cubicBezTo>
                      <a:pt x="25084" y="17543"/>
                      <a:pt x="24514" y="14576"/>
                      <a:pt x="24103" y="12202"/>
                    </a:cubicBezTo>
                    <a:cubicBezTo>
                      <a:pt x="23943" y="10947"/>
                      <a:pt x="23464" y="7295"/>
                      <a:pt x="22596" y="6336"/>
                    </a:cubicBezTo>
                    <a:cubicBezTo>
                      <a:pt x="22205" y="5940"/>
                      <a:pt x="21880" y="5777"/>
                      <a:pt x="21600" y="5777"/>
                    </a:cubicBezTo>
                    <a:cubicBezTo>
                      <a:pt x="20542" y="5777"/>
                      <a:pt x="20140" y="8103"/>
                      <a:pt x="19310" y="8915"/>
                    </a:cubicBezTo>
                    <a:cubicBezTo>
                      <a:pt x="18283" y="6176"/>
                      <a:pt x="17780" y="4601"/>
                      <a:pt x="16434" y="2707"/>
                    </a:cubicBezTo>
                    <a:cubicBezTo>
                      <a:pt x="15815" y="1739"/>
                      <a:pt x="15368" y="1351"/>
                      <a:pt x="15042" y="1351"/>
                    </a:cubicBezTo>
                    <a:cubicBezTo>
                      <a:pt x="13961" y="1351"/>
                      <a:pt x="14214" y="5620"/>
                      <a:pt x="13969" y="7181"/>
                    </a:cubicBezTo>
                    <a:cubicBezTo>
                      <a:pt x="12188" y="4487"/>
                      <a:pt x="10339" y="493"/>
                      <a:pt x="7783" y="59"/>
                    </a:cubicBezTo>
                    <a:cubicBezTo>
                      <a:pt x="7600" y="19"/>
                      <a:pt x="7439" y="1"/>
                      <a:pt x="7300" y="1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1" name="Google Shape;1001;p28"/>
              <p:cNvSpPr/>
              <p:nvPr/>
            </p:nvSpPr>
            <p:spPr>
              <a:xfrm>
                <a:off x="6022599" y="4229579"/>
                <a:ext cx="804917" cy="542731"/>
              </a:xfrm>
              <a:custGeom>
                <a:avLst/>
                <a:gdLst/>
                <a:ahLst/>
                <a:cxnLst/>
                <a:rect l="l" t="t" r="r" b="b"/>
                <a:pathLst>
                  <a:path w="23455" h="15815" extrusionOk="0">
                    <a:moveTo>
                      <a:pt x="494" y="0"/>
                    </a:moveTo>
                    <a:cubicBezTo>
                      <a:pt x="193" y="0"/>
                      <a:pt x="0" y="452"/>
                      <a:pt x="328" y="645"/>
                    </a:cubicBezTo>
                    <a:cubicBezTo>
                      <a:pt x="8179" y="5141"/>
                      <a:pt x="15141" y="10962"/>
                      <a:pt x="22788" y="15755"/>
                    </a:cubicBezTo>
                    <a:cubicBezTo>
                      <a:pt x="22851" y="15796"/>
                      <a:pt x="22914" y="15814"/>
                      <a:pt x="22972" y="15814"/>
                    </a:cubicBezTo>
                    <a:cubicBezTo>
                      <a:pt x="23268" y="15814"/>
                      <a:pt x="23454" y="15352"/>
                      <a:pt x="23130" y="15162"/>
                    </a:cubicBezTo>
                    <a:cubicBezTo>
                      <a:pt x="15484" y="10368"/>
                      <a:pt x="8522" y="4525"/>
                      <a:pt x="670" y="51"/>
                    </a:cubicBezTo>
                    <a:cubicBezTo>
                      <a:pt x="609" y="16"/>
                      <a:pt x="550" y="0"/>
                      <a:pt x="494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2" name="Google Shape;1002;p28"/>
              <p:cNvSpPr/>
              <p:nvPr/>
            </p:nvSpPr>
            <p:spPr>
              <a:xfrm>
                <a:off x="6385548" y="4469464"/>
                <a:ext cx="17262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4" extrusionOk="0">
                    <a:moveTo>
                      <a:pt x="502" y="0"/>
                    </a:moveTo>
                    <a:cubicBezTo>
                      <a:pt x="342" y="0"/>
                      <a:pt x="160" y="23"/>
                      <a:pt x="0" y="23"/>
                    </a:cubicBezTo>
                    <a:cubicBezTo>
                      <a:pt x="46" y="160"/>
                      <a:pt x="114" y="297"/>
                      <a:pt x="183" y="434"/>
                    </a:cubicBezTo>
                    <a:cubicBezTo>
                      <a:pt x="274" y="297"/>
                      <a:pt x="388" y="160"/>
                      <a:pt x="50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3" name="Google Shape;1003;p28"/>
              <p:cNvSpPr/>
              <p:nvPr/>
            </p:nvSpPr>
            <p:spPr>
              <a:xfrm>
                <a:off x="6117248" y="4185240"/>
                <a:ext cx="300415" cy="339537"/>
              </a:xfrm>
              <a:custGeom>
                <a:avLst/>
                <a:gdLst/>
                <a:ahLst/>
                <a:cxnLst/>
                <a:rect l="l" t="t" r="r" b="b"/>
                <a:pathLst>
                  <a:path w="8754" h="9894" extrusionOk="0">
                    <a:moveTo>
                      <a:pt x="3300" y="1"/>
                    </a:moveTo>
                    <a:cubicBezTo>
                      <a:pt x="3062" y="1"/>
                      <a:pt x="2819" y="250"/>
                      <a:pt x="2979" y="522"/>
                    </a:cubicBezTo>
                    <a:cubicBezTo>
                      <a:pt x="4554" y="3055"/>
                      <a:pt x="6586" y="5543"/>
                      <a:pt x="7818" y="8305"/>
                    </a:cubicBezTo>
                    <a:cubicBezTo>
                      <a:pt x="7978" y="8305"/>
                      <a:pt x="8160" y="8282"/>
                      <a:pt x="8320" y="8282"/>
                    </a:cubicBezTo>
                    <a:cubicBezTo>
                      <a:pt x="8206" y="8442"/>
                      <a:pt x="8092" y="8579"/>
                      <a:pt x="8001" y="8716"/>
                    </a:cubicBezTo>
                    <a:cubicBezTo>
                      <a:pt x="7932" y="8579"/>
                      <a:pt x="7864" y="8442"/>
                      <a:pt x="7818" y="8305"/>
                    </a:cubicBezTo>
                    <a:cubicBezTo>
                      <a:pt x="5307" y="8374"/>
                      <a:pt x="2819" y="8556"/>
                      <a:pt x="400" y="9218"/>
                    </a:cubicBezTo>
                    <a:cubicBezTo>
                      <a:pt x="0" y="9323"/>
                      <a:pt x="124" y="9893"/>
                      <a:pt x="485" y="9893"/>
                    </a:cubicBezTo>
                    <a:cubicBezTo>
                      <a:pt x="516" y="9893"/>
                      <a:pt x="548" y="9889"/>
                      <a:pt x="582" y="9880"/>
                    </a:cubicBezTo>
                    <a:cubicBezTo>
                      <a:pt x="3116" y="9195"/>
                      <a:pt x="5718" y="9035"/>
                      <a:pt x="8320" y="8990"/>
                    </a:cubicBezTo>
                    <a:cubicBezTo>
                      <a:pt x="8526" y="8967"/>
                      <a:pt x="8754" y="8762"/>
                      <a:pt x="8663" y="8533"/>
                    </a:cubicBezTo>
                    <a:cubicBezTo>
                      <a:pt x="7453" y="5543"/>
                      <a:pt x="5284" y="2895"/>
                      <a:pt x="3573" y="156"/>
                    </a:cubicBezTo>
                    <a:cubicBezTo>
                      <a:pt x="3504" y="47"/>
                      <a:pt x="3403" y="1"/>
                      <a:pt x="330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4" name="Google Shape;1004;p28"/>
              <p:cNvSpPr/>
              <p:nvPr/>
            </p:nvSpPr>
            <p:spPr>
              <a:xfrm>
                <a:off x="6316775" y="4277659"/>
                <a:ext cx="225466" cy="320594"/>
              </a:xfrm>
              <a:custGeom>
                <a:avLst/>
                <a:gdLst/>
                <a:ahLst/>
                <a:cxnLst/>
                <a:rect l="l" t="t" r="r" b="b"/>
                <a:pathLst>
                  <a:path w="6570" h="9342" extrusionOk="0">
                    <a:moveTo>
                      <a:pt x="4338" y="0"/>
                    </a:moveTo>
                    <a:cubicBezTo>
                      <a:pt x="4133" y="0"/>
                      <a:pt x="3921" y="170"/>
                      <a:pt x="3990" y="431"/>
                    </a:cubicBezTo>
                    <a:cubicBezTo>
                      <a:pt x="4469" y="2462"/>
                      <a:pt x="5177" y="4471"/>
                      <a:pt x="5633" y="6525"/>
                    </a:cubicBezTo>
                    <a:cubicBezTo>
                      <a:pt x="5747" y="7027"/>
                      <a:pt x="5816" y="7552"/>
                      <a:pt x="5862" y="8077"/>
                    </a:cubicBezTo>
                    <a:cubicBezTo>
                      <a:pt x="5862" y="8260"/>
                      <a:pt x="3807" y="8305"/>
                      <a:pt x="3602" y="8328"/>
                    </a:cubicBezTo>
                    <a:cubicBezTo>
                      <a:pt x="2529" y="8374"/>
                      <a:pt x="1479" y="8442"/>
                      <a:pt x="406" y="8671"/>
                    </a:cubicBezTo>
                    <a:cubicBezTo>
                      <a:pt x="1" y="8756"/>
                      <a:pt x="134" y="9341"/>
                      <a:pt x="509" y="9341"/>
                    </a:cubicBezTo>
                    <a:cubicBezTo>
                      <a:pt x="534" y="9341"/>
                      <a:pt x="561" y="9338"/>
                      <a:pt x="589" y="9333"/>
                    </a:cubicBezTo>
                    <a:cubicBezTo>
                      <a:pt x="2483" y="8945"/>
                      <a:pt x="4401" y="9059"/>
                      <a:pt x="6295" y="8785"/>
                    </a:cubicBezTo>
                    <a:cubicBezTo>
                      <a:pt x="6455" y="8762"/>
                      <a:pt x="6569" y="8579"/>
                      <a:pt x="6546" y="8442"/>
                    </a:cubicBezTo>
                    <a:cubicBezTo>
                      <a:pt x="6478" y="5635"/>
                      <a:pt x="5314" y="2941"/>
                      <a:pt x="4652" y="248"/>
                    </a:cubicBezTo>
                    <a:cubicBezTo>
                      <a:pt x="4606" y="75"/>
                      <a:pt x="4474" y="0"/>
                      <a:pt x="4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5" name="Google Shape;1005;p28"/>
              <p:cNvSpPr/>
              <p:nvPr/>
            </p:nvSpPr>
            <p:spPr>
              <a:xfrm>
                <a:off x="6664384" y="4677021"/>
                <a:ext cx="14139" cy="14928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35" extrusionOk="0">
                    <a:moveTo>
                      <a:pt x="1" y="1"/>
                    </a:moveTo>
                    <a:cubicBezTo>
                      <a:pt x="24" y="161"/>
                      <a:pt x="47" y="298"/>
                      <a:pt x="69" y="435"/>
                    </a:cubicBezTo>
                    <a:cubicBezTo>
                      <a:pt x="184" y="275"/>
                      <a:pt x="298" y="138"/>
                      <a:pt x="412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6" name="Google Shape;1006;p28"/>
              <p:cNvSpPr/>
              <p:nvPr/>
            </p:nvSpPr>
            <p:spPr>
              <a:xfrm>
                <a:off x="6432530" y="4400622"/>
                <a:ext cx="258514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8877" extrusionOk="0">
                    <a:moveTo>
                      <a:pt x="6120" y="1"/>
                    </a:moveTo>
                    <a:cubicBezTo>
                      <a:pt x="5920" y="1"/>
                      <a:pt x="5689" y="171"/>
                      <a:pt x="5730" y="431"/>
                    </a:cubicBezTo>
                    <a:cubicBezTo>
                      <a:pt x="6072" y="2988"/>
                      <a:pt x="6323" y="5544"/>
                      <a:pt x="6757" y="8055"/>
                    </a:cubicBezTo>
                    <a:lnTo>
                      <a:pt x="7168" y="8055"/>
                    </a:lnTo>
                    <a:cubicBezTo>
                      <a:pt x="7054" y="8192"/>
                      <a:pt x="6940" y="8329"/>
                      <a:pt x="6825" y="8489"/>
                    </a:cubicBezTo>
                    <a:cubicBezTo>
                      <a:pt x="6803" y="8352"/>
                      <a:pt x="6780" y="8215"/>
                      <a:pt x="6757" y="8055"/>
                    </a:cubicBezTo>
                    <a:cubicBezTo>
                      <a:pt x="4657" y="8169"/>
                      <a:pt x="2557" y="8192"/>
                      <a:pt x="457" y="8192"/>
                    </a:cubicBezTo>
                    <a:cubicBezTo>
                      <a:pt x="1" y="8192"/>
                      <a:pt x="1" y="8877"/>
                      <a:pt x="457" y="8877"/>
                    </a:cubicBezTo>
                    <a:cubicBezTo>
                      <a:pt x="2694" y="8877"/>
                      <a:pt x="4931" y="8854"/>
                      <a:pt x="7168" y="8740"/>
                    </a:cubicBezTo>
                    <a:cubicBezTo>
                      <a:pt x="7396" y="8740"/>
                      <a:pt x="7533" y="8534"/>
                      <a:pt x="7487" y="8306"/>
                    </a:cubicBezTo>
                    <a:cubicBezTo>
                      <a:pt x="7008" y="5635"/>
                      <a:pt x="6757" y="2942"/>
                      <a:pt x="6392" y="249"/>
                    </a:cubicBezTo>
                    <a:cubicBezTo>
                      <a:pt x="6373" y="76"/>
                      <a:pt x="6254" y="1"/>
                      <a:pt x="612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07" name="Google Shape;1007;p28"/>
            <p:cNvGrpSpPr/>
            <p:nvPr/>
          </p:nvGrpSpPr>
          <p:grpSpPr>
            <a:xfrm rot="1306680">
              <a:off x="8050728" y="1222214"/>
              <a:ext cx="579647" cy="1176850"/>
              <a:chOff x="6358918" y="3044707"/>
              <a:chExt cx="579665" cy="1176886"/>
            </a:xfrm>
          </p:grpSpPr>
          <p:sp>
            <p:nvSpPr>
              <p:cNvPr id="1008" name="Google Shape;1008;p28"/>
              <p:cNvSpPr/>
              <p:nvPr/>
            </p:nvSpPr>
            <p:spPr>
              <a:xfrm>
                <a:off x="6382391" y="3044707"/>
                <a:ext cx="271863" cy="306970"/>
              </a:xfrm>
              <a:custGeom>
                <a:avLst/>
                <a:gdLst/>
                <a:ahLst/>
                <a:cxnLst/>
                <a:rect l="l" t="t" r="r" b="b"/>
                <a:pathLst>
                  <a:path w="7922" h="8945" extrusionOk="0">
                    <a:moveTo>
                      <a:pt x="4485" y="1"/>
                    </a:moveTo>
                    <a:cubicBezTo>
                      <a:pt x="4111" y="1"/>
                      <a:pt x="3697" y="127"/>
                      <a:pt x="3242" y="408"/>
                    </a:cubicBezTo>
                    <a:cubicBezTo>
                      <a:pt x="1" y="2439"/>
                      <a:pt x="5547" y="7644"/>
                      <a:pt x="7396" y="8945"/>
                    </a:cubicBezTo>
                    <a:lnTo>
                      <a:pt x="7579" y="8945"/>
                    </a:lnTo>
                    <a:cubicBezTo>
                      <a:pt x="7921" y="7131"/>
                      <a:pt x="7303" y="1"/>
                      <a:pt x="4485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09" name="Google Shape;1009;p28"/>
              <p:cNvSpPr/>
              <p:nvPr/>
            </p:nvSpPr>
            <p:spPr>
              <a:xfrm>
                <a:off x="6706699" y="3364176"/>
                <a:ext cx="3157" cy="6314"/>
              </a:xfrm>
              <a:custGeom>
                <a:avLst/>
                <a:gdLst/>
                <a:ahLst/>
                <a:cxnLst/>
                <a:rect l="l" t="t" r="r" b="b"/>
                <a:pathLst>
                  <a:path w="92" h="184" extrusionOk="0">
                    <a:moveTo>
                      <a:pt x="92" y="1"/>
                    </a:moveTo>
                    <a:cubicBezTo>
                      <a:pt x="69" y="69"/>
                      <a:pt x="23" y="115"/>
                      <a:pt x="0" y="183"/>
                    </a:cubicBezTo>
                    <a:lnTo>
                      <a:pt x="92" y="92"/>
                    </a:lnTo>
                    <a:lnTo>
                      <a:pt x="92" y="1"/>
                    </a:ln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0" name="Google Shape;1010;p28"/>
              <p:cNvSpPr/>
              <p:nvPr/>
            </p:nvSpPr>
            <p:spPr>
              <a:xfrm>
                <a:off x="6645990" y="3064852"/>
                <a:ext cx="200174" cy="299352"/>
              </a:xfrm>
              <a:custGeom>
                <a:avLst/>
                <a:gdLst/>
                <a:ahLst/>
                <a:cxnLst/>
                <a:rect l="l" t="t" r="r" b="b"/>
                <a:pathLst>
                  <a:path w="5833" h="8723" extrusionOk="0">
                    <a:moveTo>
                      <a:pt x="3017" y="0"/>
                    </a:moveTo>
                    <a:cubicBezTo>
                      <a:pt x="0" y="0"/>
                      <a:pt x="2154" y="6785"/>
                      <a:pt x="1861" y="8723"/>
                    </a:cubicBezTo>
                    <a:cubicBezTo>
                      <a:pt x="2523" y="7582"/>
                      <a:pt x="3550" y="6532"/>
                      <a:pt x="4257" y="5299"/>
                    </a:cubicBezTo>
                    <a:cubicBezTo>
                      <a:pt x="4919" y="3998"/>
                      <a:pt x="5832" y="186"/>
                      <a:pt x="3139" y="4"/>
                    </a:cubicBezTo>
                    <a:cubicBezTo>
                      <a:pt x="3098" y="1"/>
                      <a:pt x="3057" y="0"/>
                      <a:pt x="3017" y="0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1" name="Google Shape;1011;p28"/>
              <p:cNvSpPr/>
              <p:nvPr/>
            </p:nvSpPr>
            <p:spPr>
              <a:xfrm>
                <a:off x="6358918" y="3497640"/>
                <a:ext cx="221691" cy="183050"/>
              </a:xfrm>
              <a:custGeom>
                <a:avLst/>
                <a:gdLst/>
                <a:ahLst/>
                <a:cxnLst/>
                <a:rect l="l" t="t" r="r" b="b"/>
                <a:pathLst>
                  <a:path w="6460" h="5334" extrusionOk="0">
                    <a:moveTo>
                      <a:pt x="1499" y="1"/>
                    </a:moveTo>
                    <a:cubicBezTo>
                      <a:pt x="785" y="1"/>
                      <a:pt x="229" y="406"/>
                      <a:pt x="137" y="1521"/>
                    </a:cubicBezTo>
                    <a:cubicBezTo>
                      <a:pt x="0" y="3918"/>
                      <a:pt x="4702" y="4945"/>
                      <a:pt x="6460" y="5333"/>
                    </a:cubicBezTo>
                    <a:lnTo>
                      <a:pt x="6460" y="5242"/>
                    </a:lnTo>
                    <a:cubicBezTo>
                      <a:pt x="6300" y="4329"/>
                      <a:pt x="5684" y="2914"/>
                      <a:pt x="5044" y="2069"/>
                    </a:cubicBezTo>
                    <a:cubicBezTo>
                      <a:pt x="4464" y="1228"/>
                      <a:pt x="2743" y="1"/>
                      <a:pt x="1499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2" name="Google Shape;1012;p28"/>
              <p:cNvSpPr/>
              <p:nvPr/>
            </p:nvSpPr>
            <p:spPr>
              <a:xfrm>
                <a:off x="6716102" y="3669711"/>
                <a:ext cx="222480" cy="193482"/>
              </a:xfrm>
              <a:custGeom>
                <a:avLst/>
                <a:gdLst/>
                <a:ahLst/>
                <a:cxnLst/>
                <a:rect l="l" t="t" r="r" b="b"/>
                <a:pathLst>
                  <a:path w="6483" h="5638" extrusionOk="0">
                    <a:moveTo>
                      <a:pt x="3902" y="1"/>
                    </a:moveTo>
                    <a:cubicBezTo>
                      <a:pt x="2291" y="1"/>
                      <a:pt x="483" y="4536"/>
                      <a:pt x="183" y="5455"/>
                    </a:cubicBezTo>
                    <a:lnTo>
                      <a:pt x="0" y="5637"/>
                    </a:lnTo>
                    <a:cubicBezTo>
                      <a:pt x="1667" y="5637"/>
                      <a:pt x="6483" y="3241"/>
                      <a:pt x="4908" y="730"/>
                    </a:cubicBezTo>
                    <a:cubicBezTo>
                      <a:pt x="4594" y="216"/>
                      <a:pt x="4252" y="1"/>
                      <a:pt x="3902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3" name="Google Shape;1013;p28"/>
              <p:cNvSpPr/>
              <p:nvPr/>
            </p:nvSpPr>
            <p:spPr>
              <a:xfrm>
                <a:off x="6522444" y="3135891"/>
                <a:ext cx="356284" cy="1085703"/>
              </a:xfrm>
              <a:custGeom>
                <a:avLst/>
                <a:gdLst/>
                <a:ahLst/>
                <a:cxnLst/>
                <a:rect l="l" t="t" r="r" b="b"/>
                <a:pathLst>
                  <a:path w="10382" h="31637" extrusionOk="0">
                    <a:moveTo>
                      <a:pt x="487" y="0"/>
                    </a:moveTo>
                    <a:cubicBezTo>
                      <a:pt x="251" y="0"/>
                      <a:pt x="0" y="252"/>
                      <a:pt x="142" y="536"/>
                    </a:cubicBezTo>
                    <a:cubicBezTo>
                      <a:pt x="827" y="1860"/>
                      <a:pt x="1329" y="3320"/>
                      <a:pt x="1969" y="4690"/>
                    </a:cubicBezTo>
                    <a:cubicBezTo>
                      <a:pt x="2699" y="6196"/>
                      <a:pt x="3429" y="7703"/>
                      <a:pt x="4046" y="9255"/>
                    </a:cubicBezTo>
                    <a:cubicBezTo>
                      <a:pt x="5301" y="12542"/>
                      <a:pt x="5210" y="15806"/>
                      <a:pt x="3909" y="19070"/>
                    </a:cubicBezTo>
                    <a:cubicBezTo>
                      <a:pt x="2973" y="21466"/>
                      <a:pt x="2539" y="23749"/>
                      <a:pt x="3703" y="26146"/>
                    </a:cubicBezTo>
                    <a:cubicBezTo>
                      <a:pt x="4844" y="28474"/>
                      <a:pt x="7241" y="30962"/>
                      <a:pt x="9798" y="31624"/>
                    </a:cubicBezTo>
                    <a:cubicBezTo>
                      <a:pt x="9832" y="31633"/>
                      <a:pt x="9864" y="31637"/>
                      <a:pt x="9895" y="31637"/>
                    </a:cubicBezTo>
                    <a:cubicBezTo>
                      <a:pt x="10256" y="31637"/>
                      <a:pt x="10381" y="31067"/>
                      <a:pt x="10003" y="30962"/>
                    </a:cubicBezTo>
                    <a:cubicBezTo>
                      <a:pt x="7173" y="30208"/>
                      <a:pt x="4411" y="27013"/>
                      <a:pt x="3726" y="24228"/>
                    </a:cubicBezTo>
                    <a:cubicBezTo>
                      <a:pt x="3041" y="21329"/>
                      <a:pt x="5187" y="18385"/>
                      <a:pt x="5598" y="15577"/>
                    </a:cubicBezTo>
                    <a:cubicBezTo>
                      <a:pt x="5940" y="13067"/>
                      <a:pt x="5347" y="10624"/>
                      <a:pt x="4411" y="8319"/>
                    </a:cubicBezTo>
                    <a:cubicBezTo>
                      <a:pt x="3931" y="7109"/>
                      <a:pt x="3338" y="5922"/>
                      <a:pt x="2767" y="4736"/>
                    </a:cubicBezTo>
                    <a:cubicBezTo>
                      <a:pt x="2037" y="3252"/>
                      <a:pt x="1489" y="1654"/>
                      <a:pt x="759" y="170"/>
                    </a:cubicBezTo>
                    <a:cubicBezTo>
                      <a:pt x="695" y="51"/>
                      <a:pt x="593" y="0"/>
                      <a:pt x="48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4" name="Google Shape;1014;p28"/>
              <p:cNvSpPr/>
              <p:nvPr/>
            </p:nvSpPr>
            <p:spPr>
              <a:xfrm>
                <a:off x="6669532" y="3180642"/>
                <a:ext cx="84833" cy="284732"/>
              </a:xfrm>
              <a:custGeom>
                <a:avLst/>
                <a:gdLst/>
                <a:ahLst/>
                <a:cxnLst/>
                <a:rect l="l" t="t" r="r" b="b"/>
                <a:pathLst>
                  <a:path w="2472" h="8297" extrusionOk="0">
                    <a:moveTo>
                      <a:pt x="2037" y="1"/>
                    </a:moveTo>
                    <a:cubicBezTo>
                      <a:pt x="1905" y="1"/>
                      <a:pt x="1786" y="78"/>
                      <a:pt x="1768" y="259"/>
                    </a:cubicBezTo>
                    <a:cubicBezTo>
                      <a:pt x="1403" y="2815"/>
                      <a:pt x="1243" y="5394"/>
                      <a:pt x="125" y="7768"/>
                    </a:cubicBezTo>
                    <a:cubicBezTo>
                      <a:pt x="0" y="8048"/>
                      <a:pt x="236" y="8296"/>
                      <a:pt x="457" y="8296"/>
                    </a:cubicBezTo>
                    <a:cubicBezTo>
                      <a:pt x="560" y="8296"/>
                      <a:pt x="660" y="8242"/>
                      <a:pt x="718" y="8111"/>
                    </a:cubicBezTo>
                    <a:cubicBezTo>
                      <a:pt x="1860" y="5668"/>
                      <a:pt x="2065" y="3066"/>
                      <a:pt x="2430" y="441"/>
                    </a:cubicBezTo>
                    <a:cubicBezTo>
                      <a:pt x="2472" y="180"/>
                      <a:pt x="2238" y="1"/>
                      <a:pt x="203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5" name="Google Shape;1015;p28"/>
              <p:cNvSpPr/>
              <p:nvPr/>
            </p:nvSpPr>
            <p:spPr>
              <a:xfrm>
                <a:off x="6422544" y="3552480"/>
                <a:ext cx="282639" cy="173029"/>
              </a:xfrm>
              <a:custGeom>
                <a:avLst/>
                <a:gdLst/>
                <a:ahLst/>
                <a:cxnLst/>
                <a:rect l="l" t="t" r="r" b="b"/>
                <a:pathLst>
                  <a:path w="8236" h="5042" extrusionOk="0">
                    <a:moveTo>
                      <a:pt x="498" y="1"/>
                    </a:moveTo>
                    <a:cubicBezTo>
                      <a:pt x="240" y="1"/>
                      <a:pt x="1" y="340"/>
                      <a:pt x="246" y="585"/>
                    </a:cubicBezTo>
                    <a:cubicBezTo>
                      <a:pt x="2277" y="2731"/>
                      <a:pt x="4651" y="4511"/>
                      <a:pt x="7619" y="5036"/>
                    </a:cubicBezTo>
                    <a:cubicBezTo>
                      <a:pt x="7640" y="5040"/>
                      <a:pt x="7661" y="5041"/>
                      <a:pt x="7681" y="5041"/>
                    </a:cubicBezTo>
                    <a:cubicBezTo>
                      <a:pt x="8071" y="5041"/>
                      <a:pt x="8235" y="4439"/>
                      <a:pt x="7801" y="4374"/>
                    </a:cubicBezTo>
                    <a:cubicBezTo>
                      <a:pt x="4925" y="3872"/>
                      <a:pt x="2711" y="2183"/>
                      <a:pt x="725" y="106"/>
                    </a:cubicBezTo>
                    <a:cubicBezTo>
                      <a:pt x="656" y="32"/>
                      <a:pt x="576" y="1"/>
                      <a:pt x="498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6" name="Google Shape;1016;p28"/>
              <p:cNvSpPr/>
              <p:nvPr/>
            </p:nvSpPr>
            <p:spPr>
              <a:xfrm>
                <a:off x="6625193" y="3711614"/>
                <a:ext cx="233942" cy="180167"/>
              </a:xfrm>
              <a:custGeom>
                <a:avLst/>
                <a:gdLst/>
                <a:ahLst/>
                <a:cxnLst/>
                <a:rect l="l" t="t" r="r" b="b"/>
                <a:pathLst>
                  <a:path w="6817" h="5250" extrusionOk="0">
                    <a:moveTo>
                      <a:pt x="6338" y="0"/>
                    </a:moveTo>
                    <a:cubicBezTo>
                      <a:pt x="6230" y="0"/>
                      <a:pt x="6121" y="50"/>
                      <a:pt x="6050" y="171"/>
                    </a:cubicBezTo>
                    <a:cubicBezTo>
                      <a:pt x="5031" y="1797"/>
                      <a:pt x="3167" y="4577"/>
                      <a:pt x="948" y="4577"/>
                    </a:cubicBezTo>
                    <a:cubicBezTo>
                      <a:pt x="832" y="4577"/>
                      <a:pt x="714" y="4569"/>
                      <a:pt x="595" y="4553"/>
                    </a:cubicBezTo>
                    <a:cubicBezTo>
                      <a:pt x="574" y="4550"/>
                      <a:pt x="553" y="4548"/>
                      <a:pt x="533" y="4548"/>
                    </a:cubicBezTo>
                    <a:cubicBezTo>
                      <a:pt x="145" y="4548"/>
                      <a:pt x="0" y="5150"/>
                      <a:pt x="412" y="5215"/>
                    </a:cubicBezTo>
                    <a:cubicBezTo>
                      <a:pt x="578" y="5238"/>
                      <a:pt x="741" y="5249"/>
                      <a:pt x="901" y="5249"/>
                    </a:cubicBezTo>
                    <a:cubicBezTo>
                      <a:pt x="3451" y="5249"/>
                      <a:pt x="5441" y="2467"/>
                      <a:pt x="6644" y="513"/>
                    </a:cubicBezTo>
                    <a:cubicBezTo>
                      <a:pt x="6817" y="246"/>
                      <a:pt x="6578" y="0"/>
                      <a:pt x="6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17" name="Google Shape;1017;p28"/>
            <p:cNvGrpSpPr/>
            <p:nvPr/>
          </p:nvGrpSpPr>
          <p:grpSpPr>
            <a:xfrm>
              <a:off x="7197757" y="2219658"/>
              <a:ext cx="1463624" cy="2252486"/>
              <a:chOff x="2080150" y="238650"/>
              <a:chExt cx="3386450" cy="5211675"/>
            </a:xfrm>
          </p:grpSpPr>
          <p:sp>
            <p:nvSpPr>
              <p:cNvPr id="1018" name="Google Shape;1018;p28"/>
              <p:cNvSpPr/>
              <p:nvPr/>
            </p:nvSpPr>
            <p:spPr>
              <a:xfrm>
                <a:off x="2080150" y="4111200"/>
                <a:ext cx="3386450" cy="1339125"/>
              </a:xfrm>
              <a:custGeom>
                <a:avLst/>
                <a:gdLst/>
                <a:ahLst/>
                <a:cxnLst/>
                <a:rect l="l" t="t" r="r" b="b"/>
                <a:pathLst>
                  <a:path w="135458" h="53565" extrusionOk="0">
                    <a:moveTo>
                      <a:pt x="30567" y="1"/>
                    </a:moveTo>
                    <a:cubicBezTo>
                      <a:pt x="30370" y="1"/>
                      <a:pt x="30171" y="14"/>
                      <a:pt x="29972" y="42"/>
                    </a:cubicBezTo>
                    <a:cubicBezTo>
                      <a:pt x="29972" y="42"/>
                      <a:pt x="29218" y="209"/>
                      <a:pt x="27962" y="377"/>
                    </a:cubicBezTo>
                    <a:cubicBezTo>
                      <a:pt x="27627" y="377"/>
                      <a:pt x="27209" y="460"/>
                      <a:pt x="26790" y="544"/>
                    </a:cubicBezTo>
                    <a:cubicBezTo>
                      <a:pt x="26372" y="628"/>
                      <a:pt x="25869" y="712"/>
                      <a:pt x="25367" y="795"/>
                    </a:cubicBezTo>
                    <a:cubicBezTo>
                      <a:pt x="24781" y="879"/>
                      <a:pt x="24279" y="1047"/>
                      <a:pt x="23609" y="1130"/>
                    </a:cubicBezTo>
                    <a:cubicBezTo>
                      <a:pt x="23023" y="1298"/>
                      <a:pt x="22437" y="1465"/>
                      <a:pt x="21767" y="1633"/>
                    </a:cubicBezTo>
                    <a:cubicBezTo>
                      <a:pt x="19172" y="2386"/>
                      <a:pt x="15907" y="3391"/>
                      <a:pt x="12474" y="5400"/>
                    </a:cubicBezTo>
                    <a:cubicBezTo>
                      <a:pt x="11637" y="5902"/>
                      <a:pt x="10716" y="6405"/>
                      <a:pt x="9879" y="7074"/>
                    </a:cubicBezTo>
                    <a:cubicBezTo>
                      <a:pt x="9460" y="7409"/>
                      <a:pt x="8958" y="7744"/>
                      <a:pt x="8539" y="8079"/>
                    </a:cubicBezTo>
                    <a:cubicBezTo>
                      <a:pt x="8121" y="8414"/>
                      <a:pt x="7702" y="8832"/>
                      <a:pt x="7284" y="9167"/>
                    </a:cubicBezTo>
                    <a:cubicBezTo>
                      <a:pt x="5609" y="10758"/>
                      <a:pt x="3935" y="12684"/>
                      <a:pt x="2763" y="14944"/>
                    </a:cubicBezTo>
                    <a:cubicBezTo>
                      <a:pt x="1507" y="17204"/>
                      <a:pt x="586" y="19800"/>
                      <a:pt x="251" y="22562"/>
                    </a:cubicBezTo>
                    <a:cubicBezTo>
                      <a:pt x="167" y="23232"/>
                      <a:pt x="84" y="23902"/>
                      <a:pt x="84" y="24572"/>
                    </a:cubicBezTo>
                    <a:lnTo>
                      <a:pt x="0" y="25074"/>
                    </a:lnTo>
                    <a:lnTo>
                      <a:pt x="0" y="25158"/>
                    </a:lnTo>
                    <a:cubicBezTo>
                      <a:pt x="0" y="25215"/>
                      <a:pt x="0" y="25628"/>
                      <a:pt x="0" y="25628"/>
                    </a:cubicBezTo>
                    <a:lnTo>
                      <a:pt x="0" y="25660"/>
                    </a:lnTo>
                    <a:lnTo>
                      <a:pt x="0" y="25911"/>
                    </a:lnTo>
                    <a:lnTo>
                      <a:pt x="84" y="26748"/>
                    </a:lnTo>
                    <a:lnTo>
                      <a:pt x="167" y="27669"/>
                    </a:lnTo>
                    <a:lnTo>
                      <a:pt x="419" y="28925"/>
                    </a:lnTo>
                    <a:lnTo>
                      <a:pt x="670" y="30181"/>
                    </a:lnTo>
                    <a:cubicBezTo>
                      <a:pt x="753" y="30432"/>
                      <a:pt x="753" y="30600"/>
                      <a:pt x="837" y="30851"/>
                    </a:cubicBezTo>
                    <a:lnTo>
                      <a:pt x="1088" y="31353"/>
                    </a:lnTo>
                    <a:cubicBezTo>
                      <a:pt x="1340" y="32023"/>
                      <a:pt x="1674" y="32776"/>
                      <a:pt x="2009" y="33446"/>
                    </a:cubicBezTo>
                    <a:cubicBezTo>
                      <a:pt x="2428" y="34116"/>
                      <a:pt x="2846" y="34702"/>
                      <a:pt x="3181" y="35372"/>
                    </a:cubicBezTo>
                    <a:cubicBezTo>
                      <a:pt x="3600" y="36041"/>
                      <a:pt x="4102" y="36544"/>
                      <a:pt x="4605" y="37130"/>
                    </a:cubicBezTo>
                    <a:cubicBezTo>
                      <a:pt x="5107" y="37716"/>
                      <a:pt x="5525" y="38302"/>
                      <a:pt x="6112" y="38804"/>
                    </a:cubicBezTo>
                    <a:cubicBezTo>
                      <a:pt x="6614" y="39223"/>
                      <a:pt x="7200" y="39725"/>
                      <a:pt x="7702" y="40227"/>
                    </a:cubicBezTo>
                    <a:cubicBezTo>
                      <a:pt x="8288" y="40730"/>
                      <a:pt x="8874" y="41148"/>
                      <a:pt x="9460" y="41567"/>
                    </a:cubicBezTo>
                    <a:cubicBezTo>
                      <a:pt x="10632" y="42488"/>
                      <a:pt x="11888" y="43157"/>
                      <a:pt x="13144" y="43911"/>
                    </a:cubicBezTo>
                    <a:cubicBezTo>
                      <a:pt x="18167" y="46757"/>
                      <a:pt x="23776" y="48515"/>
                      <a:pt x="29469" y="49520"/>
                    </a:cubicBezTo>
                    <a:cubicBezTo>
                      <a:pt x="34614" y="50504"/>
                      <a:pt x="39895" y="50872"/>
                      <a:pt x="45190" y="50872"/>
                    </a:cubicBezTo>
                    <a:cubicBezTo>
                      <a:pt x="45754" y="50872"/>
                      <a:pt x="46319" y="50868"/>
                      <a:pt x="46883" y="50860"/>
                    </a:cubicBezTo>
                    <a:lnTo>
                      <a:pt x="51236" y="50776"/>
                    </a:lnTo>
                    <a:cubicBezTo>
                      <a:pt x="52659" y="50692"/>
                      <a:pt x="53999" y="50608"/>
                      <a:pt x="55506" y="50441"/>
                    </a:cubicBezTo>
                    <a:cubicBezTo>
                      <a:pt x="58436" y="50190"/>
                      <a:pt x="61199" y="49855"/>
                      <a:pt x="63962" y="49436"/>
                    </a:cubicBezTo>
                    <a:cubicBezTo>
                      <a:pt x="69571" y="48683"/>
                      <a:pt x="75012" y="47595"/>
                      <a:pt x="80203" y="46674"/>
                    </a:cubicBezTo>
                    <a:cubicBezTo>
                      <a:pt x="85394" y="45753"/>
                      <a:pt x="90417" y="44916"/>
                      <a:pt x="95189" y="44413"/>
                    </a:cubicBezTo>
                    <a:cubicBezTo>
                      <a:pt x="98521" y="44069"/>
                      <a:pt x="101695" y="43842"/>
                      <a:pt x="104684" y="43842"/>
                    </a:cubicBezTo>
                    <a:cubicBezTo>
                      <a:pt x="106051" y="43842"/>
                      <a:pt x="107380" y="43890"/>
                      <a:pt x="108668" y="43995"/>
                    </a:cubicBezTo>
                    <a:cubicBezTo>
                      <a:pt x="112854" y="44246"/>
                      <a:pt x="116621" y="44916"/>
                      <a:pt x="119802" y="45920"/>
                    </a:cubicBezTo>
                    <a:cubicBezTo>
                      <a:pt x="123067" y="46925"/>
                      <a:pt x="125746" y="48181"/>
                      <a:pt x="127923" y="49269"/>
                    </a:cubicBezTo>
                    <a:cubicBezTo>
                      <a:pt x="129011" y="49855"/>
                      <a:pt x="129932" y="50357"/>
                      <a:pt x="130686" y="50943"/>
                    </a:cubicBezTo>
                    <a:cubicBezTo>
                      <a:pt x="131523" y="51446"/>
                      <a:pt x="132193" y="51864"/>
                      <a:pt x="132695" y="52283"/>
                    </a:cubicBezTo>
                    <a:cubicBezTo>
                      <a:pt x="133783" y="53036"/>
                      <a:pt x="134369" y="53455"/>
                      <a:pt x="134369" y="53455"/>
                    </a:cubicBezTo>
                    <a:cubicBezTo>
                      <a:pt x="134474" y="53524"/>
                      <a:pt x="134606" y="53565"/>
                      <a:pt x="134738" y="53565"/>
                    </a:cubicBezTo>
                    <a:cubicBezTo>
                      <a:pt x="134924" y="53565"/>
                      <a:pt x="135109" y="53484"/>
                      <a:pt x="135207" y="53287"/>
                    </a:cubicBezTo>
                    <a:cubicBezTo>
                      <a:pt x="135458" y="53036"/>
                      <a:pt x="135374" y="52618"/>
                      <a:pt x="135123" y="52450"/>
                    </a:cubicBezTo>
                    <a:cubicBezTo>
                      <a:pt x="135123" y="52450"/>
                      <a:pt x="134537" y="52032"/>
                      <a:pt x="133532" y="51195"/>
                    </a:cubicBezTo>
                    <a:cubicBezTo>
                      <a:pt x="133030" y="50776"/>
                      <a:pt x="132360" y="50274"/>
                      <a:pt x="131523" y="49688"/>
                    </a:cubicBezTo>
                    <a:cubicBezTo>
                      <a:pt x="130770" y="49102"/>
                      <a:pt x="129765" y="48515"/>
                      <a:pt x="128677" y="47929"/>
                    </a:cubicBezTo>
                    <a:cubicBezTo>
                      <a:pt x="126500" y="46590"/>
                      <a:pt x="123821" y="45167"/>
                      <a:pt x="120472" y="44078"/>
                    </a:cubicBezTo>
                    <a:cubicBezTo>
                      <a:pt x="117123" y="42906"/>
                      <a:pt x="113188" y="41985"/>
                      <a:pt x="108919" y="41483"/>
                    </a:cubicBezTo>
                    <a:cubicBezTo>
                      <a:pt x="106619" y="41218"/>
                      <a:pt x="104226" y="41116"/>
                      <a:pt x="101752" y="41116"/>
                    </a:cubicBezTo>
                    <a:cubicBezTo>
                      <a:pt x="99542" y="41116"/>
                      <a:pt x="97268" y="41197"/>
                      <a:pt x="94938" y="41316"/>
                    </a:cubicBezTo>
                    <a:cubicBezTo>
                      <a:pt x="90082" y="41650"/>
                      <a:pt x="84891" y="42237"/>
                      <a:pt x="79617" y="42990"/>
                    </a:cubicBezTo>
                    <a:cubicBezTo>
                      <a:pt x="74343" y="43660"/>
                      <a:pt x="68985" y="44497"/>
                      <a:pt x="63459" y="44999"/>
                    </a:cubicBezTo>
                    <a:cubicBezTo>
                      <a:pt x="60696" y="45334"/>
                      <a:pt x="57934" y="45502"/>
                      <a:pt x="55171" y="45669"/>
                    </a:cubicBezTo>
                    <a:cubicBezTo>
                      <a:pt x="53832" y="45753"/>
                      <a:pt x="52408" y="45753"/>
                      <a:pt x="50985" y="45753"/>
                    </a:cubicBezTo>
                    <a:lnTo>
                      <a:pt x="46883" y="45669"/>
                    </a:lnTo>
                    <a:cubicBezTo>
                      <a:pt x="41357" y="45502"/>
                      <a:pt x="35916" y="44916"/>
                      <a:pt x="30725" y="43743"/>
                    </a:cubicBezTo>
                    <a:cubicBezTo>
                      <a:pt x="25534" y="42571"/>
                      <a:pt x="20595" y="40730"/>
                      <a:pt x="16409" y="38218"/>
                    </a:cubicBezTo>
                    <a:cubicBezTo>
                      <a:pt x="15404" y="37548"/>
                      <a:pt x="14400" y="36878"/>
                      <a:pt x="13563" y="36125"/>
                    </a:cubicBezTo>
                    <a:cubicBezTo>
                      <a:pt x="13144" y="35790"/>
                      <a:pt x="12642" y="35455"/>
                      <a:pt x="12223" y="35037"/>
                    </a:cubicBezTo>
                    <a:lnTo>
                      <a:pt x="11051" y="33865"/>
                    </a:lnTo>
                    <a:cubicBezTo>
                      <a:pt x="9628" y="32274"/>
                      <a:pt x="8456" y="30600"/>
                      <a:pt x="7953" y="28925"/>
                    </a:cubicBezTo>
                    <a:lnTo>
                      <a:pt x="7786" y="28590"/>
                    </a:lnTo>
                    <a:cubicBezTo>
                      <a:pt x="7786" y="28507"/>
                      <a:pt x="7786" y="28423"/>
                      <a:pt x="7786" y="28339"/>
                    </a:cubicBezTo>
                    <a:cubicBezTo>
                      <a:pt x="7786" y="28172"/>
                      <a:pt x="7702" y="28004"/>
                      <a:pt x="7702" y="27837"/>
                    </a:cubicBezTo>
                    <a:cubicBezTo>
                      <a:pt x="7618" y="27669"/>
                      <a:pt x="7618" y="27502"/>
                      <a:pt x="7535" y="27334"/>
                    </a:cubicBezTo>
                    <a:lnTo>
                      <a:pt x="7535" y="26497"/>
                    </a:lnTo>
                    <a:lnTo>
                      <a:pt x="7535" y="25583"/>
                    </a:lnTo>
                    <a:cubicBezTo>
                      <a:pt x="7535" y="25583"/>
                      <a:pt x="7535" y="25193"/>
                      <a:pt x="7535" y="25158"/>
                    </a:cubicBezTo>
                    <a:cubicBezTo>
                      <a:pt x="7618" y="24655"/>
                      <a:pt x="7702" y="24237"/>
                      <a:pt x="7786" y="23734"/>
                    </a:cubicBezTo>
                    <a:cubicBezTo>
                      <a:pt x="8121" y="21893"/>
                      <a:pt x="8791" y="20302"/>
                      <a:pt x="9628" y="18879"/>
                    </a:cubicBezTo>
                    <a:cubicBezTo>
                      <a:pt x="11302" y="16032"/>
                      <a:pt x="13981" y="14107"/>
                      <a:pt x="16493" y="12767"/>
                    </a:cubicBezTo>
                    <a:cubicBezTo>
                      <a:pt x="19088" y="11344"/>
                      <a:pt x="21683" y="10674"/>
                      <a:pt x="23860" y="10172"/>
                    </a:cubicBezTo>
                    <a:cubicBezTo>
                      <a:pt x="24446" y="10004"/>
                      <a:pt x="24948" y="9921"/>
                      <a:pt x="25451" y="9837"/>
                    </a:cubicBezTo>
                    <a:cubicBezTo>
                      <a:pt x="25869" y="9753"/>
                      <a:pt x="26372" y="9670"/>
                      <a:pt x="26790" y="9586"/>
                    </a:cubicBezTo>
                    <a:cubicBezTo>
                      <a:pt x="27209" y="9586"/>
                      <a:pt x="27544" y="9502"/>
                      <a:pt x="27879" y="9418"/>
                    </a:cubicBezTo>
                    <a:cubicBezTo>
                      <a:pt x="28297" y="9418"/>
                      <a:pt x="28716" y="9335"/>
                      <a:pt x="29051" y="9335"/>
                    </a:cubicBezTo>
                    <a:cubicBezTo>
                      <a:pt x="30306" y="9167"/>
                      <a:pt x="31060" y="9167"/>
                      <a:pt x="31060" y="9167"/>
                    </a:cubicBezTo>
                    <a:cubicBezTo>
                      <a:pt x="31060" y="9167"/>
                      <a:pt x="31144" y="9084"/>
                      <a:pt x="31227" y="9084"/>
                    </a:cubicBezTo>
                    <a:cubicBezTo>
                      <a:pt x="33739" y="8749"/>
                      <a:pt x="35497" y="6405"/>
                      <a:pt x="35078" y="3977"/>
                    </a:cubicBezTo>
                    <a:cubicBezTo>
                      <a:pt x="34771" y="1671"/>
                      <a:pt x="32771" y="1"/>
                      <a:pt x="3056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19" name="Google Shape;1019;p28"/>
              <p:cNvSpPr/>
              <p:nvPr/>
            </p:nvSpPr>
            <p:spPr>
              <a:xfrm>
                <a:off x="2378650" y="4341600"/>
                <a:ext cx="1010075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3" h="21360" extrusionOk="0">
                    <a:moveTo>
                      <a:pt x="29625" y="1"/>
                    </a:moveTo>
                    <a:cubicBezTo>
                      <a:pt x="27729" y="1"/>
                      <a:pt x="25632" y="467"/>
                      <a:pt x="23390" y="1626"/>
                    </a:cubicBezTo>
                    <a:cubicBezTo>
                      <a:pt x="23390" y="1626"/>
                      <a:pt x="534" y="15691"/>
                      <a:pt x="199" y="18956"/>
                    </a:cubicBezTo>
                    <a:cubicBezTo>
                      <a:pt x="0" y="20507"/>
                      <a:pt x="2391" y="21359"/>
                      <a:pt x="6168" y="21359"/>
                    </a:cubicBezTo>
                    <a:cubicBezTo>
                      <a:pt x="10339" y="21359"/>
                      <a:pt x="16202" y="20320"/>
                      <a:pt x="22134" y="18035"/>
                    </a:cubicBezTo>
                    <a:cubicBezTo>
                      <a:pt x="33436" y="13681"/>
                      <a:pt x="39296" y="9579"/>
                      <a:pt x="39882" y="7402"/>
                    </a:cubicBezTo>
                    <a:cubicBezTo>
                      <a:pt x="40403" y="5646"/>
                      <a:pt x="36225" y="1"/>
                      <a:pt x="29625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0" name="Google Shape;1020;p28"/>
              <p:cNvSpPr/>
              <p:nvPr/>
            </p:nvSpPr>
            <p:spPr>
              <a:xfrm>
                <a:off x="4183125" y="4341600"/>
                <a:ext cx="1010100" cy="534000"/>
              </a:xfrm>
              <a:custGeom>
                <a:avLst/>
                <a:gdLst/>
                <a:ahLst/>
                <a:cxnLst/>
                <a:rect l="l" t="t" r="r" b="b"/>
                <a:pathLst>
                  <a:path w="40404" h="21360" extrusionOk="0">
                    <a:moveTo>
                      <a:pt x="10778" y="1"/>
                    </a:moveTo>
                    <a:cubicBezTo>
                      <a:pt x="4179" y="1"/>
                      <a:pt x="1" y="5646"/>
                      <a:pt x="521" y="7402"/>
                    </a:cubicBezTo>
                    <a:cubicBezTo>
                      <a:pt x="1107" y="9579"/>
                      <a:pt x="6968" y="13681"/>
                      <a:pt x="18270" y="18035"/>
                    </a:cubicBezTo>
                    <a:cubicBezTo>
                      <a:pt x="24202" y="20320"/>
                      <a:pt x="30064" y="21359"/>
                      <a:pt x="34236" y="21359"/>
                    </a:cubicBezTo>
                    <a:cubicBezTo>
                      <a:pt x="38012" y="21359"/>
                      <a:pt x="40403" y="20507"/>
                      <a:pt x="40204" y="18956"/>
                    </a:cubicBezTo>
                    <a:cubicBezTo>
                      <a:pt x="39869" y="15691"/>
                      <a:pt x="17014" y="1626"/>
                      <a:pt x="17014" y="1626"/>
                    </a:cubicBezTo>
                    <a:cubicBezTo>
                      <a:pt x="14771" y="467"/>
                      <a:pt x="12675" y="1"/>
                      <a:pt x="10778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1" name="Google Shape;1021;p28"/>
              <p:cNvSpPr/>
              <p:nvPr/>
            </p:nvSpPr>
            <p:spPr>
              <a:xfrm>
                <a:off x="2358500" y="2000400"/>
                <a:ext cx="2854850" cy="2603700"/>
              </a:xfrm>
              <a:custGeom>
                <a:avLst/>
                <a:gdLst/>
                <a:ahLst/>
                <a:cxnLst/>
                <a:rect l="l" t="t" r="r" b="b"/>
                <a:pathLst>
                  <a:path w="114194" h="104148" extrusionOk="0">
                    <a:moveTo>
                      <a:pt x="57097" y="1"/>
                    </a:moveTo>
                    <a:cubicBezTo>
                      <a:pt x="25619" y="1"/>
                      <a:pt x="1" y="33824"/>
                      <a:pt x="1" y="61116"/>
                    </a:cubicBezTo>
                    <a:cubicBezTo>
                      <a:pt x="1" y="88492"/>
                      <a:pt x="25619" y="104148"/>
                      <a:pt x="57097" y="104148"/>
                    </a:cubicBezTo>
                    <a:cubicBezTo>
                      <a:pt x="88576" y="104148"/>
                      <a:pt x="114194" y="88492"/>
                      <a:pt x="114194" y="61116"/>
                    </a:cubicBezTo>
                    <a:cubicBezTo>
                      <a:pt x="114194" y="33824"/>
                      <a:pt x="88576" y="1"/>
                      <a:pt x="57097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2" name="Google Shape;1022;p28"/>
              <p:cNvSpPr/>
              <p:nvPr/>
            </p:nvSpPr>
            <p:spPr>
              <a:xfrm>
                <a:off x="2955000" y="2000400"/>
                <a:ext cx="1712100" cy="583975"/>
              </a:xfrm>
              <a:custGeom>
                <a:avLst/>
                <a:gdLst/>
                <a:ahLst/>
                <a:cxnLst/>
                <a:rect l="l" t="t" r="r" b="b"/>
                <a:pathLst>
                  <a:path w="68484" h="23359" extrusionOk="0">
                    <a:moveTo>
                      <a:pt x="33237" y="1"/>
                    </a:moveTo>
                    <a:cubicBezTo>
                      <a:pt x="20847" y="1"/>
                      <a:pt x="9377" y="5275"/>
                      <a:pt x="1" y="13312"/>
                    </a:cubicBezTo>
                    <a:cubicBezTo>
                      <a:pt x="1508" y="14401"/>
                      <a:pt x="3182" y="15405"/>
                      <a:pt x="5024" y="16410"/>
                    </a:cubicBezTo>
                    <a:cubicBezTo>
                      <a:pt x="13247" y="20766"/>
                      <a:pt x="22284" y="22714"/>
                      <a:pt x="30961" y="22714"/>
                    </a:cubicBezTo>
                    <a:cubicBezTo>
                      <a:pt x="35624" y="22714"/>
                      <a:pt x="40183" y="22152"/>
                      <a:pt x="44456" y="21098"/>
                    </a:cubicBezTo>
                    <a:cubicBezTo>
                      <a:pt x="47051" y="22521"/>
                      <a:pt x="50065" y="23359"/>
                      <a:pt x="53246" y="23359"/>
                    </a:cubicBezTo>
                    <a:cubicBezTo>
                      <a:pt x="59609" y="23359"/>
                      <a:pt x="65218" y="20094"/>
                      <a:pt x="68483" y="15070"/>
                    </a:cubicBezTo>
                    <a:cubicBezTo>
                      <a:pt x="58772" y="6029"/>
                      <a:pt x="46549" y="1"/>
                      <a:pt x="33237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3" name="Google Shape;1023;p28"/>
              <p:cNvSpPr/>
              <p:nvPr/>
            </p:nvSpPr>
            <p:spPr>
              <a:xfrm>
                <a:off x="3042900" y="2636675"/>
                <a:ext cx="1486050" cy="1498600"/>
              </a:xfrm>
              <a:custGeom>
                <a:avLst/>
                <a:gdLst/>
                <a:ahLst/>
                <a:cxnLst/>
                <a:rect l="l" t="t" r="r" b="b"/>
                <a:pathLst>
                  <a:path w="59442" h="59944" extrusionOk="0">
                    <a:moveTo>
                      <a:pt x="29721" y="1"/>
                    </a:moveTo>
                    <a:cubicBezTo>
                      <a:pt x="13312" y="1"/>
                      <a:pt x="1" y="19424"/>
                      <a:pt x="1" y="35163"/>
                    </a:cubicBezTo>
                    <a:cubicBezTo>
                      <a:pt x="1" y="50902"/>
                      <a:pt x="13312" y="59944"/>
                      <a:pt x="29721" y="59944"/>
                    </a:cubicBezTo>
                    <a:cubicBezTo>
                      <a:pt x="46130" y="59944"/>
                      <a:pt x="59442" y="50902"/>
                      <a:pt x="59442" y="35163"/>
                    </a:cubicBezTo>
                    <a:cubicBezTo>
                      <a:pt x="59442" y="19424"/>
                      <a:pt x="46130" y="1"/>
                      <a:pt x="29721" y="1"/>
                    </a:cubicBezTo>
                    <a:close/>
                  </a:path>
                </a:pathLst>
              </a:custGeom>
              <a:solidFill>
                <a:srgbClr val="ABABA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4" name="Google Shape;1024;p28"/>
              <p:cNvSpPr/>
              <p:nvPr/>
            </p:nvSpPr>
            <p:spPr>
              <a:xfrm>
                <a:off x="3241750" y="2868850"/>
                <a:ext cx="1170000" cy="909925"/>
              </a:xfrm>
              <a:custGeom>
                <a:avLst/>
                <a:gdLst/>
                <a:ahLst/>
                <a:cxnLst/>
                <a:rect l="l" t="t" r="r" b="b"/>
                <a:pathLst>
                  <a:path w="46800" h="36397" extrusionOk="0">
                    <a:moveTo>
                      <a:pt x="10750" y="1"/>
                    </a:moveTo>
                    <a:cubicBezTo>
                      <a:pt x="9497" y="1"/>
                      <a:pt x="8549" y="28"/>
                      <a:pt x="8037" y="90"/>
                    </a:cubicBezTo>
                    <a:cubicBezTo>
                      <a:pt x="4605" y="509"/>
                      <a:pt x="1842" y="3188"/>
                      <a:pt x="1089" y="7960"/>
                    </a:cubicBezTo>
                    <a:cubicBezTo>
                      <a:pt x="419" y="12732"/>
                      <a:pt x="0" y="23280"/>
                      <a:pt x="754" y="27718"/>
                    </a:cubicBezTo>
                    <a:cubicBezTo>
                      <a:pt x="1423" y="32071"/>
                      <a:pt x="3349" y="32490"/>
                      <a:pt x="6028" y="33494"/>
                    </a:cubicBezTo>
                    <a:cubicBezTo>
                      <a:pt x="8707" y="34499"/>
                      <a:pt x="14065" y="36090"/>
                      <a:pt x="18921" y="36341"/>
                    </a:cubicBezTo>
                    <a:cubicBezTo>
                      <a:pt x="19408" y="36376"/>
                      <a:pt x="19879" y="36397"/>
                      <a:pt x="20339" y="36397"/>
                    </a:cubicBezTo>
                    <a:cubicBezTo>
                      <a:pt x="23123" y="36397"/>
                      <a:pt x="25543" y="35650"/>
                      <a:pt x="29135" y="32992"/>
                    </a:cubicBezTo>
                    <a:cubicBezTo>
                      <a:pt x="33320" y="29894"/>
                      <a:pt x="44790" y="23280"/>
                      <a:pt x="45795" y="21188"/>
                    </a:cubicBezTo>
                    <a:cubicBezTo>
                      <a:pt x="46799" y="19178"/>
                      <a:pt x="44874" y="8546"/>
                      <a:pt x="42781" y="3690"/>
                    </a:cubicBezTo>
                    <a:cubicBezTo>
                      <a:pt x="42278" y="2518"/>
                      <a:pt x="41023" y="1262"/>
                      <a:pt x="37758" y="1095"/>
                    </a:cubicBezTo>
                    <a:cubicBezTo>
                      <a:pt x="34980" y="881"/>
                      <a:pt x="17897" y="1"/>
                      <a:pt x="10750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5" name="Google Shape;1025;p28"/>
              <p:cNvSpPr/>
              <p:nvPr/>
            </p:nvSpPr>
            <p:spPr>
              <a:xfrm>
                <a:off x="3645700" y="2923900"/>
                <a:ext cx="766050" cy="840275"/>
              </a:xfrm>
              <a:custGeom>
                <a:avLst/>
                <a:gdLst/>
                <a:ahLst/>
                <a:cxnLst/>
                <a:rect l="l" t="t" r="r" b="b"/>
                <a:pathLst>
                  <a:path w="30642" h="33611" extrusionOk="0">
                    <a:moveTo>
                      <a:pt x="23834" y="0"/>
                    </a:moveTo>
                    <a:cubicBezTo>
                      <a:pt x="22706" y="0"/>
                      <a:pt x="21112" y="277"/>
                      <a:pt x="18837" y="986"/>
                    </a:cubicBezTo>
                    <a:cubicBezTo>
                      <a:pt x="13814" y="2493"/>
                      <a:pt x="4437" y="5842"/>
                      <a:pt x="2763" y="6762"/>
                    </a:cubicBezTo>
                    <a:cubicBezTo>
                      <a:pt x="1005" y="7683"/>
                      <a:pt x="0" y="9944"/>
                      <a:pt x="335" y="14381"/>
                    </a:cubicBezTo>
                    <a:cubicBezTo>
                      <a:pt x="670" y="18818"/>
                      <a:pt x="1256" y="26018"/>
                      <a:pt x="1507" y="28446"/>
                    </a:cubicBezTo>
                    <a:cubicBezTo>
                      <a:pt x="1711" y="30420"/>
                      <a:pt x="3409" y="33611"/>
                      <a:pt x="6736" y="33611"/>
                    </a:cubicBezTo>
                    <a:cubicBezTo>
                      <a:pt x="7502" y="33611"/>
                      <a:pt x="8353" y="33442"/>
                      <a:pt x="9293" y="33050"/>
                    </a:cubicBezTo>
                    <a:cubicBezTo>
                      <a:pt x="14316" y="30957"/>
                      <a:pt x="28548" y="20995"/>
                      <a:pt x="29302" y="20158"/>
                    </a:cubicBezTo>
                    <a:cubicBezTo>
                      <a:pt x="30055" y="19404"/>
                      <a:pt x="30641" y="18483"/>
                      <a:pt x="30223" y="14967"/>
                    </a:cubicBezTo>
                    <a:cubicBezTo>
                      <a:pt x="29720" y="11534"/>
                      <a:pt x="28213" y="3497"/>
                      <a:pt x="26288" y="986"/>
                    </a:cubicBezTo>
                    <a:cubicBezTo>
                      <a:pt x="25917" y="429"/>
                      <a:pt x="25236" y="0"/>
                      <a:pt x="23834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6" name="Google Shape;1026;p28"/>
              <p:cNvSpPr/>
              <p:nvPr/>
            </p:nvSpPr>
            <p:spPr>
              <a:xfrm>
                <a:off x="3808950" y="3158350"/>
                <a:ext cx="119325" cy="136325"/>
              </a:xfrm>
              <a:custGeom>
                <a:avLst/>
                <a:gdLst/>
                <a:ahLst/>
                <a:cxnLst/>
                <a:rect l="l" t="t" r="r" b="b"/>
                <a:pathLst>
                  <a:path w="4773" h="5453" extrusionOk="0">
                    <a:moveTo>
                      <a:pt x="3093" y="1"/>
                    </a:moveTo>
                    <a:cubicBezTo>
                      <a:pt x="2254" y="1"/>
                      <a:pt x="1274" y="765"/>
                      <a:pt x="670" y="1905"/>
                    </a:cubicBezTo>
                    <a:cubicBezTo>
                      <a:pt x="0" y="3329"/>
                      <a:pt x="168" y="4835"/>
                      <a:pt x="1088" y="5338"/>
                    </a:cubicBezTo>
                    <a:cubicBezTo>
                      <a:pt x="1260" y="5416"/>
                      <a:pt x="1446" y="5453"/>
                      <a:pt x="1639" y="5453"/>
                    </a:cubicBezTo>
                    <a:cubicBezTo>
                      <a:pt x="2484" y="5453"/>
                      <a:pt x="3473" y="4738"/>
                      <a:pt x="4019" y="3580"/>
                    </a:cubicBezTo>
                    <a:cubicBezTo>
                      <a:pt x="4772" y="2073"/>
                      <a:pt x="4605" y="566"/>
                      <a:pt x="3684" y="147"/>
                    </a:cubicBezTo>
                    <a:cubicBezTo>
                      <a:pt x="3501" y="47"/>
                      <a:pt x="3302" y="1"/>
                      <a:pt x="309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7" name="Google Shape;1027;p28"/>
              <p:cNvSpPr/>
              <p:nvPr/>
            </p:nvSpPr>
            <p:spPr>
              <a:xfrm>
                <a:off x="4072650" y="3038800"/>
                <a:ext cx="209325" cy="240175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07" extrusionOk="0">
                    <a:moveTo>
                      <a:pt x="5488" y="0"/>
                    </a:moveTo>
                    <a:cubicBezTo>
                      <a:pt x="3983" y="0"/>
                      <a:pt x="2267" y="1317"/>
                      <a:pt x="1257" y="3339"/>
                    </a:cubicBezTo>
                    <a:cubicBezTo>
                      <a:pt x="1" y="5850"/>
                      <a:pt x="336" y="8529"/>
                      <a:pt x="1926" y="9366"/>
                    </a:cubicBezTo>
                    <a:cubicBezTo>
                      <a:pt x="2253" y="9530"/>
                      <a:pt x="2602" y="9607"/>
                      <a:pt x="2961" y="9607"/>
                    </a:cubicBezTo>
                    <a:cubicBezTo>
                      <a:pt x="4444" y="9607"/>
                      <a:pt x="6106" y="8290"/>
                      <a:pt x="7117" y="6269"/>
                    </a:cubicBezTo>
                    <a:cubicBezTo>
                      <a:pt x="8373" y="3673"/>
                      <a:pt x="8122" y="994"/>
                      <a:pt x="6531" y="241"/>
                    </a:cubicBezTo>
                    <a:cubicBezTo>
                      <a:pt x="6204" y="78"/>
                      <a:pt x="5852" y="0"/>
                      <a:pt x="5488" y="0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8" name="Google Shape;1028;p28"/>
              <p:cNvSpPr/>
              <p:nvPr/>
            </p:nvSpPr>
            <p:spPr>
              <a:xfrm>
                <a:off x="3319175" y="3364000"/>
                <a:ext cx="209325" cy="240700"/>
              </a:xfrm>
              <a:custGeom>
                <a:avLst/>
                <a:gdLst/>
                <a:ahLst/>
                <a:cxnLst/>
                <a:rect l="l" t="t" r="r" b="b"/>
                <a:pathLst>
                  <a:path w="8373" h="9628" extrusionOk="0">
                    <a:moveTo>
                      <a:pt x="2886" y="1"/>
                    </a:moveTo>
                    <a:cubicBezTo>
                      <a:pt x="2548" y="1"/>
                      <a:pt x="2224" y="69"/>
                      <a:pt x="1926" y="209"/>
                    </a:cubicBezTo>
                    <a:cubicBezTo>
                      <a:pt x="252" y="1047"/>
                      <a:pt x="1" y="3726"/>
                      <a:pt x="1257" y="6237"/>
                    </a:cubicBezTo>
                    <a:cubicBezTo>
                      <a:pt x="2278" y="8347"/>
                      <a:pt x="4018" y="9627"/>
                      <a:pt x="5488" y="9627"/>
                    </a:cubicBezTo>
                    <a:cubicBezTo>
                      <a:pt x="5826" y="9627"/>
                      <a:pt x="6150" y="9559"/>
                      <a:pt x="6447" y="9419"/>
                    </a:cubicBezTo>
                    <a:cubicBezTo>
                      <a:pt x="8038" y="8581"/>
                      <a:pt x="8373" y="5902"/>
                      <a:pt x="7117" y="3391"/>
                    </a:cubicBezTo>
                    <a:cubicBezTo>
                      <a:pt x="6096" y="1281"/>
                      <a:pt x="4356" y="1"/>
                      <a:pt x="2886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29" name="Google Shape;1029;p28"/>
              <p:cNvSpPr/>
              <p:nvPr/>
            </p:nvSpPr>
            <p:spPr>
              <a:xfrm>
                <a:off x="3478250" y="3274775"/>
                <a:ext cx="87925" cy="989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3957" extrusionOk="0">
                    <a:moveTo>
                      <a:pt x="1203" y="0"/>
                    </a:moveTo>
                    <a:cubicBezTo>
                      <a:pt x="1049" y="0"/>
                      <a:pt x="899" y="31"/>
                      <a:pt x="754" y="95"/>
                    </a:cubicBezTo>
                    <a:cubicBezTo>
                      <a:pt x="84" y="430"/>
                      <a:pt x="0" y="1518"/>
                      <a:pt x="503" y="2606"/>
                    </a:cubicBezTo>
                    <a:cubicBezTo>
                      <a:pt x="909" y="3418"/>
                      <a:pt x="1643" y="3957"/>
                      <a:pt x="2263" y="3957"/>
                    </a:cubicBezTo>
                    <a:cubicBezTo>
                      <a:pt x="2410" y="3957"/>
                      <a:pt x="2551" y="3926"/>
                      <a:pt x="2680" y="3862"/>
                    </a:cubicBezTo>
                    <a:cubicBezTo>
                      <a:pt x="3349" y="3527"/>
                      <a:pt x="3517" y="2439"/>
                      <a:pt x="3014" y="1351"/>
                    </a:cubicBezTo>
                    <a:cubicBezTo>
                      <a:pt x="2541" y="539"/>
                      <a:pt x="1848" y="0"/>
                      <a:pt x="1203" y="0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0" name="Google Shape;1030;p28"/>
              <p:cNvSpPr/>
              <p:nvPr/>
            </p:nvSpPr>
            <p:spPr>
              <a:xfrm>
                <a:off x="3323375" y="3253825"/>
                <a:ext cx="110950" cy="81175"/>
              </a:xfrm>
              <a:custGeom>
                <a:avLst/>
                <a:gdLst/>
                <a:ahLst/>
                <a:cxnLst/>
                <a:rect l="l" t="t" r="r" b="b"/>
                <a:pathLst>
                  <a:path w="4438" h="3247" extrusionOk="0">
                    <a:moveTo>
                      <a:pt x="2977" y="1"/>
                    </a:moveTo>
                    <a:cubicBezTo>
                      <a:pt x="2517" y="1"/>
                      <a:pt x="1993" y="147"/>
                      <a:pt x="1507" y="430"/>
                    </a:cubicBezTo>
                    <a:cubicBezTo>
                      <a:pt x="503" y="1100"/>
                      <a:pt x="0" y="2105"/>
                      <a:pt x="419" y="2775"/>
                    </a:cubicBezTo>
                    <a:cubicBezTo>
                      <a:pt x="635" y="3077"/>
                      <a:pt x="1030" y="3246"/>
                      <a:pt x="1500" y="3246"/>
                    </a:cubicBezTo>
                    <a:cubicBezTo>
                      <a:pt x="1940" y="3246"/>
                      <a:pt x="2445" y="3098"/>
                      <a:pt x="2930" y="2775"/>
                    </a:cubicBezTo>
                    <a:cubicBezTo>
                      <a:pt x="3935" y="2189"/>
                      <a:pt x="4437" y="1100"/>
                      <a:pt x="4103" y="514"/>
                    </a:cubicBezTo>
                    <a:cubicBezTo>
                      <a:pt x="3886" y="168"/>
                      <a:pt x="3469" y="1"/>
                      <a:pt x="2977" y="1"/>
                    </a:cubicBezTo>
                    <a:close/>
                  </a:path>
                </a:pathLst>
              </a:custGeom>
              <a:solidFill>
                <a:srgbClr val="FFB8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1" name="Google Shape;1031;p28"/>
              <p:cNvSpPr/>
              <p:nvPr/>
            </p:nvSpPr>
            <p:spPr>
              <a:xfrm>
                <a:off x="4267300" y="3311925"/>
                <a:ext cx="117225" cy="133450"/>
              </a:xfrm>
              <a:custGeom>
                <a:avLst/>
                <a:gdLst/>
                <a:ahLst/>
                <a:cxnLst/>
                <a:rect l="l" t="t" r="r" b="b"/>
                <a:pathLst>
                  <a:path w="4689" h="5338" extrusionOk="0">
                    <a:moveTo>
                      <a:pt x="3058" y="1"/>
                    </a:moveTo>
                    <a:cubicBezTo>
                      <a:pt x="2233" y="1"/>
                      <a:pt x="1299" y="715"/>
                      <a:pt x="754" y="1874"/>
                    </a:cubicBezTo>
                    <a:cubicBezTo>
                      <a:pt x="1" y="3213"/>
                      <a:pt x="168" y="4720"/>
                      <a:pt x="1089" y="5223"/>
                    </a:cubicBezTo>
                    <a:cubicBezTo>
                      <a:pt x="1260" y="5300"/>
                      <a:pt x="1443" y="5338"/>
                      <a:pt x="1632" y="5338"/>
                    </a:cubicBezTo>
                    <a:cubicBezTo>
                      <a:pt x="2457" y="5338"/>
                      <a:pt x="3390" y="4623"/>
                      <a:pt x="3935" y="3465"/>
                    </a:cubicBezTo>
                    <a:cubicBezTo>
                      <a:pt x="4689" y="2041"/>
                      <a:pt x="4522" y="534"/>
                      <a:pt x="3601" y="116"/>
                    </a:cubicBezTo>
                    <a:cubicBezTo>
                      <a:pt x="3429" y="38"/>
                      <a:pt x="3246" y="1"/>
                      <a:pt x="3058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2" name="Google Shape;1032;p28"/>
              <p:cNvSpPr/>
              <p:nvPr/>
            </p:nvSpPr>
            <p:spPr>
              <a:xfrm>
                <a:off x="3765000" y="3588975"/>
                <a:ext cx="108850" cy="70625"/>
              </a:xfrm>
              <a:custGeom>
                <a:avLst/>
                <a:gdLst/>
                <a:ahLst/>
                <a:cxnLst/>
                <a:rect l="l" t="t" r="r" b="b"/>
                <a:pathLst>
                  <a:path w="4354" h="2825" extrusionOk="0">
                    <a:moveTo>
                      <a:pt x="1643" y="1"/>
                    </a:moveTo>
                    <a:cubicBezTo>
                      <a:pt x="1005" y="1"/>
                      <a:pt x="502" y="224"/>
                      <a:pt x="335" y="671"/>
                    </a:cubicBezTo>
                    <a:cubicBezTo>
                      <a:pt x="0" y="1340"/>
                      <a:pt x="670" y="2178"/>
                      <a:pt x="1674" y="2596"/>
                    </a:cubicBezTo>
                    <a:cubicBezTo>
                      <a:pt x="2074" y="2750"/>
                      <a:pt x="2461" y="2825"/>
                      <a:pt x="2805" y="2825"/>
                    </a:cubicBezTo>
                    <a:cubicBezTo>
                      <a:pt x="3398" y="2825"/>
                      <a:pt x="3860" y="2602"/>
                      <a:pt x="4019" y="2178"/>
                    </a:cubicBezTo>
                    <a:cubicBezTo>
                      <a:pt x="4353" y="1508"/>
                      <a:pt x="3684" y="587"/>
                      <a:pt x="2679" y="168"/>
                    </a:cubicBezTo>
                    <a:cubicBezTo>
                      <a:pt x="2316" y="57"/>
                      <a:pt x="1963" y="1"/>
                      <a:pt x="1643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3" name="Google Shape;1033;p28"/>
              <p:cNvSpPr/>
              <p:nvPr/>
            </p:nvSpPr>
            <p:spPr>
              <a:xfrm>
                <a:off x="3926150" y="3400350"/>
                <a:ext cx="87925" cy="101025"/>
              </a:xfrm>
              <a:custGeom>
                <a:avLst/>
                <a:gdLst/>
                <a:ahLst/>
                <a:cxnLst/>
                <a:rect l="l" t="t" r="r" b="b"/>
                <a:pathLst>
                  <a:path w="3517" h="4041" extrusionOk="0">
                    <a:moveTo>
                      <a:pt x="2267" y="1"/>
                    </a:moveTo>
                    <a:cubicBezTo>
                      <a:pt x="1646" y="1"/>
                      <a:pt x="910" y="553"/>
                      <a:pt x="503" y="1434"/>
                    </a:cubicBezTo>
                    <a:cubicBezTo>
                      <a:pt x="0" y="2439"/>
                      <a:pt x="84" y="3611"/>
                      <a:pt x="754" y="3946"/>
                    </a:cubicBezTo>
                    <a:cubicBezTo>
                      <a:pt x="881" y="4010"/>
                      <a:pt x="1021" y="4040"/>
                      <a:pt x="1166" y="4040"/>
                    </a:cubicBezTo>
                    <a:cubicBezTo>
                      <a:pt x="1787" y="4040"/>
                      <a:pt x="2524" y="3488"/>
                      <a:pt x="2931" y="2607"/>
                    </a:cubicBezTo>
                    <a:cubicBezTo>
                      <a:pt x="3517" y="1602"/>
                      <a:pt x="3349" y="430"/>
                      <a:pt x="2679" y="95"/>
                    </a:cubicBezTo>
                    <a:cubicBezTo>
                      <a:pt x="2552" y="31"/>
                      <a:pt x="2413" y="1"/>
                      <a:pt x="2267" y="1"/>
                    </a:cubicBezTo>
                    <a:close/>
                  </a:path>
                </a:pathLst>
              </a:custGeom>
              <a:solidFill>
                <a:srgbClr val="FFD4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4" name="Google Shape;1034;p28"/>
              <p:cNvSpPr/>
              <p:nvPr/>
            </p:nvSpPr>
            <p:spPr>
              <a:xfrm>
                <a:off x="2482650" y="238650"/>
                <a:ext cx="939125" cy="953125"/>
              </a:xfrm>
              <a:custGeom>
                <a:avLst/>
                <a:gdLst/>
                <a:ahLst/>
                <a:cxnLst/>
                <a:rect l="l" t="t" r="r" b="b"/>
                <a:pathLst>
                  <a:path w="37565" h="38125" extrusionOk="0">
                    <a:moveTo>
                      <a:pt x="18778" y="0"/>
                    </a:moveTo>
                    <a:cubicBezTo>
                      <a:pt x="10561" y="0"/>
                      <a:pt x="3575" y="4796"/>
                      <a:pt x="1900" y="14044"/>
                    </a:cubicBezTo>
                    <a:cubicBezTo>
                      <a:pt x="1" y="24962"/>
                      <a:pt x="7598" y="38124"/>
                      <a:pt x="21653" y="38124"/>
                    </a:cubicBezTo>
                    <a:cubicBezTo>
                      <a:pt x="22470" y="38124"/>
                      <a:pt x="23309" y="38080"/>
                      <a:pt x="24169" y="37988"/>
                    </a:cubicBezTo>
                    <a:cubicBezTo>
                      <a:pt x="24169" y="37988"/>
                      <a:pt x="33294" y="31123"/>
                      <a:pt x="35555" y="24090"/>
                    </a:cubicBezTo>
                    <a:cubicBezTo>
                      <a:pt x="37564" y="19318"/>
                      <a:pt x="35806" y="3914"/>
                      <a:pt x="25090" y="900"/>
                    </a:cubicBezTo>
                    <a:cubicBezTo>
                      <a:pt x="22951" y="298"/>
                      <a:pt x="20826" y="0"/>
                      <a:pt x="18778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5" name="Google Shape;1035;p28"/>
              <p:cNvSpPr/>
              <p:nvPr/>
            </p:nvSpPr>
            <p:spPr>
              <a:xfrm>
                <a:off x="2490350" y="639950"/>
                <a:ext cx="2285575" cy="1842200"/>
              </a:xfrm>
              <a:custGeom>
                <a:avLst/>
                <a:gdLst/>
                <a:ahLst/>
                <a:cxnLst/>
                <a:rect l="l" t="t" r="r" b="b"/>
                <a:pathLst>
                  <a:path w="91423" h="73688" extrusionOk="0">
                    <a:moveTo>
                      <a:pt x="50849" y="1"/>
                    </a:moveTo>
                    <a:cubicBezTo>
                      <a:pt x="50783" y="1"/>
                      <a:pt x="50717" y="1"/>
                      <a:pt x="50651" y="1"/>
                    </a:cubicBezTo>
                    <a:cubicBezTo>
                      <a:pt x="40019" y="85"/>
                      <a:pt x="30893" y="3266"/>
                      <a:pt x="23275" y="11973"/>
                    </a:cubicBezTo>
                    <a:cubicBezTo>
                      <a:pt x="15573" y="20596"/>
                      <a:pt x="17080" y="31480"/>
                      <a:pt x="10633" y="36335"/>
                    </a:cubicBezTo>
                    <a:cubicBezTo>
                      <a:pt x="4187" y="41275"/>
                      <a:pt x="1173" y="39433"/>
                      <a:pt x="587" y="42531"/>
                    </a:cubicBezTo>
                    <a:cubicBezTo>
                      <a:pt x="1" y="45712"/>
                      <a:pt x="3182" y="59023"/>
                      <a:pt x="18922" y="67395"/>
                    </a:cubicBezTo>
                    <a:cubicBezTo>
                      <a:pt x="27209" y="71747"/>
                      <a:pt x="36265" y="73687"/>
                      <a:pt x="44948" y="73687"/>
                    </a:cubicBezTo>
                    <a:cubicBezTo>
                      <a:pt x="55474" y="73687"/>
                      <a:pt x="65450" y="70835"/>
                      <a:pt x="72837" y="65972"/>
                    </a:cubicBezTo>
                    <a:cubicBezTo>
                      <a:pt x="86316" y="57098"/>
                      <a:pt x="91422" y="40438"/>
                      <a:pt x="87823" y="26708"/>
                    </a:cubicBezTo>
                    <a:cubicBezTo>
                      <a:pt x="84400" y="13770"/>
                      <a:pt x="72574" y="1"/>
                      <a:pt x="50849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6" name="Google Shape;1036;p28"/>
              <p:cNvSpPr/>
              <p:nvPr/>
            </p:nvSpPr>
            <p:spPr>
              <a:xfrm>
                <a:off x="3712675" y="1581800"/>
                <a:ext cx="914650" cy="916775"/>
              </a:xfrm>
              <a:custGeom>
                <a:avLst/>
                <a:gdLst/>
                <a:ahLst/>
                <a:cxnLst/>
                <a:rect l="l" t="t" r="r" b="b"/>
                <a:pathLst>
                  <a:path w="36586" h="36671" extrusionOk="0">
                    <a:moveTo>
                      <a:pt x="18335" y="1"/>
                    </a:moveTo>
                    <a:cubicBezTo>
                      <a:pt x="8205" y="1"/>
                      <a:pt x="0" y="8205"/>
                      <a:pt x="0" y="18336"/>
                    </a:cubicBezTo>
                    <a:cubicBezTo>
                      <a:pt x="0" y="28466"/>
                      <a:pt x="8205" y="36670"/>
                      <a:pt x="18335" y="36670"/>
                    </a:cubicBezTo>
                    <a:cubicBezTo>
                      <a:pt x="28381" y="36670"/>
                      <a:pt x="36585" y="28466"/>
                      <a:pt x="36585" y="18336"/>
                    </a:cubicBezTo>
                    <a:cubicBezTo>
                      <a:pt x="36585" y="8205"/>
                      <a:pt x="28381" y="1"/>
                      <a:pt x="18335" y="1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7" name="Google Shape;1037;p28"/>
              <p:cNvSpPr/>
              <p:nvPr/>
            </p:nvSpPr>
            <p:spPr>
              <a:xfrm>
                <a:off x="4152200" y="709025"/>
                <a:ext cx="560925" cy="780725"/>
              </a:xfrm>
              <a:custGeom>
                <a:avLst/>
                <a:gdLst/>
                <a:ahLst/>
                <a:cxnLst/>
                <a:rect l="l" t="t" r="r" b="b"/>
                <a:pathLst>
                  <a:path w="22437" h="31229" extrusionOk="0">
                    <a:moveTo>
                      <a:pt x="0" y="1"/>
                    </a:moveTo>
                    <a:cubicBezTo>
                      <a:pt x="168" y="1926"/>
                      <a:pt x="586" y="7033"/>
                      <a:pt x="3433" y="11387"/>
                    </a:cubicBezTo>
                    <a:lnTo>
                      <a:pt x="18418" y="28382"/>
                    </a:lnTo>
                    <a:cubicBezTo>
                      <a:pt x="18418" y="28382"/>
                      <a:pt x="20093" y="30391"/>
                      <a:pt x="22437" y="31228"/>
                    </a:cubicBezTo>
                    <a:cubicBezTo>
                      <a:pt x="22269" y="29052"/>
                      <a:pt x="21935" y="25954"/>
                      <a:pt x="21349" y="23945"/>
                    </a:cubicBezTo>
                    <a:cubicBezTo>
                      <a:pt x="19004" y="14819"/>
                      <a:pt x="11888" y="4857"/>
                      <a:pt x="0" y="1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8" name="Google Shape;1038;p28"/>
              <p:cNvSpPr/>
              <p:nvPr/>
            </p:nvSpPr>
            <p:spPr>
              <a:xfrm>
                <a:off x="2496650" y="1655475"/>
                <a:ext cx="307675" cy="248725"/>
              </a:xfrm>
              <a:custGeom>
                <a:avLst/>
                <a:gdLst/>
                <a:ahLst/>
                <a:cxnLst/>
                <a:rect l="l" t="t" r="r" b="b"/>
                <a:pathLst>
                  <a:path w="12307" h="9949" extrusionOk="0">
                    <a:moveTo>
                      <a:pt x="4831" y="0"/>
                    </a:moveTo>
                    <a:cubicBezTo>
                      <a:pt x="3056" y="0"/>
                      <a:pt x="1456" y="235"/>
                      <a:pt x="837" y="738"/>
                    </a:cubicBezTo>
                    <a:cubicBezTo>
                      <a:pt x="251" y="1156"/>
                      <a:pt x="0" y="2998"/>
                      <a:pt x="251" y="4505"/>
                    </a:cubicBezTo>
                    <a:cubicBezTo>
                      <a:pt x="417" y="5996"/>
                      <a:pt x="2223" y="9948"/>
                      <a:pt x="3802" y="9948"/>
                    </a:cubicBezTo>
                    <a:cubicBezTo>
                      <a:pt x="3818" y="9948"/>
                      <a:pt x="3835" y="9948"/>
                      <a:pt x="3851" y="9947"/>
                    </a:cubicBezTo>
                    <a:cubicBezTo>
                      <a:pt x="6195" y="9947"/>
                      <a:pt x="9879" y="7184"/>
                      <a:pt x="10967" y="5677"/>
                    </a:cubicBezTo>
                    <a:cubicBezTo>
                      <a:pt x="12139" y="4086"/>
                      <a:pt x="12307" y="1910"/>
                      <a:pt x="10465" y="905"/>
                    </a:cubicBezTo>
                    <a:cubicBezTo>
                      <a:pt x="9203" y="319"/>
                      <a:pt x="6899" y="0"/>
                      <a:pt x="4831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39" name="Google Shape;1039;p28"/>
              <p:cNvSpPr/>
              <p:nvPr/>
            </p:nvSpPr>
            <p:spPr>
              <a:xfrm>
                <a:off x="4177300" y="248350"/>
                <a:ext cx="1172900" cy="1190600"/>
              </a:xfrm>
              <a:custGeom>
                <a:avLst/>
                <a:gdLst/>
                <a:ahLst/>
                <a:cxnLst/>
                <a:rect l="l" t="t" r="r" b="b"/>
                <a:pathLst>
                  <a:path w="46916" h="47624" extrusionOk="0">
                    <a:moveTo>
                      <a:pt x="23423" y="0"/>
                    </a:moveTo>
                    <a:cubicBezTo>
                      <a:pt x="20797" y="0"/>
                      <a:pt x="18068" y="392"/>
                      <a:pt x="15321" y="1182"/>
                    </a:cubicBezTo>
                    <a:cubicBezTo>
                      <a:pt x="2010" y="5116"/>
                      <a:pt x="1" y="24288"/>
                      <a:pt x="2596" y="30316"/>
                    </a:cubicBezTo>
                    <a:cubicBezTo>
                      <a:pt x="5442" y="39023"/>
                      <a:pt x="16912" y="47479"/>
                      <a:pt x="16912" y="47479"/>
                    </a:cubicBezTo>
                    <a:cubicBezTo>
                      <a:pt x="17904" y="47576"/>
                      <a:pt x="18873" y="47623"/>
                      <a:pt x="19818" y="47623"/>
                    </a:cubicBezTo>
                    <a:cubicBezTo>
                      <a:pt x="37537" y="47623"/>
                      <a:pt x="46915" y="31010"/>
                      <a:pt x="44372" y="17340"/>
                    </a:cubicBezTo>
                    <a:cubicBezTo>
                      <a:pt x="42242" y="5892"/>
                      <a:pt x="33605" y="0"/>
                      <a:pt x="23423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0" name="Google Shape;1040;p28"/>
              <p:cNvSpPr/>
              <p:nvPr/>
            </p:nvSpPr>
            <p:spPr>
              <a:xfrm>
                <a:off x="4501725" y="647100"/>
                <a:ext cx="585325" cy="568250"/>
              </a:xfrm>
              <a:custGeom>
                <a:avLst/>
                <a:gdLst/>
                <a:ahLst/>
                <a:cxnLst/>
                <a:rect l="l" t="t" r="r" b="b"/>
                <a:pathLst>
                  <a:path w="23413" h="22730" extrusionOk="0">
                    <a:moveTo>
                      <a:pt x="9290" y="0"/>
                    </a:moveTo>
                    <a:cubicBezTo>
                      <a:pt x="5995" y="0"/>
                      <a:pt x="3042" y="1467"/>
                      <a:pt x="2009" y="4487"/>
                    </a:cubicBezTo>
                    <a:cubicBezTo>
                      <a:pt x="0" y="10431"/>
                      <a:pt x="335" y="20226"/>
                      <a:pt x="2763" y="21733"/>
                    </a:cubicBezTo>
                    <a:cubicBezTo>
                      <a:pt x="3845" y="22422"/>
                      <a:pt x="5069" y="22730"/>
                      <a:pt x="6355" y="22730"/>
                    </a:cubicBezTo>
                    <a:cubicBezTo>
                      <a:pt x="13824" y="22730"/>
                      <a:pt x="23413" y="12363"/>
                      <a:pt x="19842" y="6078"/>
                    </a:cubicBezTo>
                    <a:cubicBezTo>
                      <a:pt x="17613" y="2075"/>
                      <a:pt x="13210" y="0"/>
                      <a:pt x="9290" y="0"/>
                    </a:cubicBezTo>
                    <a:close/>
                  </a:path>
                </a:pathLst>
              </a:custGeom>
              <a:solidFill>
                <a:srgbClr val="E3C4B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1" name="Google Shape;1041;p28"/>
              <p:cNvSpPr/>
              <p:nvPr/>
            </p:nvSpPr>
            <p:spPr>
              <a:xfrm>
                <a:off x="4252650" y="1673325"/>
                <a:ext cx="609075" cy="107875"/>
              </a:xfrm>
              <a:custGeom>
                <a:avLst/>
                <a:gdLst/>
                <a:ahLst/>
                <a:cxnLst/>
                <a:rect l="l" t="t" r="r" b="b"/>
                <a:pathLst>
                  <a:path w="24363" h="4315" extrusionOk="0">
                    <a:moveTo>
                      <a:pt x="19747" y="1"/>
                    </a:moveTo>
                    <a:cubicBezTo>
                      <a:pt x="18770" y="1"/>
                      <a:pt x="17728" y="123"/>
                      <a:pt x="16577" y="191"/>
                    </a:cubicBezTo>
                    <a:cubicBezTo>
                      <a:pt x="15907" y="275"/>
                      <a:pt x="15154" y="275"/>
                      <a:pt x="14484" y="358"/>
                    </a:cubicBezTo>
                    <a:cubicBezTo>
                      <a:pt x="13731" y="442"/>
                      <a:pt x="12977" y="526"/>
                      <a:pt x="12224" y="610"/>
                    </a:cubicBezTo>
                    <a:cubicBezTo>
                      <a:pt x="10717" y="777"/>
                      <a:pt x="9293" y="1112"/>
                      <a:pt x="7870" y="1279"/>
                    </a:cubicBezTo>
                    <a:cubicBezTo>
                      <a:pt x="7200" y="1447"/>
                      <a:pt x="6531" y="1614"/>
                      <a:pt x="5945" y="1698"/>
                    </a:cubicBezTo>
                    <a:cubicBezTo>
                      <a:pt x="5275" y="1865"/>
                      <a:pt x="4689" y="1949"/>
                      <a:pt x="4187" y="2117"/>
                    </a:cubicBezTo>
                    <a:cubicBezTo>
                      <a:pt x="3098" y="2368"/>
                      <a:pt x="2177" y="2619"/>
                      <a:pt x="1508" y="2786"/>
                    </a:cubicBezTo>
                    <a:cubicBezTo>
                      <a:pt x="922" y="2954"/>
                      <a:pt x="503" y="3121"/>
                      <a:pt x="503" y="3121"/>
                    </a:cubicBezTo>
                    <a:cubicBezTo>
                      <a:pt x="168" y="3205"/>
                      <a:pt x="1" y="3540"/>
                      <a:pt x="84" y="3875"/>
                    </a:cubicBezTo>
                    <a:cubicBezTo>
                      <a:pt x="223" y="4152"/>
                      <a:pt x="477" y="4315"/>
                      <a:pt x="750" y="4315"/>
                    </a:cubicBezTo>
                    <a:cubicBezTo>
                      <a:pt x="807" y="4315"/>
                      <a:pt x="864" y="4308"/>
                      <a:pt x="922" y="4293"/>
                    </a:cubicBezTo>
                    <a:cubicBezTo>
                      <a:pt x="922" y="4293"/>
                      <a:pt x="1256" y="4126"/>
                      <a:pt x="1926" y="3958"/>
                    </a:cubicBezTo>
                    <a:cubicBezTo>
                      <a:pt x="2512" y="3791"/>
                      <a:pt x="3349" y="3540"/>
                      <a:pt x="4438" y="3205"/>
                    </a:cubicBezTo>
                    <a:cubicBezTo>
                      <a:pt x="4940" y="3038"/>
                      <a:pt x="5526" y="2870"/>
                      <a:pt x="6196" y="2786"/>
                    </a:cubicBezTo>
                    <a:cubicBezTo>
                      <a:pt x="6782" y="2619"/>
                      <a:pt x="7452" y="2451"/>
                      <a:pt x="8121" y="2284"/>
                    </a:cubicBezTo>
                    <a:cubicBezTo>
                      <a:pt x="9461" y="2033"/>
                      <a:pt x="10884" y="1614"/>
                      <a:pt x="12391" y="1447"/>
                    </a:cubicBezTo>
                    <a:cubicBezTo>
                      <a:pt x="13061" y="1363"/>
                      <a:pt x="13814" y="1196"/>
                      <a:pt x="14568" y="1112"/>
                    </a:cubicBezTo>
                    <a:cubicBezTo>
                      <a:pt x="15238" y="945"/>
                      <a:pt x="15991" y="945"/>
                      <a:pt x="16661" y="861"/>
                    </a:cubicBezTo>
                    <a:cubicBezTo>
                      <a:pt x="18000" y="777"/>
                      <a:pt x="19340" y="526"/>
                      <a:pt x="20428" y="526"/>
                    </a:cubicBezTo>
                    <a:cubicBezTo>
                      <a:pt x="22605" y="442"/>
                      <a:pt x="24112" y="442"/>
                      <a:pt x="24112" y="442"/>
                    </a:cubicBezTo>
                    <a:cubicBezTo>
                      <a:pt x="24279" y="358"/>
                      <a:pt x="24363" y="275"/>
                      <a:pt x="24363" y="191"/>
                    </a:cubicBezTo>
                    <a:cubicBezTo>
                      <a:pt x="24363" y="107"/>
                      <a:pt x="24279" y="24"/>
                      <a:pt x="24112" y="24"/>
                    </a:cubicBezTo>
                    <a:lnTo>
                      <a:pt x="20428" y="24"/>
                    </a:lnTo>
                    <a:cubicBezTo>
                      <a:pt x="20204" y="8"/>
                      <a:pt x="19977" y="1"/>
                      <a:pt x="197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2" name="Google Shape;1042;p28"/>
              <p:cNvSpPr/>
              <p:nvPr/>
            </p:nvSpPr>
            <p:spPr>
              <a:xfrm>
                <a:off x="4256850" y="1837150"/>
                <a:ext cx="577675" cy="61600"/>
              </a:xfrm>
              <a:custGeom>
                <a:avLst/>
                <a:gdLst/>
                <a:ahLst/>
                <a:cxnLst/>
                <a:rect l="l" t="t" r="r" b="b"/>
                <a:pathLst>
                  <a:path w="23107" h="2464" extrusionOk="0">
                    <a:moveTo>
                      <a:pt x="4186" y="1"/>
                    </a:moveTo>
                    <a:cubicBezTo>
                      <a:pt x="2009" y="1"/>
                      <a:pt x="670" y="84"/>
                      <a:pt x="670" y="84"/>
                    </a:cubicBezTo>
                    <a:lnTo>
                      <a:pt x="586" y="84"/>
                    </a:lnTo>
                    <a:cubicBezTo>
                      <a:pt x="251" y="84"/>
                      <a:pt x="0" y="419"/>
                      <a:pt x="0" y="754"/>
                    </a:cubicBezTo>
                    <a:cubicBezTo>
                      <a:pt x="84" y="1089"/>
                      <a:pt x="335" y="1340"/>
                      <a:pt x="754" y="1340"/>
                    </a:cubicBezTo>
                    <a:cubicBezTo>
                      <a:pt x="754" y="1340"/>
                      <a:pt x="2093" y="1257"/>
                      <a:pt x="4186" y="1173"/>
                    </a:cubicBezTo>
                    <a:cubicBezTo>
                      <a:pt x="5191" y="1089"/>
                      <a:pt x="6446" y="1089"/>
                      <a:pt x="7702" y="1005"/>
                    </a:cubicBezTo>
                    <a:cubicBezTo>
                      <a:pt x="9042" y="1005"/>
                      <a:pt x="10465" y="1089"/>
                      <a:pt x="11804" y="1089"/>
                    </a:cubicBezTo>
                    <a:cubicBezTo>
                      <a:pt x="12474" y="1089"/>
                      <a:pt x="13228" y="1173"/>
                      <a:pt x="13897" y="1173"/>
                    </a:cubicBezTo>
                    <a:cubicBezTo>
                      <a:pt x="14567" y="1173"/>
                      <a:pt x="15237" y="1257"/>
                      <a:pt x="15907" y="1257"/>
                    </a:cubicBezTo>
                    <a:cubicBezTo>
                      <a:pt x="17163" y="1424"/>
                      <a:pt x="18335" y="1591"/>
                      <a:pt x="19423" y="1675"/>
                    </a:cubicBezTo>
                    <a:cubicBezTo>
                      <a:pt x="19925" y="1759"/>
                      <a:pt x="20344" y="1926"/>
                      <a:pt x="20762" y="2010"/>
                    </a:cubicBezTo>
                    <a:cubicBezTo>
                      <a:pt x="21181" y="2094"/>
                      <a:pt x="21600" y="2177"/>
                      <a:pt x="21851" y="2261"/>
                    </a:cubicBezTo>
                    <a:cubicBezTo>
                      <a:pt x="22437" y="2345"/>
                      <a:pt x="22772" y="2429"/>
                      <a:pt x="22772" y="2429"/>
                    </a:cubicBezTo>
                    <a:lnTo>
                      <a:pt x="22855" y="2429"/>
                    </a:lnTo>
                    <a:cubicBezTo>
                      <a:pt x="22880" y="2453"/>
                      <a:pt x="22904" y="2463"/>
                      <a:pt x="22927" y="2463"/>
                    </a:cubicBezTo>
                    <a:cubicBezTo>
                      <a:pt x="22981" y="2463"/>
                      <a:pt x="23023" y="2404"/>
                      <a:pt x="23023" y="2345"/>
                    </a:cubicBezTo>
                    <a:cubicBezTo>
                      <a:pt x="23107" y="2177"/>
                      <a:pt x="23023" y="2094"/>
                      <a:pt x="22939" y="2094"/>
                    </a:cubicBezTo>
                    <a:cubicBezTo>
                      <a:pt x="22939" y="2094"/>
                      <a:pt x="22604" y="2010"/>
                      <a:pt x="22018" y="1843"/>
                    </a:cubicBezTo>
                    <a:cubicBezTo>
                      <a:pt x="21683" y="1759"/>
                      <a:pt x="21348" y="1675"/>
                      <a:pt x="20930" y="1508"/>
                    </a:cubicBezTo>
                    <a:cubicBezTo>
                      <a:pt x="20511" y="1424"/>
                      <a:pt x="20009" y="1257"/>
                      <a:pt x="19507" y="1173"/>
                    </a:cubicBezTo>
                    <a:cubicBezTo>
                      <a:pt x="18502" y="1005"/>
                      <a:pt x="17246" y="838"/>
                      <a:pt x="15990" y="587"/>
                    </a:cubicBezTo>
                    <a:cubicBezTo>
                      <a:pt x="15321" y="587"/>
                      <a:pt x="14651" y="503"/>
                      <a:pt x="13897" y="419"/>
                    </a:cubicBezTo>
                    <a:cubicBezTo>
                      <a:pt x="13228" y="336"/>
                      <a:pt x="12558" y="252"/>
                      <a:pt x="11888" y="252"/>
                    </a:cubicBezTo>
                    <a:cubicBezTo>
                      <a:pt x="10465" y="168"/>
                      <a:pt x="9042" y="84"/>
                      <a:pt x="7702" y="84"/>
                    </a:cubicBezTo>
                    <a:cubicBezTo>
                      <a:pt x="6446" y="1"/>
                      <a:pt x="5191" y="1"/>
                      <a:pt x="4186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3" name="Google Shape;1043;p28"/>
              <p:cNvSpPr/>
              <p:nvPr/>
            </p:nvSpPr>
            <p:spPr>
              <a:xfrm>
                <a:off x="4254750" y="1926750"/>
                <a:ext cx="353725" cy="177800"/>
              </a:xfrm>
              <a:custGeom>
                <a:avLst/>
                <a:gdLst/>
                <a:ahLst/>
                <a:cxnLst/>
                <a:rect l="l" t="t" r="r" b="b"/>
                <a:pathLst>
                  <a:path w="14149" h="7112" extrusionOk="0">
                    <a:moveTo>
                      <a:pt x="706" y="0"/>
                    </a:moveTo>
                    <a:cubicBezTo>
                      <a:pt x="419" y="0"/>
                      <a:pt x="157" y="228"/>
                      <a:pt x="84" y="519"/>
                    </a:cubicBezTo>
                    <a:cubicBezTo>
                      <a:pt x="0" y="854"/>
                      <a:pt x="252" y="1189"/>
                      <a:pt x="586" y="1272"/>
                    </a:cubicBezTo>
                    <a:cubicBezTo>
                      <a:pt x="586" y="1272"/>
                      <a:pt x="754" y="1356"/>
                      <a:pt x="1172" y="1440"/>
                    </a:cubicBezTo>
                    <a:cubicBezTo>
                      <a:pt x="1507" y="1524"/>
                      <a:pt x="2093" y="1691"/>
                      <a:pt x="2763" y="1858"/>
                    </a:cubicBezTo>
                    <a:cubicBezTo>
                      <a:pt x="4019" y="2277"/>
                      <a:pt x="5777" y="2947"/>
                      <a:pt x="7368" y="3617"/>
                    </a:cubicBezTo>
                    <a:cubicBezTo>
                      <a:pt x="7786" y="3868"/>
                      <a:pt x="8205" y="4035"/>
                      <a:pt x="8623" y="4203"/>
                    </a:cubicBezTo>
                    <a:cubicBezTo>
                      <a:pt x="9042" y="4370"/>
                      <a:pt x="9461" y="4621"/>
                      <a:pt x="9796" y="4789"/>
                    </a:cubicBezTo>
                    <a:cubicBezTo>
                      <a:pt x="10549" y="5207"/>
                      <a:pt x="11302" y="5542"/>
                      <a:pt x="11888" y="5877"/>
                    </a:cubicBezTo>
                    <a:cubicBezTo>
                      <a:pt x="13061" y="6631"/>
                      <a:pt x="13814" y="7049"/>
                      <a:pt x="13814" y="7049"/>
                    </a:cubicBezTo>
                    <a:cubicBezTo>
                      <a:pt x="13898" y="7091"/>
                      <a:pt x="13961" y="7112"/>
                      <a:pt x="14013" y="7112"/>
                    </a:cubicBezTo>
                    <a:cubicBezTo>
                      <a:pt x="14065" y="7112"/>
                      <a:pt x="14107" y="7091"/>
                      <a:pt x="14149" y="7049"/>
                    </a:cubicBezTo>
                    <a:cubicBezTo>
                      <a:pt x="14149" y="6882"/>
                      <a:pt x="14149" y="6798"/>
                      <a:pt x="14065" y="6714"/>
                    </a:cubicBezTo>
                    <a:cubicBezTo>
                      <a:pt x="14065" y="6714"/>
                      <a:pt x="13312" y="6212"/>
                      <a:pt x="12140" y="5458"/>
                    </a:cubicBezTo>
                    <a:cubicBezTo>
                      <a:pt x="11637" y="5040"/>
                      <a:pt x="10884" y="4621"/>
                      <a:pt x="10130" y="4203"/>
                    </a:cubicBezTo>
                    <a:cubicBezTo>
                      <a:pt x="9796" y="3951"/>
                      <a:pt x="9377" y="3700"/>
                      <a:pt x="8958" y="3533"/>
                    </a:cubicBezTo>
                    <a:cubicBezTo>
                      <a:pt x="8540" y="3365"/>
                      <a:pt x="8205" y="3114"/>
                      <a:pt x="7786" y="2863"/>
                    </a:cubicBezTo>
                    <a:cubicBezTo>
                      <a:pt x="6112" y="2026"/>
                      <a:pt x="4437" y="1356"/>
                      <a:pt x="3098" y="854"/>
                    </a:cubicBezTo>
                    <a:cubicBezTo>
                      <a:pt x="2428" y="603"/>
                      <a:pt x="1926" y="352"/>
                      <a:pt x="1507" y="268"/>
                    </a:cubicBezTo>
                    <a:cubicBezTo>
                      <a:pt x="1089" y="100"/>
                      <a:pt x="921" y="17"/>
                      <a:pt x="921" y="17"/>
                    </a:cubicBezTo>
                    <a:lnTo>
                      <a:pt x="838" y="17"/>
                    </a:lnTo>
                    <a:cubicBezTo>
                      <a:pt x="794" y="6"/>
                      <a:pt x="749" y="0"/>
                      <a:pt x="706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4" name="Google Shape;1044;p28"/>
              <p:cNvSpPr/>
              <p:nvPr/>
            </p:nvSpPr>
            <p:spPr>
              <a:xfrm>
                <a:off x="3346400" y="639975"/>
                <a:ext cx="493950" cy="198800"/>
              </a:xfrm>
              <a:custGeom>
                <a:avLst/>
                <a:gdLst/>
                <a:ahLst/>
                <a:cxnLst/>
                <a:rect l="l" t="t" r="r" b="b"/>
                <a:pathLst>
                  <a:path w="19758" h="7952" extrusionOk="0">
                    <a:moveTo>
                      <a:pt x="16409" y="0"/>
                    </a:moveTo>
                    <a:cubicBezTo>
                      <a:pt x="11553" y="0"/>
                      <a:pt x="7033" y="754"/>
                      <a:pt x="2763" y="2261"/>
                    </a:cubicBezTo>
                    <a:cubicBezTo>
                      <a:pt x="3265" y="2595"/>
                      <a:pt x="3935" y="2679"/>
                      <a:pt x="4521" y="2679"/>
                    </a:cubicBezTo>
                    <a:cubicBezTo>
                      <a:pt x="1256" y="3600"/>
                      <a:pt x="0" y="5777"/>
                      <a:pt x="1758" y="7284"/>
                    </a:cubicBezTo>
                    <a:cubicBezTo>
                      <a:pt x="2254" y="7712"/>
                      <a:pt x="3247" y="7952"/>
                      <a:pt x="4554" y="7952"/>
                    </a:cubicBezTo>
                    <a:cubicBezTo>
                      <a:pt x="8104" y="7952"/>
                      <a:pt x="13974" y="6180"/>
                      <a:pt x="18502" y="1591"/>
                    </a:cubicBezTo>
                    <a:cubicBezTo>
                      <a:pt x="18502" y="1591"/>
                      <a:pt x="19172" y="670"/>
                      <a:pt x="19758" y="84"/>
                    </a:cubicBezTo>
                    <a:cubicBezTo>
                      <a:pt x="18670" y="84"/>
                      <a:pt x="17498" y="0"/>
                      <a:pt x="16409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5" name="Google Shape;1045;p28"/>
              <p:cNvSpPr/>
              <p:nvPr/>
            </p:nvSpPr>
            <p:spPr>
              <a:xfrm>
                <a:off x="3331750" y="457375"/>
                <a:ext cx="519075" cy="323625"/>
              </a:xfrm>
              <a:custGeom>
                <a:avLst/>
                <a:gdLst/>
                <a:ahLst/>
                <a:cxnLst/>
                <a:rect l="l" t="t" r="r" b="b"/>
                <a:pathLst>
                  <a:path w="20763" h="12945" extrusionOk="0">
                    <a:moveTo>
                      <a:pt x="7808" y="0"/>
                    </a:moveTo>
                    <a:cubicBezTo>
                      <a:pt x="6036" y="0"/>
                      <a:pt x="5885" y="1017"/>
                      <a:pt x="5944" y="1611"/>
                    </a:cubicBezTo>
                    <a:cubicBezTo>
                      <a:pt x="6112" y="2532"/>
                      <a:pt x="8288" y="3872"/>
                      <a:pt x="8288" y="3872"/>
                    </a:cubicBezTo>
                    <a:cubicBezTo>
                      <a:pt x="8288" y="3872"/>
                      <a:pt x="7053" y="3683"/>
                      <a:pt x="5714" y="3683"/>
                    </a:cubicBezTo>
                    <a:cubicBezTo>
                      <a:pt x="4374" y="3683"/>
                      <a:pt x="2930" y="3872"/>
                      <a:pt x="2512" y="4625"/>
                    </a:cubicBezTo>
                    <a:cubicBezTo>
                      <a:pt x="1675" y="6216"/>
                      <a:pt x="3349" y="7723"/>
                      <a:pt x="4940" y="7806"/>
                    </a:cubicBezTo>
                    <a:cubicBezTo>
                      <a:pt x="1507" y="8309"/>
                      <a:pt x="0" y="10318"/>
                      <a:pt x="1591" y="12076"/>
                    </a:cubicBezTo>
                    <a:cubicBezTo>
                      <a:pt x="2093" y="12631"/>
                      <a:pt x="3496" y="12944"/>
                      <a:pt x="5400" y="12944"/>
                    </a:cubicBezTo>
                    <a:cubicBezTo>
                      <a:pt x="9527" y="12944"/>
                      <a:pt x="16007" y="11473"/>
                      <a:pt x="20763" y="7806"/>
                    </a:cubicBezTo>
                    <a:cubicBezTo>
                      <a:pt x="20763" y="7806"/>
                      <a:pt x="15572" y="2114"/>
                      <a:pt x="10884" y="607"/>
                    </a:cubicBezTo>
                    <a:cubicBezTo>
                      <a:pt x="9524" y="170"/>
                      <a:pt x="8531" y="0"/>
                      <a:pt x="7808" y="0"/>
                    </a:cubicBezTo>
                    <a:close/>
                  </a:path>
                </a:pathLst>
              </a:custGeom>
              <a:solidFill>
                <a:srgbClr val="9191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6" name="Google Shape;1046;p28"/>
              <p:cNvSpPr/>
              <p:nvPr/>
            </p:nvSpPr>
            <p:spPr>
              <a:xfrm>
                <a:off x="3116175" y="1399725"/>
                <a:ext cx="2532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131" h="4572" extrusionOk="0">
                    <a:moveTo>
                      <a:pt x="5107" y="0"/>
                    </a:moveTo>
                    <a:cubicBezTo>
                      <a:pt x="4186" y="84"/>
                      <a:pt x="3349" y="252"/>
                      <a:pt x="2595" y="670"/>
                    </a:cubicBezTo>
                    <a:cubicBezTo>
                      <a:pt x="2260" y="838"/>
                      <a:pt x="1926" y="1005"/>
                      <a:pt x="1591" y="1256"/>
                    </a:cubicBezTo>
                    <a:cubicBezTo>
                      <a:pt x="1256" y="1507"/>
                      <a:pt x="1005" y="1758"/>
                      <a:pt x="837" y="2010"/>
                    </a:cubicBezTo>
                    <a:cubicBezTo>
                      <a:pt x="586" y="2261"/>
                      <a:pt x="419" y="2512"/>
                      <a:pt x="335" y="2763"/>
                    </a:cubicBezTo>
                    <a:cubicBezTo>
                      <a:pt x="167" y="3014"/>
                      <a:pt x="84" y="3265"/>
                      <a:pt x="84" y="3433"/>
                    </a:cubicBezTo>
                    <a:cubicBezTo>
                      <a:pt x="0" y="3684"/>
                      <a:pt x="0" y="3851"/>
                      <a:pt x="0" y="3935"/>
                    </a:cubicBezTo>
                    <a:cubicBezTo>
                      <a:pt x="0" y="4019"/>
                      <a:pt x="0" y="4019"/>
                      <a:pt x="0" y="4019"/>
                    </a:cubicBezTo>
                    <a:cubicBezTo>
                      <a:pt x="0" y="4186"/>
                      <a:pt x="84" y="4354"/>
                      <a:pt x="167" y="4521"/>
                    </a:cubicBezTo>
                    <a:cubicBezTo>
                      <a:pt x="259" y="4552"/>
                      <a:pt x="363" y="4571"/>
                      <a:pt x="465" y="4571"/>
                    </a:cubicBezTo>
                    <a:cubicBezTo>
                      <a:pt x="641" y="4571"/>
                      <a:pt x="815" y="4513"/>
                      <a:pt x="921" y="4354"/>
                    </a:cubicBezTo>
                    <a:cubicBezTo>
                      <a:pt x="921" y="4354"/>
                      <a:pt x="921" y="4270"/>
                      <a:pt x="1005" y="4270"/>
                    </a:cubicBezTo>
                    <a:cubicBezTo>
                      <a:pt x="1005" y="4186"/>
                      <a:pt x="1005" y="4186"/>
                      <a:pt x="1088" y="4103"/>
                    </a:cubicBezTo>
                    <a:cubicBezTo>
                      <a:pt x="1088" y="4019"/>
                      <a:pt x="1172" y="4019"/>
                      <a:pt x="1172" y="4019"/>
                    </a:cubicBezTo>
                    <a:cubicBezTo>
                      <a:pt x="1256" y="3935"/>
                      <a:pt x="1423" y="3768"/>
                      <a:pt x="1507" y="3684"/>
                    </a:cubicBezTo>
                    <a:cubicBezTo>
                      <a:pt x="1674" y="3517"/>
                      <a:pt x="1842" y="3433"/>
                      <a:pt x="2009" y="3265"/>
                    </a:cubicBezTo>
                    <a:cubicBezTo>
                      <a:pt x="2428" y="3098"/>
                      <a:pt x="2930" y="2847"/>
                      <a:pt x="3433" y="2679"/>
                    </a:cubicBezTo>
                    <a:cubicBezTo>
                      <a:pt x="3684" y="2596"/>
                      <a:pt x="4019" y="2512"/>
                      <a:pt x="4270" y="2512"/>
                    </a:cubicBezTo>
                    <a:cubicBezTo>
                      <a:pt x="4605" y="2428"/>
                      <a:pt x="4856" y="2428"/>
                      <a:pt x="5191" y="2428"/>
                    </a:cubicBezTo>
                    <a:lnTo>
                      <a:pt x="6028" y="2428"/>
                    </a:lnTo>
                    <a:cubicBezTo>
                      <a:pt x="6363" y="2512"/>
                      <a:pt x="6614" y="2512"/>
                      <a:pt x="6865" y="2596"/>
                    </a:cubicBezTo>
                    <a:cubicBezTo>
                      <a:pt x="7367" y="2763"/>
                      <a:pt x="7786" y="2931"/>
                      <a:pt x="8121" y="3182"/>
                    </a:cubicBezTo>
                    <a:cubicBezTo>
                      <a:pt x="8456" y="3517"/>
                      <a:pt x="8707" y="3768"/>
                      <a:pt x="8958" y="4019"/>
                    </a:cubicBezTo>
                    <a:cubicBezTo>
                      <a:pt x="9125" y="4270"/>
                      <a:pt x="9209" y="4354"/>
                      <a:pt x="9209" y="4354"/>
                    </a:cubicBezTo>
                    <a:lnTo>
                      <a:pt x="9293" y="4354"/>
                    </a:lnTo>
                    <a:cubicBezTo>
                      <a:pt x="9377" y="4521"/>
                      <a:pt x="9460" y="4521"/>
                      <a:pt x="9628" y="4521"/>
                    </a:cubicBezTo>
                    <a:cubicBezTo>
                      <a:pt x="9963" y="4521"/>
                      <a:pt x="10130" y="4270"/>
                      <a:pt x="10130" y="4019"/>
                    </a:cubicBezTo>
                    <a:cubicBezTo>
                      <a:pt x="10130" y="4019"/>
                      <a:pt x="10130" y="3851"/>
                      <a:pt x="10046" y="3433"/>
                    </a:cubicBezTo>
                    <a:cubicBezTo>
                      <a:pt x="10046" y="3098"/>
                      <a:pt x="9879" y="2596"/>
                      <a:pt x="9460" y="2010"/>
                    </a:cubicBezTo>
                    <a:cubicBezTo>
                      <a:pt x="9125" y="1424"/>
                      <a:pt x="8456" y="838"/>
                      <a:pt x="7619" y="503"/>
                    </a:cubicBezTo>
                    <a:cubicBezTo>
                      <a:pt x="7284" y="335"/>
                      <a:pt x="6865" y="168"/>
                      <a:pt x="6363" y="84"/>
                    </a:cubicBezTo>
                    <a:cubicBezTo>
                      <a:pt x="6195" y="84"/>
                      <a:pt x="5860" y="0"/>
                      <a:pt x="5693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7" name="Google Shape;1047;p28"/>
              <p:cNvSpPr/>
              <p:nvPr/>
            </p:nvSpPr>
            <p:spPr>
              <a:xfrm>
                <a:off x="3915675" y="1399725"/>
                <a:ext cx="255375" cy="114300"/>
              </a:xfrm>
              <a:custGeom>
                <a:avLst/>
                <a:gdLst/>
                <a:ahLst/>
                <a:cxnLst/>
                <a:rect l="l" t="t" r="r" b="b"/>
                <a:pathLst>
                  <a:path w="10215" h="4572" extrusionOk="0">
                    <a:moveTo>
                      <a:pt x="4438" y="0"/>
                    </a:moveTo>
                    <a:cubicBezTo>
                      <a:pt x="4271" y="0"/>
                      <a:pt x="4019" y="84"/>
                      <a:pt x="3768" y="84"/>
                    </a:cubicBezTo>
                    <a:cubicBezTo>
                      <a:pt x="3350" y="168"/>
                      <a:pt x="2931" y="335"/>
                      <a:pt x="2512" y="503"/>
                    </a:cubicBezTo>
                    <a:cubicBezTo>
                      <a:pt x="1675" y="838"/>
                      <a:pt x="1089" y="1424"/>
                      <a:pt x="671" y="2010"/>
                    </a:cubicBezTo>
                    <a:cubicBezTo>
                      <a:pt x="336" y="2596"/>
                      <a:pt x="168" y="3098"/>
                      <a:pt x="85" y="3433"/>
                    </a:cubicBezTo>
                    <a:cubicBezTo>
                      <a:pt x="1" y="3851"/>
                      <a:pt x="1" y="4019"/>
                      <a:pt x="1" y="4019"/>
                    </a:cubicBezTo>
                    <a:cubicBezTo>
                      <a:pt x="1" y="4270"/>
                      <a:pt x="252" y="4521"/>
                      <a:pt x="503" y="4521"/>
                    </a:cubicBezTo>
                    <a:cubicBezTo>
                      <a:pt x="671" y="4521"/>
                      <a:pt x="838" y="4521"/>
                      <a:pt x="922" y="4354"/>
                    </a:cubicBezTo>
                    <a:cubicBezTo>
                      <a:pt x="922" y="4354"/>
                      <a:pt x="1005" y="4270"/>
                      <a:pt x="1257" y="4019"/>
                    </a:cubicBezTo>
                    <a:cubicBezTo>
                      <a:pt x="1424" y="3768"/>
                      <a:pt x="1675" y="3517"/>
                      <a:pt x="2010" y="3182"/>
                    </a:cubicBezTo>
                    <a:cubicBezTo>
                      <a:pt x="2429" y="2931"/>
                      <a:pt x="2847" y="2763"/>
                      <a:pt x="3350" y="2596"/>
                    </a:cubicBezTo>
                    <a:cubicBezTo>
                      <a:pt x="3517" y="2512"/>
                      <a:pt x="3852" y="2512"/>
                      <a:pt x="4103" y="2428"/>
                    </a:cubicBezTo>
                    <a:lnTo>
                      <a:pt x="5024" y="2428"/>
                    </a:lnTo>
                    <a:cubicBezTo>
                      <a:pt x="5275" y="2428"/>
                      <a:pt x="5610" y="2428"/>
                      <a:pt x="5861" y="2512"/>
                    </a:cubicBezTo>
                    <a:cubicBezTo>
                      <a:pt x="6196" y="2512"/>
                      <a:pt x="6447" y="2596"/>
                      <a:pt x="6698" y="2679"/>
                    </a:cubicBezTo>
                    <a:cubicBezTo>
                      <a:pt x="7284" y="2847"/>
                      <a:pt x="7703" y="3098"/>
                      <a:pt x="8122" y="3265"/>
                    </a:cubicBezTo>
                    <a:cubicBezTo>
                      <a:pt x="8289" y="3433"/>
                      <a:pt x="8456" y="3517"/>
                      <a:pt x="8624" y="3684"/>
                    </a:cubicBezTo>
                    <a:cubicBezTo>
                      <a:pt x="8791" y="3768"/>
                      <a:pt x="8875" y="3935"/>
                      <a:pt x="8959" y="4019"/>
                    </a:cubicBezTo>
                    <a:cubicBezTo>
                      <a:pt x="8959" y="4019"/>
                      <a:pt x="9043" y="4019"/>
                      <a:pt x="9043" y="4103"/>
                    </a:cubicBezTo>
                    <a:cubicBezTo>
                      <a:pt x="9126" y="4186"/>
                      <a:pt x="9126" y="4186"/>
                      <a:pt x="9210" y="4270"/>
                    </a:cubicBezTo>
                    <a:cubicBezTo>
                      <a:pt x="9210" y="4270"/>
                      <a:pt x="9210" y="4354"/>
                      <a:pt x="9210" y="4354"/>
                    </a:cubicBezTo>
                    <a:cubicBezTo>
                      <a:pt x="9316" y="4513"/>
                      <a:pt x="9490" y="4571"/>
                      <a:pt x="9666" y="4571"/>
                    </a:cubicBezTo>
                    <a:cubicBezTo>
                      <a:pt x="9768" y="4571"/>
                      <a:pt x="9871" y="4552"/>
                      <a:pt x="9963" y="4521"/>
                    </a:cubicBezTo>
                    <a:cubicBezTo>
                      <a:pt x="10131" y="4354"/>
                      <a:pt x="10215" y="4186"/>
                      <a:pt x="10215" y="4019"/>
                    </a:cubicBezTo>
                    <a:cubicBezTo>
                      <a:pt x="10215" y="4019"/>
                      <a:pt x="10131" y="4019"/>
                      <a:pt x="10131" y="3935"/>
                    </a:cubicBezTo>
                    <a:cubicBezTo>
                      <a:pt x="10131" y="3851"/>
                      <a:pt x="10131" y="3684"/>
                      <a:pt x="10131" y="3433"/>
                    </a:cubicBezTo>
                    <a:cubicBezTo>
                      <a:pt x="10047" y="3265"/>
                      <a:pt x="9963" y="3014"/>
                      <a:pt x="9796" y="2763"/>
                    </a:cubicBezTo>
                    <a:cubicBezTo>
                      <a:pt x="9712" y="2512"/>
                      <a:pt x="9545" y="2261"/>
                      <a:pt x="9377" y="2010"/>
                    </a:cubicBezTo>
                    <a:cubicBezTo>
                      <a:pt x="9126" y="1758"/>
                      <a:pt x="8875" y="1507"/>
                      <a:pt x="8540" y="1256"/>
                    </a:cubicBezTo>
                    <a:cubicBezTo>
                      <a:pt x="8289" y="1005"/>
                      <a:pt x="7954" y="838"/>
                      <a:pt x="7536" y="670"/>
                    </a:cubicBezTo>
                    <a:cubicBezTo>
                      <a:pt x="6782" y="252"/>
                      <a:pt x="5945" y="84"/>
                      <a:pt x="5108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8" name="Google Shape;1048;p28"/>
              <p:cNvSpPr/>
              <p:nvPr/>
            </p:nvSpPr>
            <p:spPr>
              <a:xfrm>
                <a:off x="3505450" y="2036000"/>
                <a:ext cx="389325" cy="217775"/>
              </a:xfrm>
              <a:custGeom>
                <a:avLst/>
                <a:gdLst/>
                <a:ahLst/>
                <a:cxnLst/>
                <a:rect l="l" t="t" r="r" b="b"/>
                <a:pathLst>
                  <a:path w="15573" h="8711" extrusionOk="0">
                    <a:moveTo>
                      <a:pt x="14735" y="0"/>
                    </a:moveTo>
                    <a:cubicBezTo>
                      <a:pt x="14735" y="0"/>
                      <a:pt x="14652" y="84"/>
                      <a:pt x="14401" y="84"/>
                    </a:cubicBezTo>
                    <a:cubicBezTo>
                      <a:pt x="14317" y="168"/>
                      <a:pt x="14066" y="251"/>
                      <a:pt x="13898" y="335"/>
                    </a:cubicBezTo>
                    <a:cubicBezTo>
                      <a:pt x="13647" y="419"/>
                      <a:pt x="13480" y="586"/>
                      <a:pt x="13312" y="754"/>
                    </a:cubicBezTo>
                    <a:cubicBezTo>
                      <a:pt x="12894" y="1088"/>
                      <a:pt x="12475" y="1507"/>
                      <a:pt x="12140" y="2093"/>
                    </a:cubicBezTo>
                    <a:cubicBezTo>
                      <a:pt x="11973" y="2428"/>
                      <a:pt x="11889" y="2679"/>
                      <a:pt x="11805" y="3014"/>
                    </a:cubicBezTo>
                    <a:cubicBezTo>
                      <a:pt x="11470" y="3014"/>
                      <a:pt x="11052" y="3014"/>
                      <a:pt x="10549" y="3098"/>
                    </a:cubicBezTo>
                    <a:lnTo>
                      <a:pt x="9461" y="3098"/>
                    </a:lnTo>
                    <a:cubicBezTo>
                      <a:pt x="9126" y="3098"/>
                      <a:pt x="8708" y="3181"/>
                      <a:pt x="8289" y="3265"/>
                    </a:cubicBezTo>
                    <a:cubicBezTo>
                      <a:pt x="7954" y="3349"/>
                      <a:pt x="7536" y="3433"/>
                      <a:pt x="7117" y="3433"/>
                    </a:cubicBezTo>
                    <a:cubicBezTo>
                      <a:pt x="6698" y="3516"/>
                      <a:pt x="6280" y="3684"/>
                      <a:pt x="5861" y="3851"/>
                    </a:cubicBezTo>
                    <a:cubicBezTo>
                      <a:pt x="5443" y="3935"/>
                      <a:pt x="5024" y="4102"/>
                      <a:pt x="4605" y="4270"/>
                    </a:cubicBezTo>
                    <a:cubicBezTo>
                      <a:pt x="4271" y="4437"/>
                      <a:pt x="3852" y="4605"/>
                      <a:pt x="3517" y="4856"/>
                    </a:cubicBezTo>
                    <a:cubicBezTo>
                      <a:pt x="3182" y="5023"/>
                      <a:pt x="2764" y="5191"/>
                      <a:pt x="2512" y="5442"/>
                    </a:cubicBezTo>
                    <a:cubicBezTo>
                      <a:pt x="2178" y="5693"/>
                      <a:pt x="1926" y="5860"/>
                      <a:pt x="1675" y="6028"/>
                    </a:cubicBezTo>
                    <a:cubicBezTo>
                      <a:pt x="1173" y="6530"/>
                      <a:pt x="754" y="6865"/>
                      <a:pt x="503" y="7284"/>
                    </a:cubicBezTo>
                    <a:cubicBezTo>
                      <a:pt x="252" y="7535"/>
                      <a:pt x="168" y="7702"/>
                      <a:pt x="168" y="7702"/>
                    </a:cubicBezTo>
                    <a:lnTo>
                      <a:pt x="168" y="7786"/>
                    </a:lnTo>
                    <a:cubicBezTo>
                      <a:pt x="1" y="8121"/>
                      <a:pt x="85" y="8456"/>
                      <a:pt x="336" y="8623"/>
                    </a:cubicBezTo>
                    <a:cubicBezTo>
                      <a:pt x="454" y="8683"/>
                      <a:pt x="573" y="8710"/>
                      <a:pt x="688" y="8710"/>
                    </a:cubicBezTo>
                    <a:cubicBezTo>
                      <a:pt x="897" y="8710"/>
                      <a:pt x="1094" y="8618"/>
                      <a:pt x="1257" y="8456"/>
                    </a:cubicBezTo>
                    <a:cubicBezTo>
                      <a:pt x="1257" y="8456"/>
                      <a:pt x="1340" y="8288"/>
                      <a:pt x="1592" y="8037"/>
                    </a:cubicBezTo>
                    <a:cubicBezTo>
                      <a:pt x="1759" y="7870"/>
                      <a:pt x="2094" y="7535"/>
                      <a:pt x="2512" y="7200"/>
                    </a:cubicBezTo>
                    <a:cubicBezTo>
                      <a:pt x="2764" y="7033"/>
                      <a:pt x="3015" y="6865"/>
                      <a:pt x="3350" y="6698"/>
                    </a:cubicBezTo>
                    <a:cubicBezTo>
                      <a:pt x="3601" y="6530"/>
                      <a:pt x="3936" y="6446"/>
                      <a:pt x="4271" y="6279"/>
                    </a:cubicBezTo>
                    <a:cubicBezTo>
                      <a:pt x="4605" y="6195"/>
                      <a:pt x="4940" y="6028"/>
                      <a:pt x="5275" y="5860"/>
                    </a:cubicBezTo>
                    <a:cubicBezTo>
                      <a:pt x="5610" y="5777"/>
                      <a:pt x="5945" y="5693"/>
                      <a:pt x="6364" y="5609"/>
                    </a:cubicBezTo>
                    <a:cubicBezTo>
                      <a:pt x="6698" y="5526"/>
                      <a:pt x="7033" y="5442"/>
                      <a:pt x="7452" y="5442"/>
                    </a:cubicBezTo>
                    <a:cubicBezTo>
                      <a:pt x="7870" y="5358"/>
                      <a:pt x="8205" y="5358"/>
                      <a:pt x="8540" y="5358"/>
                    </a:cubicBezTo>
                    <a:cubicBezTo>
                      <a:pt x="8875" y="5274"/>
                      <a:pt x="9294" y="5274"/>
                      <a:pt x="9545" y="5274"/>
                    </a:cubicBezTo>
                    <a:cubicBezTo>
                      <a:pt x="9880" y="5274"/>
                      <a:pt x="10215" y="5358"/>
                      <a:pt x="10549" y="5358"/>
                    </a:cubicBezTo>
                    <a:cubicBezTo>
                      <a:pt x="10968" y="5358"/>
                      <a:pt x="11387" y="5442"/>
                      <a:pt x="11722" y="5442"/>
                    </a:cubicBezTo>
                    <a:cubicBezTo>
                      <a:pt x="11805" y="5693"/>
                      <a:pt x="11805" y="5860"/>
                      <a:pt x="11889" y="6028"/>
                    </a:cubicBezTo>
                    <a:cubicBezTo>
                      <a:pt x="12140" y="6698"/>
                      <a:pt x="12475" y="7200"/>
                      <a:pt x="12810" y="7535"/>
                    </a:cubicBezTo>
                    <a:cubicBezTo>
                      <a:pt x="13145" y="7953"/>
                      <a:pt x="13396" y="8205"/>
                      <a:pt x="13647" y="8288"/>
                    </a:cubicBezTo>
                    <a:cubicBezTo>
                      <a:pt x="13898" y="8456"/>
                      <a:pt x="14066" y="8539"/>
                      <a:pt x="14066" y="8539"/>
                    </a:cubicBezTo>
                    <a:cubicBezTo>
                      <a:pt x="14149" y="8581"/>
                      <a:pt x="14233" y="8602"/>
                      <a:pt x="14317" y="8602"/>
                    </a:cubicBezTo>
                    <a:cubicBezTo>
                      <a:pt x="14401" y="8602"/>
                      <a:pt x="14484" y="8581"/>
                      <a:pt x="14568" y="8539"/>
                    </a:cubicBezTo>
                    <a:cubicBezTo>
                      <a:pt x="14903" y="8456"/>
                      <a:pt x="15070" y="8037"/>
                      <a:pt x="14987" y="7702"/>
                    </a:cubicBezTo>
                    <a:lnTo>
                      <a:pt x="14903" y="7619"/>
                    </a:lnTo>
                    <a:cubicBezTo>
                      <a:pt x="14903" y="7619"/>
                      <a:pt x="14903" y="7535"/>
                      <a:pt x="14735" y="7284"/>
                    </a:cubicBezTo>
                    <a:cubicBezTo>
                      <a:pt x="14652" y="7116"/>
                      <a:pt x="14568" y="6865"/>
                      <a:pt x="14401" y="6530"/>
                    </a:cubicBezTo>
                    <a:cubicBezTo>
                      <a:pt x="14149" y="5860"/>
                      <a:pt x="13898" y="5023"/>
                      <a:pt x="13982" y="4186"/>
                    </a:cubicBezTo>
                    <a:cubicBezTo>
                      <a:pt x="13982" y="3767"/>
                      <a:pt x="14066" y="3349"/>
                      <a:pt x="14149" y="3014"/>
                    </a:cubicBezTo>
                    <a:cubicBezTo>
                      <a:pt x="14233" y="2763"/>
                      <a:pt x="14317" y="2595"/>
                      <a:pt x="14317" y="2428"/>
                    </a:cubicBezTo>
                    <a:cubicBezTo>
                      <a:pt x="14401" y="2344"/>
                      <a:pt x="14484" y="2177"/>
                      <a:pt x="14568" y="2009"/>
                    </a:cubicBezTo>
                    <a:cubicBezTo>
                      <a:pt x="14652" y="1926"/>
                      <a:pt x="14735" y="1758"/>
                      <a:pt x="14819" y="1674"/>
                    </a:cubicBezTo>
                    <a:cubicBezTo>
                      <a:pt x="14903" y="1591"/>
                      <a:pt x="14903" y="1507"/>
                      <a:pt x="15070" y="1423"/>
                    </a:cubicBezTo>
                    <a:cubicBezTo>
                      <a:pt x="15238" y="1256"/>
                      <a:pt x="15321" y="1172"/>
                      <a:pt x="15321" y="1172"/>
                    </a:cubicBezTo>
                    <a:cubicBezTo>
                      <a:pt x="15489" y="1005"/>
                      <a:pt x="15573" y="754"/>
                      <a:pt x="15573" y="586"/>
                    </a:cubicBezTo>
                    <a:cubicBezTo>
                      <a:pt x="15489" y="168"/>
                      <a:pt x="15154" y="0"/>
                      <a:pt x="14735" y="0"/>
                    </a:cubicBez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49" name="Google Shape;1049;p28"/>
              <p:cNvSpPr/>
              <p:nvPr/>
            </p:nvSpPr>
            <p:spPr>
              <a:xfrm>
                <a:off x="2492450" y="2785300"/>
                <a:ext cx="891650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666" h="28153" extrusionOk="0">
                    <a:moveTo>
                      <a:pt x="10200" y="0"/>
                    </a:moveTo>
                    <a:cubicBezTo>
                      <a:pt x="6903" y="0"/>
                      <a:pt x="4159" y="1303"/>
                      <a:pt x="2763" y="3934"/>
                    </a:cubicBezTo>
                    <a:cubicBezTo>
                      <a:pt x="1" y="9293"/>
                      <a:pt x="6363" y="16158"/>
                      <a:pt x="10884" y="20092"/>
                    </a:cubicBezTo>
                    <a:cubicBezTo>
                      <a:pt x="16802" y="25206"/>
                      <a:pt x="27819" y="28153"/>
                      <a:pt x="32032" y="28153"/>
                    </a:cubicBezTo>
                    <a:cubicBezTo>
                      <a:pt x="32647" y="28153"/>
                      <a:pt x="33117" y="28090"/>
                      <a:pt x="33405" y="27962"/>
                    </a:cubicBezTo>
                    <a:cubicBezTo>
                      <a:pt x="35665" y="26957"/>
                      <a:pt x="29470" y="10548"/>
                      <a:pt x="22019" y="4688"/>
                    </a:cubicBezTo>
                    <a:cubicBezTo>
                      <a:pt x="18117" y="1575"/>
                      <a:pt x="13824" y="0"/>
                      <a:pt x="1020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0" name="Google Shape;1050;p28"/>
              <p:cNvSpPr/>
              <p:nvPr/>
            </p:nvSpPr>
            <p:spPr>
              <a:xfrm>
                <a:off x="4185675" y="2785300"/>
                <a:ext cx="893725" cy="703825"/>
              </a:xfrm>
              <a:custGeom>
                <a:avLst/>
                <a:gdLst/>
                <a:ahLst/>
                <a:cxnLst/>
                <a:rect l="l" t="t" r="r" b="b"/>
                <a:pathLst>
                  <a:path w="35749" h="28153" extrusionOk="0">
                    <a:moveTo>
                      <a:pt x="25550" y="0"/>
                    </a:moveTo>
                    <a:cubicBezTo>
                      <a:pt x="21925" y="0"/>
                      <a:pt x="17633" y="1575"/>
                      <a:pt x="13731" y="4688"/>
                    </a:cubicBezTo>
                    <a:cubicBezTo>
                      <a:pt x="6280" y="10548"/>
                      <a:pt x="1" y="26957"/>
                      <a:pt x="2345" y="27962"/>
                    </a:cubicBezTo>
                    <a:cubicBezTo>
                      <a:pt x="2633" y="28090"/>
                      <a:pt x="3103" y="28153"/>
                      <a:pt x="3717" y="28153"/>
                    </a:cubicBezTo>
                    <a:cubicBezTo>
                      <a:pt x="7930" y="28153"/>
                      <a:pt x="18948" y="25206"/>
                      <a:pt x="24865" y="20092"/>
                    </a:cubicBezTo>
                    <a:cubicBezTo>
                      <a:pt x="29386" y="16158"/>
                      <a:pt x="35749" y="9293"/>
                      <a:pt x="32986" y="3934"/>
                    </a:cubicBezTo>
                    <a:cubicBezTo>
                      <a:pt x="31590" y="1303"/>
                      <a:pt x="28846" y="0"/>
                      <a:pt x="25550" y="0"/>
                    </a:cubicBezTo>
                    <a:close/>
                  </a:path>
                </a:pathLst>
              </a:custGeom>
              <a:solidFill>
                <a:srgbClr val="7D7D7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051" name="Google Shape;1051;p28"/>
            <p:cNvGrpSpPr/>
            <p:nvPr/>
          </p:nvGrpSpPr>
          <p:grpSpPr>
            <a:xfrm>
              <a:off x="8057444" y="3639852"/>
              <a:ext cx="378392" cy="536492"/>
              <a:chOff x="80379" y="4370393"/>
              <a:chExt cx="545279" cy="773107"/>
            </a:xfrm>
          </p:grpSpPr>
          <p:sp>
            <p:nvSpPr>
              <p:cNvPr id="1052" name="Google Shape;1052;p28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3" name="Google Shape;1053;p28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4" name="Google Shape;1054;p28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5" name="Google Shape;1055;p28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6" name="Google Shape;1056;p28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57" name="Google Shape;1057;p28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</p:grpSp>
      <p:grpSp>
        <p:nvGrpSpPr>
          <p:cNvPr id="1061" name="Google Shape;1061;p28"/>
          <p:cNvGrpSpPr/>
          <p:nvPr/>
        </p:nvGrpSpPr>
        <p:grpSpPr>
          <a:xfrm>
            <a:off x="-35156" y="1038262"/>
            <a:ext cx="1791087" cy="3437871"/>
            <a:chOff x="-7446" y="1038262"/>
            <a:chExt cx="1791087" cy="3437871"/>
          </a:xfrm>
        </p:grpSpPr>
        <p:grpSp>
          <p:nvGrpSpPr>
            <p:cNvPr id="1062" name="Google Shape;1062;p28"/>
            <p:cNvGrpSpPr/>
            <p:nvPr/>
          </p:nvGrpSpPr>
          <p:grpSpPr>
            <a:xfrm>
              <a:off x="-7446" y="1038262"/>
              <a:ext cx="1791087" cy="3437871"/>
              <a:chOff x="-7446" y="1038262"/>
              <a:chExt cx="1791087" cy="3437871"/>
            </a:xfrm>
          </p:grpSpPr>
          <p:grpSp>
            <p:nvGrpSpPr>
              <p:cNvPr id="1063" name="Google Shape;1063;p28"/>
              <p:cNvGrpSpPr/>
              <p:nvPr/>
            </p:nvGrpSpPr>
            <p:grpSpPr>
              <a:xfrm>
                <a:off x="430655" y="2477284"/>
                <a:ext cx="151241" cy="137891"/>
                <a:chOff x="1474943" y="3859420"/>
                <a:chExt cx="118956" cy="108456"/>
              </a:xfrm>
            </p:grpSpPr>
            <p:sp>
              <p:nvSpPr>
                <p:cNvPr id="1064" name="Google Shape;1064;p28"/>
                <p:cNvSpPr/>
                <p:nvPr/>
              </p:nvSpPr>
              <p:spPr>
                <a:xfrm>
                  <a:off x="1474943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1" y="0"/>
                        <a:pt x="1" y="1347"/>
                        <a:pt x="868" y="1347"/>
                      </a:cubicBezTo>
                      <a:cubicBezTo>
                        <a:pt x="1736" y="1347"/>
                        <a:pt x="1736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  <p:sp>
              <p:nvSpPr>
                <p:cNvPr id="1065" name="Google Shape;1065;p28"/>
                <p:cNvSpPr/>
                <p:nvPr/>
              </p:nvSpPr>
              <p:spPr>
                <a:xfrm>
                  <a:off x="1511302" y="3859420"/>
                  <a:ext cx="46238" cy="35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13" h="1325" extrusionOk="0">
                      <a:moveTo>
                        <a:pt x="868" y="1"/>
                      </a:moveTo>
                      <a:cubicBezTo>
                        <a:pt x="0" y="1"/>
                        <a:pt x="0" y="1324"/>
                        <a:pt x="868" y="1324"/>
                      </a:cubicBezTo>
                      <a:cubicBezTo>
                        <a:pt x="1712" y="1324"/>
                        <a:pt x="1712" y="1"/>
                        <a:pt x="868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  <p:sp>
              <p:nvSpPr>
                <p:cNvPr id="1066" name="Google Shape;1066;p28"/>
                <p:cNvSpPr/>
                <p:nvPr/>
              </p:nvSpPr>
              <p:spPr>
                <a:xfrm>
                  <a:off x="1547040" y="3931517"/>
                  <a:ext cx="46859" cy="3635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36" h="1347" extrusionOk="0">
                      <a:moveTo>
                        <a:pt x="868" y="0"/>
                      </a:moveTo>
                      <a:cubicBezTo>
                        <a:pt x="0" y="0"/>
                        <a:pt x="0" y="1347"/>
                        <a:pt x="868" y="1347"/>
                      </a:cubicBezTo>
                      <a:cubicBezTo>
                        <a:pt x="1735" y="1347"/>
                        <a:pt x="1735" y="0"/>
                        <a:pt x="868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2000"/>
                </a:p>
              </p:txBody>
            </p:sp>
          </p:grpSp>
          <p:sp>
            <p:nvSpPr>
              <p:cNvPr id="1067" name="Google Shape;1067;p28"/>
              <p:cNvSpPr/>
              <p:nvPr/>
            </p:nvSpPr>
            <p:spPr>
              <a:xfrm>
                <a:off x="317289" y="1839356"/>
                <a:ext cx="72718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93" y="2100"/>
                      <a:pt x="2693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68" name="Google Shape;1068;p28"/>
              <p:cNvSpPr/>
              <p:nvPr/>
            </p:nvSpPr>
            <p:spPr>
              <a:xfrm>
                <a:off x="373352" y="1727229"/>
                <a:ext cx="72718" cy="56090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078" extrusionOk="0">
                    <a:moveTo>
                      <a:pt x="1347" y="0"/>
                    </a:moveTo>
                    <a:cubicBezTo>
                      <a:pt x="0" y="0"/>
                      <a:pt x="0" y="2077"/>
                      <a:pt x="1347" y="2077"/>
                    </a:cubicBezTo>
                    <a:cubicBezTo>
                      <a:pt x="2694" y="2077"/>
                      <a:pt x="2694" y="0"/>
                      <a:pt x="1347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69" name="Google Shape;1069;p28"/>
              <p:cNvSpPr/>
              <p:nvPr/>
            </p:nvSpPr>
            <p:spPr>
              <a:xfrm>
                <a:off x="430036" y="1839356"/>
                <a:ext cx="72097" cy="56711"/>
              </a:xfrm>
              <a:custGeom>
                <a:avLst/>
                <a:gdLst/>
                <a:ahLst/>
                <a:cxnLst/>
                <a:rect l="l" t="t" r="r" b="b"/>
                <a:pathLst>
                  <a:path w="2671" h="2101" extrusionOk="0">
                    <a:moveTo>
                      <a:pt x="1347" y="1"/>
                    </a:moveTo>
                    <a:cubicBezTo>
                      <a:pt x="0" y="1"/>
                      <a:pt x="0" y="2100"/>
                      <a:pt x="1347" y="2100"/>
                    </a:cubicBezTo>
                    <a:cubicBezTo>
                      <a:pt x="2671" y="2100"/>
                      <a:pt x="2671" y="1"/>
                      <a:pt x="134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0" name="Google Shape;1070;p28"/>
              <p:cNvSpPr/>
              <p:nvPr/>
            </p:nvSpPr>
            <p:spPr>
              <a:xfrm>
                <a:off x="2" y="2573175"/>
                <a:ext cx="842632" cy="1674385"/>
              </a:xfrm>
              <a:custGeom>
                <a:avLst/>
                <a:gdLst/>
                <a:ahLst/>
                <a:cxnLst/>
                <a:rect l="l" t="t" r="r" b="b"/>
                <a:pathLst>
                  <a:path w="24554" h="48791" extrusionOk="0">
                    <a:moveTo>
                      <a:pt x="2805" y="1"/>
                    </a:moveTo>
                    <a:cubicBezTo>
                      <a:pt x="2747" y="1"/>
                      <a:pt x="2687" y="5"/>
                      <a:pt x="2625" y="13"/>
                    </a:cubicBezTo>
                    <a:cubicBezTo>
                      <a:pt x="1666" y="13"/>
                      <a:pt x="753" y="835"/>
                      <a:pt x="0" y="1862"/>
                    </a:cubicBezTo>
                    <a:lnTo>
                      <a:pt x="0" y="48791"/>
                    </a:lnTo>
                    <a:lnTo>
                      <a:pt x="12782" y="48791"/>
                    </a:lnTo>
                    <a:cubicBezTo>
                      <a:pt x="12782" y="45869"/>
                      <a:pt x="13284" y="42947"/>
                      <a:pt x="13946" y="40048"/>
                    </a:cubicBezTo>
                    <a:cubicBezTo>
                      <a:pt x="15430" y="31694"/>
                      <a:pt x="20246" y="25212"/>
                      <a:pt x="23396" y="17246"/>
                    </a:cubicBezTo>
                    <a:cubicBezTo>
                      <a:pt x="24554" y="14254"/>
                      <a:pt x="24111" y="13203"/>
                      <a:pt x="22987" y="13203"/>
                    </a:cubicBezTo>
                    <a:cubicBezTo>
                      <a:pt x="21606" y="13203"/>
                      <a:pt x="19197" y="14788"/>
                      <a:pt x="17461" y="16310"/>
                    </a:cubicBezTo>
                    <a:cubicBezTo>
                      <a:pt x="12463" y="20579"/>
                      <a:pt x="10614" y="26148"/>
                      <a:pt x="6893" y="31329"/>
                    </a:cubicBezTo>
                    <a:cubicBezTo>
                      <a:pt x="7829" y="27244"/>
                      <a:pt x="9495" y="23181"/>
                      <a:pt x="11162" y="19278"/>
                    </a:cubicBezTo>
                    <a:cubicBezTo>
                      <a:pt x="12828" y="15762"/>
                      <a:pt x="20246" y="6861"/>
                      <a:pt x="16526" y="3893"/>
                    </a:cubicBezTo>
                    <a:cubicBezTo>
                      <a:pt x="16142" y="3613"/>
                      <a:pt x="15743" y="3483"/>
                      <a:pt x="15332" y="3483"/>
                    </a:cubicBezTo>
                    <a:cubicBezTo>
                      <a:pt x="10589" y="3483"/>
                      <a:pt x="4289" y="20912"/>
                      <a:pt x="1895" y="26878"/>
                    </a:cubicBezTo>
                    <a:cubicBezTo>
                      <a:pt x="1529" y="21126"/>
                      <a:pt x="3196" y="15032"/>
                      <a:pt x="3743" y="9280"/>
                    </a:cubicBezTo>
                    <a:cubicBezTo>
                      <a:pt x="3922" y="7651"/>
                      <a:pt x="5344" y="1"/>
                      <a:pt x="28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1" name="Google Shape;1071;p28"/>
              <p:cNvSpPr/>
              <p:nvPr/>
            </p:nvSpPr>
            <p:spPr>
              <a:xfrm>
                <a:off x="2" y="3093384"/>
                <a:ext cx="84936" cy="437377"/>
              </a:xfrm>
              <a:custGeom>
                <a:avLst/>
                <a:gdLst/>
                <a:ahLst/>
                <a:cxnLst/>
                <a:rect l="l" t="t" r="r" b="b"/>
                <a:pathLst>
                  <a:path w="2475" h="12745" extrusionOk="0">
                    <a:moveTo>
                      <a:pt x="2048" y="1"/>
                    </a:moveTo>
                    <a:cubicBezTo>
                      <a:pt x="1911" y="1"/>
                      <a:pt x="1780" y="78"/>
                      <a:pt x="1735" y="259"/>
                    </a:cubicBezTo>
                    <a:cubicBezTo>
                      <a:pt x="1096" y="3043"/>
                      <a:pt x="525" y="5874"/>
                      <a:pt x="0" y="8704"/>
                    </a:cubicBezTo>
                    <a:lnTo>
                      <a:pt x="0" y="12744"/>
                    </a:lnTo>
                    <a:cubicBezTo>
                      <a:pt x="662" y="8613"/>
                      <a:pt x="1461" y="4504"/>
                      <a:pt x="2419" y="441"/>
                    </a:cubicBezTo>
                    <a:cubicBezTo>
                      <a:pt x="2475" y="179"/>
                      <a:pt x="2255" y="1"/>
                      <a:pt x="2048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2" name="Google Shape;1072;p28"/>
              <p:cNvSpPr/>
              <p:nvPr/>
            </p:nvSpPr>
            <p:spPr>
              <a:xfrm>
                <a:off x="2" y="3354334"/>
                <a:ext cx="575882" cy="1097714"/>
              </a:xfrm>
              <a:custGeom>
                <a:avLst/>
                <a:gdLst/>
                <a:ahLst/>
                <a:cxnLst/>
                <a:rect l="l" t="t" r="r" b="b"/>
                <a:pathLst>
                  <a:path w="16781" h="31987" extrusionOk="0">
                    <a:moveTo>
                      <a:pt x="885" y="1"/>
                    </a:moveTo>
                    <a:cubicBezTo>
                      <a:pt x="571" y="1"/>
                      <a:pt x="276" y="141"/>
                      <a:pt x="0" y="374"/>
                    </a:cubicBezTo>
                    <a:lnTo>
                      <a:pt x="0" y="31987"/>
                    </a:lnTo>
                    <a:lnTo>
                      <a:pt x="9062" y="31987"/>
                    </a:lnTo>
                    <a:cubicBezTo>
                      <a:pt x="9176" y="30434"/>
                      <a:pt x="9495" y="28859"/>
                      <a:pt x="9861" y="27307"/>
                    </a:cubicBezTo>
                    <a:cubicBezTo>
                      <a:pt x="10979" y="21647"/>
                      <a:pt x="13353" y="17059"/>
                      <a:pt x="15704" y="11649"/>
                    </a:cubicBezTo>
                    <a:cubicBezTo>
                      <a:pt x="16780" y="9112"/>
                      <a:pt x="16238" y="8050"/>
                      <a:pt x="15180" y="8050"/>
                    </a:cubicBezTo>
                    <a:cubicBezTo>
                      <a:pt x="14353" y="8050"/>
                      <a:pt x="13211" y="8699"/>
                      <a:pt x="12280" y="9800"/>
                    </a:cubicBezTo>
                    <a:cubicBezTo>
                      <a:pt x="9221" y="13384"/>
                      <a:pt x="7395" y="17881"/>
                      <a:pt x="4634" y="21396"/>
                    </a:cubicBezTo>
                    <a:cubicBezTo>
                      <a:pt x="5318" y="18634"/>
                      <a:pt x="6551" y="15872"/>
                      <a:pt x="7806" y="13224"/>
                    </a:cubicBezTo>
                    <a:cubicBezTo>
                      <a:pt x="9039" y="10850"/>
                      <a:pt x="12919" y="2747"/>
                      <a:pt x="11070" y="1560"/>
                    </a:cubicBezTo>
                    <a:cubicBezTo>
                      <a:pt x="10805" y="1383"/>
                      <a:pt x="10534" y="1300"/>
                      <a:pt x="10258" y="1300"/>
                    </a:cubicBezTo>
                    <a:cubicBezTo>
                      <a:pt x="6812" y="1300"/>
                      <a:pt x="2687" y="14304"/>
                      <a:pt x="890" y="18383"/>
                    </a:cubicBezTo>
                    <a:cubicBezTo>
                      <a:pt x="616" y="14480"/>
                      <a:pt x="1872" y="10348"/>
                      <a:pt x="2283" y="6445"/>
                    </a:cubicBezTo>
                    <a:cubicBezTo>
                      <a:pt x="2419" y="5304"/>
                      <a:pt x="3287" y="1150"/>
                      <a:pt x="1438" y="145"/>
                    </a:cubicBezTo>
                    <a:cubicBezTo>
                      <a:pt x="1248" y="46"/>
                      <a:pt x="1063" y="1"/>
                      <a:pt x="885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3" name="Google Shape;1073;p28"/>
              <p:cNvSpPr/>
              <p:nvPr/>
            </p:nvSpPr>
            <p:spPr>
              <a:xfrm>
                <a:off x="78316" y="1465016"/>
                <a:ext cx="1265458" cy="1080212"/>
              </a:xfrm>
              <a:custGeom>
                <a:avLst/>
                <a:gdLst/>
                <a:ahLst/>
                <a:cxnLst/>
                <a:rect l="l" t="t" r="r" b="b"/>
                <a:pathLst>
                  <a:path w="36875" h="31477" extrusionOk="0">
                    <a:moveTo>
                      <a:pt x="31851" y="0"/>
                    </a:moveTo>
                    <a:cubicBezTo>
                      <a:pt x="31796" y="0"/>
                      <a:pt x="31740" y="1"/>
                      <a:pt x="31682" y="3"/>
                    </a:cubicBezTo>
                    <a:cubicBezTo>
                      <a:pt x="27414" y="208"/>
                      <a:pt x="22598" y="5572"/>
                      <a:pt x="18900" y="8357"/>
                    </a:cubicBezTo>
                    <a:cubicBezTo>
                      <a:pt x="18749" y="6204"/>
                      <a:pt x="20363" y="255"/>
                      <a:pt x="18301" y="255"/>
                    </a:cubicBezTo>
                    <a:cubicBezTo>
                      <a:pt x="17871" y="255"/>
                      <a:pt x="17281" y="514"/>
                      <a:pt x="16480" y="1121"/>
                    </a:cubicBezTo>
                    <a:cubicBezTo>
                      <a:pt x="13513" y="3358"/>
                      <a:pt x="12783" y="10023"/>
                      <a:pt x="9998" y="12055"/>
                    </a:cubicBezTo>
                    <a:cubicBezTo>
                      <a:pt x="9998" y="10936"/>
                      <a:pt x="10546" y="6120"/>
                      <a:pt x="9268" y="5572"/>
                    </a:cubicBezTo>
                    <a:cubicBezTo>
                      <a:pt x="9087" y="5482"/>
                      <a:pt x="8908" y="5440"/>
                      <a:pt x="8730" y="5440"/>
                    </a:cubicBezTo>
                    <a:cubicBezTo>
                      <a:pt x="6713" y="5440"/>
                      <a:pt x="4970" y="10874"/>
                      <a:pt x="4634" y="12237"/>
                    </a:cubicBezTo>
                    <a:cubicBezTo>
                      <a:pt x="3150" y="17053"/>
                      <a:pt x="1667" y="25590"/>
                      <a:pt x="1" y="31319"/>
                    </a:cubicBezTo>
                    <a:cubicBezTo>
                      <a:pt x="1667" y="31045"/>
                      <a:pt x="3613" y="30954"/>
                      <a:pt x="5581" y="30954"/>
                    </a:cubicBezTo>
                    <a:cubicBezTo>
                      <a:pt x="7550" y="30954"/>
                      <a:pt x="9542" y="31045"/>
                      <a:pt x="11299" y="31137"/>
                    </a:cubicBezTo>
                    <a:cubicBezTo>
                      <a:pt x="12365" y="31242"/>
                      <a:pt x="14609" y="31476"/>
                      <a:pt x="16636" y="31476"/>
                    </a:cubicBezTo>
                    <a:cubicBezTo>
                      <a:pt x="18124" y="31476"/>
                      <a:pt x="19496" y="31350"/>
                      <a:pt x="20201" y="30954"/>
                    </a:cubicBezTo>
                    <a:cubicBezTo>
                      <a:pt x="23533" y="28923"/>
                      <a:pt x="18717" y="27256"/>
                      <a:pt x="17599" y="25407"/>
                    </a:cubicBezTo>
                    <a:cubicBezTo>
                      <a:pt x="21867" y="24837"/>
                      <a:pt x="24264" y="24654"/>
                      <a:pt x="27414" y="23353"/>
                    </a:cubicBezTo>
                    <a:cubicBezTo>
                      <a:pt x="34284" y="20957"/>
                      <a:pt x="24629" y="19473"/>
                      <a:pt x="21867" y="18354"/>
                    </a:cubicBezTo>
                    <a:cubicBezTo>
                      <a:pt x="26318" y="16688"/>
                      <a:pt x="32618" y="15387"/>
                      <a:pt x="34079" y="11872"/>
                    </a:cubicBezTo>
                    <a:cubicBezTo>
                      <a:pt x="34881" y="10206"/>
                      <a:pt x="33985" y="9698"/>
                      <a:pt x="32474" y="9698"/>
                    </a:cubicBezTo>
                    <a:cubicBezTo>
                      <a:pt x="30115" y="9698"/>
                      <a:pt x="26255" y="10936"/>
                      <a:pt x="25017" y="10936"/>
                    </a:cubicBezTo>
                    <a:cubicBezTo>
                      <a:pt x="29036" y="8204"/>
                      <a:pt x="36875" y="0"/>
                      <a:pt x="31851" y="0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4" name="Google Shape;1074;p28"/>
              <p:cNvSpPr/>
              <p:nvPr/>
            </p:nvSpPr>
            <p:spPr>
              <a:xfrm>
                <a:off x="48734" y="1606065"/>
                <a:ext cx="1031412" cy="952276"/>
              </a:xfrm>
              <a:custGeom>
                <a:avLst/>
                <a:gdLst/>
                <a:ahLst/>
                <a:cxnLst/>
                <a:rect l="l" t="t" r="r" b="b"/>
                <a:pathLst>
                  <a:path w="30055" h="27749" extrusionOk="0">
                    <a:moveTo>
                      <a:pt x="29567" y="1"/>
                    </a:moveTo>
                    <a:cubicBezTo>
                      <a:pt x="29486" y="1"/>
                      <a:pt x="29401" y="35"/>
                      <a:pt x="29326" y="116"/>
                    </a:cubicBezTo>
                    <a:cubicBezTo>
                      <a:pt x="20310" y="9839"/>
                      <a:pt x="9627" y="17805"/>
                      <a:pt x="246" y="27164"/>
                    </a:cubicBezTo>
                    <a:cubicBezTo>
                      <a:pt x="1" y="27409"/>
                      <a:pt x="226" y="27748"/>
                      <a:pt x="489" y="27748"/>
                    </a:cubicBezTo>
                    <a:cubicBezTo>
                      <a:pt x="568" y="27748"/>
                      <a:pt x="651" y="27717"/>
                      <a:pt x="726" y="27643"/>
                    </a:cubicBezTo>
                    <a:cubicBezTo>
                      <a:pt x="10107" y="18307"/>
                      <a:pt x="20812" y="10319"/>
                      <a:pt x="29828" y="595"/>
                    </a:cubicBezTo>
                    <a:cubicBezTo>
                      <a:pt x="30054" y="351"/>
                      <a:pt x="29829" y="1"/>
                      <a:pt x="29567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5" name="Google Shape;1075;p28"/>
              <p:cNvSpPr/>
              <p:nvPr/>
            </p:nvSpPr>
            <p:spPr>
              <a:xfrm>
                <a:off x="596110" y="2042421"/>
                <a:ext cx="18806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548" h="503" extrusionOk="0">
                    <a:moveTo>
                      <a:pt x="548" y="0"/>
                    </a:moveTo>
                    <a:lnTo>
                      <a:pt x="548" y="0"/>
                    </a:lnTo>
                    <a:cubicBezTo>
                      <a:pt x="365" y="23"/>
                      <a:pt x="183" y="69"/>
                      <a:pt x="0" y="91"/>
                    </a:cubicBezTo>
                    <a:cubicBezTo>
                      <a:pt x="160" y="228"/>
                      <a:pt x="297" y="365"/>
                      <a:pt x="434" y="502"/>
                    </a:cubicBezTo>
                    <a:cubicBezTo>
                      <a:pt x="479" y="343"/>
                      <a:pt x="502" y="160"/>
                      <a:pt x="54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6" name="Google Shape;1076;p28"/>
              <p:cNvSpPr/>
              <p:nvPr/>
            </p:nvSpPr>
            <p:spPr>
              <a:xfrm>
                <a:off x="586158" y="1651056"/>
                <a:ext cx="494241" cy="417472"/>
              </a:xfrm>
              <a:custGeom>
                <a:avLst/>
                <a:gdLst/>
                <a:ahLst/>
                <a:cxnLst/>
                <a:rect l="l" t="t" r="r" b="b"/>
                <a:pathLst>
                  <a:path w="14402" h="12165" extrusionOk="0">
                    <a:moveTo>
                      <a:pt x="838" y="11404"/>
                    </a:moveTo>
                    <a:lnTo>
                      <a:pt x="838" y="11404"/>
                    </a:lnTo>
                    <a:cubicBezTo>
                      <a:pt x="792" y="11564"/>
                      <a:pt x="769" y="11747"/>
                      <a:pt x="724" y="11906"/>
                    </a:cubicBezTo>
                    <a:cubicBezTo>
                      <a:pt x="587" y="11769"/>
                      <a:pt x="450" y="11632"/>
                      <a:pt x="290" y="11495"/>
                    </a:cubicBezTo>
                    <a:cubicBezTo>
                      <a:pt x="473" y="11473"/>
                      <a:pt x="655" y="11427"/>
                      <a:pt x="838" y="11404"/>
                    </a:cubicBezTo>
                    <a:close/>
                    <a:moveTo>
                      <a:pt x="1667" y="0"/>
                    </a:moveTo>
                    <a:cubicBezTo>
                      <a:pt x="1495" y="0"/>
                      <a:pt x="1329" y="109"/>
                      <a:pt x="1340" y="334"/>
                    </a:cubicBezTo>
                    <a:cubicBezTo>
                      <a:pt x="1500" y="4169"/>
                      <a:pt x="838" y="7980"/>
                      <a:pt x="62" y="11724"/>
                    </a:cubicBezTo>
                    <a:cubicBezTo>
                      <a:pt x="0" y="11990"/>
                      <a:pt x="178" y="12164"/>
                      <a:pt x="396" y="12164"/>
                    </a:cubicBezTo>
                    <a:cubicBezTo>
                      <a:pt x="421" y="12164"/>
                      <a:pt x="447" y="12162"/>
                      <a:pt x="473" y="12157"/>
                    </a:cubicBezTo>
                    <a:cubicBezTo>
                      <a:pt x="2664" y="11838"/>
                      <a:pt x="4764" y="11016"/>
                      <a:pt x="6818" y="10286"/>
                    </a:cubicBezTo>
                    <a:cubicBezTo>
                      <a:pt x="9238" y="9441"/>
                      <a:pt x="11611" y="8528"/>
                      <a:pt x="14008" y="7707"/>
                    </a:cubicBezTo>
                    <a:cubicBezTo>
                      <a:pt x="14401" y="7582"/>
                      <a:pt x="14288" y="7026"/>
                      <a:pt x="13939" y="7026"/>
                    </a:cubicBezTo>
                    <a:cubicBezTo>
                      <a:pt x="13904" y="7026"/>
                      <a:pt x="13866" y="7032"/>
                      <a:pt x="13825" y="7045"/>
                    </a:cubicBezTo>
                    <a:cubicBezTo>
                      <a:pt x="11406" y="7843"/>
                      <a:pt x="9032" y="8756"/>
                      <a:pt x="6635" y="9624"/>
                    </a:cubicBezTo>
                    <a:cubicBezTo>
                      <a:pt x="4764" y="10286"/>
                      <a:pt x="2824" y="11016"/>
                      <a:pt x="838" y="11404"/>
                    </a:cubicBezTo>
                    <a:cubicBezTo>
                      <a:pt x="1568" y="7752"/>
                      <a:pt x="2185" y="4054"/>
                      <a:pt x="2025" y="334"/>
                    </a:cubicBezTo>
                    <a:cubicBezTo>
                      <a:pt x="2025" y="114"/>
                      <a:pt x="1843" y="0"/>
                      <a:pt x="1667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7" name="Google Shape;1077;p28"/>
              <p:cNvSpPr/>
              <p:nvPr/>
            </p:nvSpPr>
            <p:spPr>
              <a:xfrm>
                <a:off x="422185" y="1911600"/>
                <a:ext cx="447329" cy="323031"/>
              </a:xfrm>
              <a:custGeom>
                <a:avLst/>
                <a:gdLst/>
                <a:ahLst/>
                <a:cxnLst/>
                <a:rect l="l" t="t" r="r" b="b"/>
                <a:pathLst>
                  <a:path w="13035" h="9413" extrusionOk="0">
                    <a:moveTo>
                      <a:pt x="1470" y="0"/>
                    </a:moveTo>
                    <a:cubicBezTo>
                      <a:pt x="1296" y="0"/>
                      <a:pt x="1119" y="115"/>
                      <a:pt x="1119" y="343"/>
                    </a:cubicBezTo>
                    <a:cubicBezTo>
                      <a:pt x="1051" y="3150"/>
                      <a:pt x="229" y="5889"/>
                      <a:pt x="1" y="8674"/>
                    </a:cubicBezTo>
                    <a:cubicBezTo>
                      <a:pt x="1" y="8834"/>
                      <a:pt x="115" y="8994"/>
                      <a:pt x="252" y="9016"/>
                    </a:cubicBezTo>
                    <a:cubicBezTo>
                      <a:pt x="1627" y="9313"/>
                      <a:pt x="3028" y="9412"/>
                      <a:pt x="4440" y="9412"/>
                    </a:cubicBezTo>
                    <a:cubicBezTo>
                      <a:pt x="7154" y="9412"/>
                      <a:pt x="9905" y="9046"/>
                      <a:pt x="12578" y="9016"/>
                    </a:cubicBezTo>
                    <a:cubicBezTo>
                      <a:pt x="13034" y="9016"/>
                      <a:pt x="13034" y="8332"/>
                      <a:pt x="12578" y="8332"/>
                    </a:cubicBezTo>
                    <a:cubicBezTo>
                      <a:pt x="9697" y="8352"/>
                      <a:pt x="6797" y="8660"/>
                      <a:pt x="3913" y="8660"/>
                    </a:cubicBezTo>
                    <a:cubicBezTo>
                      <a:pt x="3644" y="8660"/>
                      <a:pt x="3374" y="8657"/>
                      <a:pt x="3105" y="8651"/>
                    </a:cubicBezTo>
                    <a:cubicBezTo>
                      <a:pt x="2329" y="8628"/>
                      <a:pt x="1553" y="8560"/>
                      <a:pt x="800" y="8423"/>
                    </a:cubicBezTo>
                    <a:cubicBezTo>
                      <a:pt x="571" y="8377"/>
                      <a:pt x="1051" y="5981"/>
                      <a:pt x="1119" y="5638"/>
                    </a:cubicBezTo>
                    <a:cubicBezTo>
                      <a:pt x="1439" y="3881"/>
                      <a:pt x="1781" y="2146"/>
                      <a:pt x="1804" y="343"/>
                    </a:cubicBezTo>
                    <a:cubicBezTo>
                      <a:pt x="1815" y="115"/>
                      <a:pt x="1644" y="0"/>
                      <a:pt x="1470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8" name="Google Shape;1078;p28"/>
              <p:cNvSpPr/>
              <p:nvPr/>
            </p:nvSpPr>
            <p:spPr>
              <a:xfrm>
                <a:off x="198945" y="2038612"/>
                <a:ext cx="434768" cy="392421"/>
              </a:xfrm>
              <a:custGeom>
                <a:avLst/>
                <a:gdLst/>
                <a:ahLst/>
                <a:cxnLst/>
                <a:rect l="l" t="t" r="r" b="b"/>
                <a:pathLst>
                  <a:path w="12669" h="11435" extrusionOk="0">
                    <a:moveTo>
                      <a:pt x="2382" y="0"/>
                    </a:moveTo>
                    <a:cubicBezTo>
                      <a:pt x="2245" y="0"/>
                      <a:pt x="2114" y="75"/>
                      <a:pt x="2078" y="248"/>
                    </a:cubicBezTo>
                    <a:cubicBezTo>
                      <a:pt x="1324" y="3444"/>
                      <a:pt x="617" y="6662"/>
                      <a:pt x="46" y="9880"/>
                    </a:cubicBezTo>
                    <a:cubicBezTo>
                      <a:pt x="1" y="10109"/>
                      <a:pt x="138" y="10314"/>
                      <a:pt x="366" y="10337"/>
                    </a:cubicBezTo>
                    <a:cubicBezTo>
                      <a:pt x="4337" y="10519"/>
                      <a:pt x="8263" y="11067"/>
                      <a:pt x="12235" y="11432"/>
                    </a:cubicBezTo>
                    <a:cubicBezTo>
                      <a:pt x="12249" y="11434"/>
                      <a:pt x="12262" y="11435"/>
                      <a:pt x="12276" y="11435"/>
                    </a:cubicBezTo>
                    <a:cubicBezTo>
                      <a:pt x="12668" y="11435"/>
                      <a:pt x="12655" y="10792"/>
                      <a:pt x="12235" y="10748"/>
                    </a:cubicBezTo>
                    <a:cubicBezTo>
                      <a:pt x="8400" y="10383"/>
                      <a:pt x="4611" y="9858"/>
                      <a:pt x="777" y="9652"/>
                    </a:cubicBezTo>
                    <a:cubicBezTo>
                      <a:pt x="754" y="9789"/>
                      <a:pt x="731" y="9926"/>
                      <a:pt x="708" y="10086"/>
                    </a:cubicBezTo>
                    <a:cubicBezTo>
                      <a:pt x="594" y="9926"/>
                      <a:pt x="480" y="9789"/>
                      <a:pt x="366" y="9629"/>
                    </a:cubicBezTo>
                    <a:lnTo>
                      <a:pt x="366" y="9629"/>
                    </a:lnTo>
                    <a:cubicBezTo>
                      <a:pt x="503" y="9652"/>
                      <a:pt x="640" y="9652"/>
                      <a:pt x="777" y="9652"/>
                    </a:cubicBezTo>
                    <a:cubicBezTo>
                      <a:pt x="1347" y="6571"/>
                      <a:pt x="2032" y="3489"/>
                      <a:pt x="2740" y="431"/>
                    </a:cubicBezTo>
                    <a:cubicBezTo>
                      <a:pt x="2808" y="170"/>
                      <a:pt x="2588" y="0"/>
                      <a:pt x="238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79" name="Google Shape;1079;p28"/>
              <p:cNvSpPr/>
              <p:nvPr/>
            </p:nvSpPr>
            <p:spPr>
              <a:xfrm>
                <a:off x="211471" y="2369062"/>
                <a:ext cx="14139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57" extrusionOk="0">
                    <a:moveTo>
                      <a:pt x="1" y="0"/>
                    </a:moveTo>
                    <a:cubicBezTo>
                      <a:pt x="115" y="160"/>
                      <a:pt x="229" y="297"/>
                      <a:pt x="343" y="457"/>
                    </a:cubicBezTo>
                    <a:cubicBezTo>
                      <a:pt x="366" y="297"/>
                      <a:pt x="389" y="160"/>
                      <a:pt x="412" y="23"/>
                    </a:cubicBezTo>
                    <a:cubicBezTo>
                      <a:pt x="275" y="23"/>
                      <a:pt x="138" y="23"/>
                      <a:pt x="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0" name="Google Shape;1080;p28"/>
              <p:cNvSpPr/>
              <p:nvPr/>
            </p:nvSpPr>
            <p:spPr>
              <a:xfrm>
                <a:off x="2" y="1038262"/>
                <a:ext cx="1665325" cy="1843536"/>
              </a:xfrm>
              <a:custGeom>
                <a:avLst/>
                <a:gdLst/>
                <a:ahLst/>
                <a:cxnLst/>
                <a:rect l="l" t="t" r="r" b="b"/>
                <a:pathLst>
                  <a:path w="48527" h="53720" extrusionOk="0">
                    <a:moveTo>
                      <a:pt x="25863" y="1"/>
                    </a:moveTo>
                    <a:cubicBezTo>
                      <a:pt x="20047" y="1"/>
                      <a:pt x="14276" y="3555"/>
                      <a:pt x="12919" y="9493"/>
                    </a:cubicBezTo>
                    <a:cubicBezTo>
                      <a:pt x="9833" y="7156"/>
                      <a:pt x="6192" y="5344"/>
                      <a:pt x="2639" y="5344"/>
                    </a:cubicBezTo>
                    <a:cubicBezTo>
                      <a:pt x="1750" y="5344"/>
                      <a:pt x="867" y="5457"/>
                      <a:pt x="0" y="5704"/>
                    </a:cubicBezTo>
                    <a:lnTo>
                      <a:pt x="0" y="25197"/>
                    </a:lnTo>
                    <a:cubicBezTo>
                      <a:pt x="205" y="25379"/>
                      <a:pt x="411" y="25585"/>
                      <a:pt x="593" y="25790"/>
                    </a:cubicBezTo>
                    <a:cubicBezTo>
                      <a:pt x="411" y="25859"/>
                      <a:pt x="205" y="25927"/>
                      <a:pt x="0" y="26018"/>
                    </a:cubicBezTo>
                    <a:lnTo>
                      <a:pt x="0" y="46127"/>
                    </a:lnTo>
                    <a:cubicBezTo>
                      <a:pt x="478" y="46174"/>
                      <a:pt x="959" y="46197"/>
                      <a:pt x="1442" y="46197"/>
                    </a:cubicBezTo>
                    <a:cubicBezTo>
                      <a:pt x="3999" y="46197"/>
                      <a:pt x="6576" y="45552"/>
                      <a:pt x="8765" y="44438"/>
                    </a:cubicBezTo>
                    <a:lnTo>
                      <a:pt x="9267" y="44918"/>
                    </a:lnTo>
                    <a:cubicBezTo>
                      <a:pt x="11535" y="49328"/>
                      <a:pt x="16571" y="53720"/>
                      <a:pt x="21990" y="53720"/>
                    </a:cubicBezTo>
                    <a:cubicBezTo>
                      <a:pt x="22517" y="53720"/>
                      <a:pt x="23047" y="53678"/>
                      <a:pt x="23579" y="53591"/>
                    </a:cubicBezTo>
                    <a:cubicBezTo>
                      <a:pt x="26569" y="53249"/>
                      <a:pt x="29901" y="51240"/>
                      <a:pt x="31385" y="48433"/>
                    </a:cubicBezTo>
                    <a:cubicBezTo>
                      <a:pt x="33051" y="45260"/>
                      <a:pt x="32229" y="42589"/>
                      <a:pt x="32047" y="38276"/>
                    </a:cubicBezTo>
                    <a:cubicBezTo>
                      <a:pt x="38871" y="38276"/>
                      <a:pt x="45696" y="36450"/>
                      <a:pt x="47203" y="28620"/>
                    </a:cubicBezTo>
                    <a:cubicBezTo>
                      <a:pt x="48527" y="20791"/>
                      <a:pt x="40880" y="18965"/>
                      <a:pt x="35060" y="18303"/>
                    </a:cubicBezTo>
                    <a:cubicBezTo>
                      <a:pt x="38552" y="12483"/>
                      <a:pt x="38712" y="4814"/>
                      <a:pt x="31727" y="1322"/>
                    </a:cubicBezTo>
                    <a:cubicBezTo>
                      <a:pt x="29887" y="425"/>
                      <a:pt x="27872" y="1"/>
                      <a:pt x="2586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1" name="Google Shape;1081;p28"/>
              <p:cNvSpPr/>
              <p:nvPr/>
            </p:nvSpPr>
            <p:spPr>
              <a:xfrm>
                <a:off x="2" y="1597204"/>
                <a:ext cx="1008900" cy="2878929"/>
              </a:xfrm>
              <a:custGeom>
                <a:avLst/>
                <a:gdLst/>
                <a:ahLst/>
                <a:cxnLst/>
                <a:rect l="l" t="t" r="r" b="b"/>
                <a:pathLst>
                  <a:path w="29399" h="83891" extrusionOk="0">
                    <a:moveTo>
                      <a:pt x="15689" y="0"/>
                    </a:moveTo>
                    <a:cubicBezTo>
                      <a:pt x="14399" y="0"/>
                      <a:pt x="13558" y="9917"/>
                      <a:pt x="12075" y="14502"/>
                    </a:cubicBezTo>
                    <a:cubicBezTo>
                      <a:pt x="11253" y="17583"/>
                      <a:pt x="5227" y="28745"/>
                      <a:pt x="0" y="45909"/>
                    </a:cubicBezTo>
                    <a:lnTo>
                      <a:pt x="0" y="83891"/>
                    </a:lnTo>
                    <a:lnTo>
                      <a:pt x="2693" y="83891"/>
                    </a:lnTo>
                    <a:lnTo>
                      <a:pt x="4451" y="83868"/>
                    </a:lnTo>
                    <a:cubicBezTo>
                      <a:pt x="2442" y="76883"/>
                      <a:pt x="3538" y="60654"/>
                      <a:pt x="5432" y="50611"/>
                    </a:cubicBezTo>
                    <a:cubicBezTo>
                      <a:pt x="7099" y="41778"/>
                      <a:pt x="9587" y="26143"/>
                      <a:pt x="16252" y="19980"/>
                    </a:cubicBezTo>
                    <a:cubicBezTo>
                      <a:pt x="21228" y="14502"/>
                      <a:pt x="29399" y="11169"/>
                      <a:pt x="29399" y="9846"/>
                    </a:cubicBezTo>
                    <a:cubicBezTo>
                      <a:pt x="29260" y="9610"/>
                      <a:pt x="28911" y="9476"/>
                      <a:pt x="28373" y="9476"/>
                    </a:cubicBezTo>
                    <a:cubicBezTo>
                      <a:pt x="26250" y="9476"/>
                      <a:pt x="21180" y="11553"/>
                      <a:pt x="14426" y="17652"/>
                    </a:cubicBezTo>
                    <a:cubicBezTo>
                      <a:pt x="16252" y="11512"/>
                      <a:pt x="17575" y="1012"/>
                      <a:pt x="15749" y="8"/>
                    </a:cubicBezTo>
                    <a:cubicBezTo>
                      <a:pt x="15729" y="3"/>
                      <a:pt x="15709" y="0"/>
                      <a:pt x="15689" y="0"/>
                    </a:cubicBezTo>
                    <a:close/>
                  </a:path>
                </a:pathLst>
              </a:custGeom>
              <a:solidFill>
                <a:srgbClr val="7241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2" name="Google Shape;1082;p28"/>
              <p:cNvSpPr/>
              <p:nvPr/>
            </p:nvSpPr>
            <p:spPr>
              <a:xfrm>
                <a:off x="187096" y="2366461"/>
                <a:ext cx="201684" cy="376840"/>
              </a:xfrm>
              <a:custGeom>
                <a:avLst/>
                <a:gdLst/>
                <a:ahLst/>
                <a:cxnLst/>
                <a:rect l="l" t="t" r="r" b="b"/>
                <a:pathLst>
                  <a:path w="5877" h="10981" extrusionOk="0">
                    <a:moveTo>
                      <a:pt x="5411" y="0"/>
                    </a:moveTo>
                    <a:cubicBezTo>
                      <a:pt x="5308" y="0"/>
                      <a:pt x="5206" y="53"/>
                      <a:pt x="5142" y="181"/>
                    </a:cubicBezTo>
                    <a:cubicBezTo>
                      <a:pt x="3270" y="3559"/>
                      <a:pt x="1490" y="6960"/>
                      <a:pt x="97" y="10567"/>
                    </a:cubicBezTo>
                    <a:cubicBezTo>
                      <a:pt x="0" y="10816"/>
                      <a:pt x="214" y="10981"/>
                      <a:pt x="433" y="10981"/>
                    </a:cubicBezTo>
                    <a:cubicBezTo>
                      <a:pt x="575" y="10981"/>
                      <a:pt x="719" y="10911"/>
                      <a:pt x="782" y="10749"/>
                    </a:cubicBezTo>
                    <a:cubicBezTo>
                      <a:pt x="2152" y="7211"/>
                      <a:pt x="3909" y="3856"/>
                      <a:pt x="5735" y="524"/>
                    </a:cubicBezTo>
                    <a:cubicBezTo>
                      <a:pt x="5876" y="257"/>
                      <a:pt x="5640" y="0"/>
                      <a:pt x="541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3" name="Google Shape;1083;p28"/>
              <p:cNvSpPr/>
              <p:nvPr/>
            </p:nvSpPr>
            <p:spPr>
              <a:xfrm>
                <a:off x="250788" y="2670649"/>
                <a:ext cx="50207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1463" h="2840" extrusionOk="0">
                    <a:moveTo>
                      <a:pt x="1047" y="0"/>
                    </a:moveTo>
                    <a:cubicBezTo>
                      <a:pt x="911" y="0"/>
                      <a:pt x="778" y="75"/>
                      <a:pt x="732" y="248"/>
                    </a:cubicBezTo>
                    <a:cubicBezTo>
                      <a:pt x="550" y="979"/>
                      <a:pt x="253" y="1664"/>
                      <a:pt x="71" y="2394"/>
                    </a:cubicBezTo>
                    <a:cubicBezTo>
                      <a:pt x="1" y="2660"/>
                      <a:pt x="222" y="2840"/>
                      <a:pt x="430" y="2840"/>
                    </a:cubicBezTo>
                    <a:cubicBezTo>
                      <a:pt x="562" y="2840"/>
                      <a:pt x="688" y="2767"/>
                      <a:pt x="732" y="2599"/>
                    </a:cubicBezTo>
                    <a:cubicBezTo>
                      <a:pt x="938" y="1869"/>
                      <a:pt x="1212" y="1161"/>
                      <a:pt x="1394" y="431"/>
                    </a:cubicBezTo>
                    <a:cubicBezTo>
                      <a:pt x="1463" y="170"/>
                      <a:pt x="1251" y="0"/>
                      <a:pt x="1047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4" name="Google Shape;1084;p28"/>
              <p:cNvSpPr/>
              <p:nvPr/>
            </p:nvSpPr>
            <p:spPr>
              <a:xfrm>
                <a:off x="108001" y="2837471"/>
                <a:ext cx="91388" cy="228555"/>
              </a:xfrm>
              <a:custGeom>
                <a:avLst/>
                <a:gdLst/>
                <a:ahLst/>
                <a:cxnLst/>
                <a:rect l="l" t="t" r="r" b="b"/>
                <a:pathLst>
                  <a:path w="2663" h="6660" extrusionOk="0">
                    <a:moveTo>
                      <a:pt x="2241" y="0"/>
                    </a:moveTo>
                    <a:cubicBezTo>
                      <a:pt x="2102" y="0"/>
                      <a:pt x="1964" y="75"/>
                      <a:pt x="1909" y="248"/>
                    </a:cubicBezTo>
                    <a:cubicBezTo>
                      <a:pt x="1316" y="2234"/>
                      <a:pt x="768" y="4243"/>
                      <a:pt x="83" y="6229"/>
                    </a:cubicBezTo>
                    <a:cubicBezTo>
                      <a:pt x="1" y="6489"/>
                      <a:pt x="207" y="6659"/>
                      <a:pt x="419" y="6659"/>
                    </a:cubicBezTo>
                    <a:cubicBezTo>
                      <a:pt x="560" y="6659"/>
                      <a:pt x="704" y="6584"/>
                      <a:pt x="768" y="6411"/>
                    </a:cubicBezTo>
                    <a:cubicBezTo>
                      <a:pt x="1430" y="4425"/>
                      <a:pt x="2000" y="2417"/>
                      <a:pt x="2594" y="431"/>
                    </a:cubicBezTo>
                    <a:cubicBezTo>
                      <a:pt x="2662" y="170"/>
                      <a:pt x="2451" y="0"/>
                      <a:pt x="2241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5" name="Google Shape;1085;p28"/>
              <p:cNvSpPr/>
              <p:nvPr/>
            </p:nvSpPr>
            <p:spPr>
              <a:xfrm>
                <a:off x="108962" y="3011361"/>
                <a:ext cx="109988" cy="374232"/>
              </a:xfrm>
              <a:custGeom>
                <a:avLst/>
                <a:gdLst/>
                <a:ahLst/>
                <a:cxnLst/>
                <a:rect l="l" t="t" r="r" b="b"/>
                <a:pathLst>
                  <a:path w="3205" h="10905" extrusionOk="0">
                    <a:moveTo>
                      <a:pt x="2789" y="1"/>
                    </a:moveTo>
                    <a:cubicBezTo>
                      <a:pt x="2653" y="1"/>
                      <a:pt x="2520" y="76"/>
                      <a:pt x="2474" y="249"/>
                    </a:cubicBezTo>
                    <a:cubicBezTo>
                      <a:pt x="1584" y="3627"/>
                      <a:pt x="808" y="7051"/>
                      <a:pt x="55" y="10474"/>
                    </a:cubicBezTo>
                    <a:cubicBezTo>
                      <a:pt x="0" y="10735"/>
                      <a:pt x="217" y="10905"/>
                      <a:pt x="424" y="10905"/>
                    </a:cubicBezTo>
                    <a:cubicBezTo>
                      <a:pt x="561" y="10905"/>
                      <a:pt x="694" y="10830"/>
                      <a:pt x="740" y="10657"/>
                    </a:cubicBezTo>
                    <a:cubicBezTo>
                      <a:pt x="1493" y="7233"/>
                      <a:pt x="2246" y="3832"/>
                      <a:pt x="3136" y="431"/>
                    </a:cubicBezTo>
                    <a:cubicBezTo>
                      <a:pt x="3205" y="171"/>
                      <a:pt x="2993" y="1"/>
                      <a:pt x="2789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6" name="Google Shape;1086;p28"/>
              <p:cNvSpPr/>
              <p:nvPr/>
            </p:nvSpPr>
            <p:spPr>
              <a:xfrm>
                <a:off x="825" y="3122587"/>
                <a:ext cx="95162" cy="271966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7925" extrusionOk="0">
                    <a:moveTo>
                      <a:pt x="2356" y="1"/>
                    </a:moveTo>
                    <a:cubicBezTo>
                      <a:pt x="2220" y="1"/>
                      <a:pt x="2087" y="76"/>
                      <a:pt x="2042" y="249"/>
                    </a:cubicBezTo>
                    <a:cubicBezTo>
                      <a:pt x="1426" y="2668"/>
                      <a:pt x="535" y="5042"/>
                      <a:pt x="56" y="7484"/>
                    </a:cubicBezTo>
                    <a:cubicBezTo>
                      <a:pt x="1" y="7746"/>
                      <a:pt x="220" y="7925"/>
                      <a:pt x="423" y="7925"/>
                    </a:cubicBezTo>
                    <a:cubicBezTo>
                      <a:pt x="556" y="7925"/>
                      <a:pt x="682" y="7848"/>
                      <a:pt x="718" y="7667"/>
                    </a:cubicBezTo>
                    <a:cubicBezTo>
                      <a:pt x="1197" y="5225"/>
                      <a:pt x="2088" y="2851"/>
                      <a:pt x="2704" y="431"/>
                    </a:cubicBezTo>
                    <a:cubicBezTo>
                      <a:pt x="2772" y="171"/>
                      <a:pt x="2561" y="1"/>
                      <a:pt x="2356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7" name="Google Shape;1087;p28"/>
              <p:cNvSpPr/>
              <p:nvPr/>
            </p:nvSpPr>
            <p:spPr>
              <a:xfrm>
                <a:off x="6316" y="3430902"/>
                <a:ext cx="61017" cy="195129"/>
              </a:xfrm>
              <a:custGeom>
                <a:avLst/>
                <a:gdLst/>
                <a:ahLst/>
                <a:cxnLst/>
                <a:rect l="l" t="t" r="r" b="b"/>
                <a:pathLst>
                  <a:path w="1778" h="5686" extrusionOk="0">
                    <a:moveTo>
                      <a:pt x="1355" y="0"/>
                    </a:moveTo>
                    <a:cubicBezTo>
                      <a:pt x="1222" y="0"/>
                      <a:pt x="1096" y="77"/>
                      <a:pt x="1060" y="258"/>
                    </a:cubicBezTo>
                    <a:cubicBezTo>
                      <a:pt x="718" y="1924"/>
                      <a:pt x="398" y="3590"/>
                      <a:pt x="56" y="5234"/>
                    </a:cubicBezTo>
                    <a:cubicBezTo>
                      <a:pt x="1" y="5510"/>
                      <a:pt x="221" y="5686"/>
                      <a:pt x="424" y="5686"/>
                    </a:cubicBezTo>
                    <a:cubicBezTo>
                      <a:pt x="556" y="5686"/>
                      <a:pt x="682" y="5611"/>
                      <a:pt x="718" y="5439"/>
                    </a:cubicBezTo>
                    <a:cubicBezTo>
                      <a:pt x="1060" y="3773"/>
                      <a:pt x="1380" y="2107"/>
                      <a:pt x="1722" y="441"/>
                    </a:cubicBezTo>
                    <a:cubicBezTo>
                      <a:pt x="1777" y="179"/>
                      <a:pt x="1558" y="0"/>
                      <a:pt x="1355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8" name="Google Shape;1088;p28"/>
              <p:cNvSpPr/>
              <p:nvPr/>
            </p:nvSpPr>
            <p:spPr>
              <a:xfrm>
                <a:off x="-7446" y="3682558"/>
                <a:ext cx="65821" cy="385420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11231" extrusionOk="0">
                    <a:moveTo>
                      <a:pt x="1584" y="1"/>
                    </a:moveTo>
                    <a:cubicBezTo>
                      <a:pt x="1410" y="1"/>
                      <a:pt x="1221" y="115"/>
                      <a:pt x="1187" y="343"/>
                    </a:cubicBezTo>
                    <a:cubicBezTo>
                      <a:pt x="754" y="3858"/>
                      <a:pt x="366" y="7373"/>
                      <a:pt x="23" y="10888"/>
                    </a:cubicBezTo>
                    <a:cubicBezTo>
                      <a:pt x="0" y="11117"/>
                      <a:pt x="166" y="11231"/>
                      <a:pt x="343" y="11231"/>
                    </a:cubicBezTo>
                    <a:cubicBezTo>
                      <a:pt x="520" y="11231"/>
                      <a:pt x="708" y="11117"/>
                      <a:pt x="731" y="10888"/>
                    </a:cubicBezTo>
                    <a:cubicBezTo>
                      <a:pt x="1073" y="7373"/>
                      <a:pt x="1438" y="3858"/>
                      <a:pt x="1895" y="343"/>
                    </a:cubicBezTo>
                    <a:cubicBezTo>
                      <a:pt x="1918" y="115"/>
                      <a:pt x="1758" y="1"/>
                      <a:pt x="1584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89" name="Google Shape;1089;p28"/>
              <p:cNvSpPr/>
              <p:nvPr/>
            </p:nvSpPr>
            <p:spPr>
              <a:xfrm>
                <a:off x="457348" y="1868079"/>
                <a:ext cx="61463" cy="183907"/>
              </a:xfrm>
              <a:custGeom>
                <a:avLst/>
                <a:gdLst/>
                <a:ahLst/>
                <a:cxnLst/>
                <a:rect l="l" t="t" r="r" b="b"/>
                <a:pathLst>
                  <a:path w="1791" h="5359" extrusionOk="0">
                    <a:moveTo>
                      <a:pt x="1364" y="0"/>
                    </a:moveTo>
                    <a:cubicBezTo>
                      <a:pt x="1228" y="0"/>
                      <a:pt x="1097" y="75"/>
                      <a:pt x="1060" y="248"/>
                    </a:cubicBezTo>
                    <a:cubicBezTo>
                      <a:pt x="718" y="1800"/>
                      <a:pt x="398" y="3375"/>
                      <a:pt x="56" y="4928"/>
                    </a:cubicBezTo>
                    <a:cubicBezTo>
                      <a:pt x="1" y="5188"/>
                      <a:pt x="218" y="5358"/>
                      <a:pt x="425" y="5358"/>
                    </a:cubicBezTo>
                    <a:cubicBezTo>
                      <a:pt x="562" y="5358"/>
                      <a:pt x="695" y="5283"/>
                      <a:pt x="741" y="5110"/>
                    </a:cubicBezTo>
                    <a:cubicBezTo>
                      <a:pt x="1083" y="3558"/>
                      <a:pt x="1380" y="1983"/>
                      <a:pt x="1722" y="431"/>
                    </a:cubicBezTo>
                    <a:cubicBezTo>
                      <a:pt x="1791" y="170"/>
                      <a:pt x="1571" y="0"/>
                      <a:pt x="1364" y="0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0" name="Google Shape;1090;p28"/>
              <p:cNvSpPr/>
              <p:nvPr/>
            </p:nvSpPr>
            <p:spPr>
              <a:xfrm>
                <a:off x="608935" y="2063651"/>
                <a:ext cx="138059" cy="103570"/>
              </a:xfrm>
              <a:custGeom>
                <a:avLst/>
                <a:gdLst/>
                <a:ahLst/>
                <a:cxnLst/>
                <a:rect l="l" t="t" r="r" b="b"/>
                <a:pathLst>
                  <a:path w="4023" h="3018" extrusionOk="0">
                    <a:moveTo>
                      <a:pt x="3522" y="1"/>
                    </a:moveTo>
                    <a:cubicBezTo>
                      <a:pt x="3468" y="1"/>
                      <a:pt x="3410" y="16"/>
                      <a:pt x="3351" y="51"/>
                    </a:cubicBezTo>
                    <a:cubicBezTo>
                      <a:pt x="2209" y="713"/>
                      <a:pt x="1274" y="1603"/>
                      <a:pt x="269" y="2447"/>
                    </a:cubicBezTo>
                    <a:cubicBezTo>
                      <a:pt x="1" y="2662"/>
                      <a:pt x="252" y="3017"/>
                      <a:pt x="538" y="3017"/>
                    </a:cubicBezTo>
                    <a:cubicBezTo>
                      <a:pt x="616" y="3017"/>
                      <a:pt x="698" y="2991"/>
                      <a:pt x="771" y="2927"/>
                    </a:cubicBezTo>
                    <a:cubicBezTo>
                      <a:pt x="1730" y="2128"/>
                      <a:pt x="2620" y="1283"/>
                      <a:pt x="3693" y="667"/>
                    </a:cubicBezTo>
                    <a:cubicBezTo>
                      <a:pt x="4022" y="473"/>
                      <a:pt x="3826" y="1"/>
                      <a:pt x="3522" y="1"/>
                    </a:cubicBezTo>
                    <a:close/>
                  </a:path>
                </a:pathLst>
              </a:custGeom>
              <a:solidFill>
                <a:srgbClr val="BC866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1" name="Google Shape;1091;p28"/>
              <p:cNvSpPr/>
              <p:nvPr/>
            </p:nvSpPr>
            <p:spPr>
              <a:xfrm>
                <a:off x="885139" y="2530427"/>
                <a:ext cx="21174" cy="17262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03" extrusionOk="0">
                    <a:moveTo>
                      <a:pt x="434" y="0"/>
                    </a:moveTo>
                    <a:cubicBezTo>
                      <a:pt x="297" y="137"/>
                      <a:pt x="160" y="274"/>
                      <a:pt x="1" y="411"/>
                    </a:cubicBezTo>
                    <a:cubicBezTo>
                      <a:pt x="206" y="457"/>
                      <a:pt x="411" y="502"/>
                      <a:pt x="617" y="502"/>
                    </a:cubicBezTo>
                    <a:cubicBezTo>
                      <a:pt x="571" y="343"/>
                      <a:pt x="503" y="160"/>
                      <a:pt x="43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2" name="Google Shape;1092;p28"/>
              <p:cNvSpPr/>
              <p:nvPr/>
            </p:nvSpPr>
            <p:spPr>
              <a:xfrm>
                <a:off x="536568" y="2281311"/>
                <a:ext cx="627461" cy="633741"/>
              </a:xfrm>
              <a:custGeom>
                <a:avLst/>
                <a:gdLst/>
                <a:ahLst/>
                <a:cxnLst/>
                <a:rect l="l" t="t" r="r" b="b"/>
                <a:pathLst>
                  <a:path w="18284" h="18467" extrusionOk="0">
                    <a:moveTo>
                      <a:pt x="10591" y="7259"/>
                    </a:moveTo>
                    <a:cubicBezTo>
                      <a:pt x="10660" y="7419"/>
                      <a:pt x="10728" y="7602"/>
                      <a:pt x="10774" y="7761"/>
                    </a:cubicBezTo>
                    <a:cubicBezTo>
                      <a:pt x="10568" y="7761"/>
                      <a:pt x="10363" y="7716"/>
                      <a:pt x="10158" y="7670"/>
                    </a:cubicBezTo>
                    <a:cubicBezTo>
                      <a:pt x="10317" y="7533"/>
                      <a:pt x="10454" y="7396"/>
                      <a:pt x="10591" y="7259"/>
                    </a:cubicBezTo>
                    <a:close/>
                    <a:moveTo>
                      <a:pt x="14928" y="1"/>
                    </a:moveTo>
                    <a:cubicBezTo>
                      <a:pt x="14677" y="1"/>
                      <a:pt x="14426" y="343"/>
                      <a:pt x="14677" y="594"/>
                    </a:cubicBezTo>
                    <a:cubicBezTo>
                      <a:pt x="17348" y="3356"/>
                      <a:pt x="14472" y="7100"/>
                      <a:pt x="11230" y="7100"/>
                    </a:cubicBezTo>
                    <a:cubicBezTo>
                      <a:pt x="10934" y="7100"/>
                      <a:pt x="10637" y="7077"/>
                      <a:pt x="10363" y="7008"/>
                    </a:cubicBezTo>
                    <a:lnTo>
                      <a:pt x="10272" y="7008"/>
                    </a:lnTo>
                    <a:cubicBezTo>
                      <a:pt x="10066" y="7008"/>
                      <a:pt x="9838" y="7191"/>
                      <a:pt x="9929" y="7442"/>
                    </a:cubicBezTo>
                    <a:cubicBezTo>
                      <a:pt x="10888" y="10021"/>
                      <a:pt x="11322" y="13240"/>
                      <a:pt x="9884" y="15727"/>
                    </a:cubicBezTo>
                    <a:cubicBezTo>
                      <a:pt x="9039" y="17211"/>
                      <a:pt x="7761" y="17805"/>
                      <a:pt x="6414" y="17805"/>
                    </a:cubicBezTo>
                    <a:cubicBezTo>
                      <a:pt x="4291" y="17805"/>
                      <a:pt x="1963" y="16389"/>
                      <a:pt x="685" y="14746"/>
                    </a:cubicBezTo>
                    <a:cubicBezTo>
                      <a:pt x="617" y="14677"/>
                      <a:pt x="548" y="14632"/>
                      <a:pt x="457" y="14632"/>
                    </a:cubicBezTo>
                    <a:cubicBezTo>
                      <a:pt x="229" y="14632"/>
                      <a:pt x="0" y="14974"/>
                      <a:pt x="206" y="15248"/>
                    </a:cubicBezTo>
                    <a:cubicBezTo>
                      <a:pt x="1644" y="17097"/>
                      <a:pt x="3949" y="18466"/>
                      <a:pt x="6186" y="18466"/>
                    </a:cubicBezTo>
                    <a:cubicBezTo>
                      <a:pt x="7487" y="18466"/>
                      <a:pt x="8765" y="18010"/>
                      <a:pt x="9861" y="16914"/>
                    </a:cubicBezTo>
                    <a:cubicBezTo>
                      <a:pt x="12121" y="14632"/>
                      <a:pt x="11733" y="10615"/>
                      <a:pt x="10774" y="7761"/>
                    </a:cubicBezTo>
                    <a:lnTo>
                      <a:pt x="10774" y="7761"/>
                    </a:lnTo>
                    <a:cubicBezTo>
                      <a:pt x="10911" y="7784"/>
                      <a:pt x="11071" y="7784"/>
                      <a:pt x="11208" y="7784"/>
                    </a:cubicBezTo>
                    <a:cubicBezTo>
                      <a:pt x="15042" y="7784"/>
                      <a:pt x="18283" y="3333"/>
                      <a:pt x="15156" y="115"/>
                    </a:cubicBezTo>
                    <a:cubicBezTo>
                      <a:pt x="15088" y="47"/>
                      <a:pt x="15019" y="1"/>
                      <a:pt x="14928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3" name="Google Shape;1093;p28"/>
              <p:cNvSpPr/>
              <p:nvPr/>
            </p:nvSpPr>
            <p:spPr>
              <a:xfrm>
                <a:off x="579638" y="2516322"/>
                <a:ext cx="196639" cy="177044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5159" extrusionOk="0">
                    <a:moveTo>
                      <a:pt x="5045" y="0"/>
                    </a:moveTo>
                    <a:cubicBezTo>
                      <a:pt x="4840" y="0"/>
                      <a:pt x="4611" y="160"/>
                      <a:pt x="4680" y="434"/>
                    </a:cubicBezTo>
                    <a:cubicBezTo>
                      <a:pt x="5136" y="2306"/>
                      <a:pt x="4064" y="4429"/>
                      <a:pt x="2420" y="4429"/>
                    </a:cubicBezTo>
                    <a:cubicBezTo>
                      <a:pt x="1918" y="4429"/>
                      <a:pt x="1347" y="4223"/>
                      <a:pt x="754" y="3744"/>
                    </a:cubicBezTo>
                    <a:cubicBezTo>
                      <a:pt x="685" y="3675"/>
                      <a:pt x="617" y="3652"/>
                      <a:pt x="526" y="3652"/>
                    </a:cubicBezTo>
                    <a:cubicBezTo>
                      <a:pt x="252" y="3652"/>
                      <a:pt x="1" y="4018"/>
                      <a:pt x="275" y="4246"/>
                    </a:cubicBezTo>
                    <a:cubicBezTo>
                      <a:pt x="937" y="4771"/>
                      <a:pt x="1758" y="5159"/>
                      <a:pt x="2557" y="5159"/>
                    </a:cubicBezTo>
                    <a:cubicBezTo>
                      <a:pt x="3105" y="5159"/>
                      <a:pt x="3653" y="4976"/>
                      <a:pt x="4155" y="4543"/>
                    </a:cubicBezTo>
                    <a:cubicBezTo>
                      <a:pt x="5410" y="3470"/>
                      <a:pt x="5730" y="1781"/>
                      <a:pt x="5342" y="229"/>
                    </a:cubicBezTo>
                    <a:cubicBezTo>
                      <a:pt x="5296" y="69"/>
                      <a:pt x="5182" y="0"/>
                      <a:pt x="504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4" name="Google Shape;1094;p28"/>
              <p:cNvSpPr/>
              <p:nvPr/>
            </p:nvSpPr>
            <p:spPr>
              <a:xfrm>
                <a:off x="1077047" y="2016545"/>
                <a:ext cx="17262" cy="16507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81" extrusionOk="0">
                    <a:moveTo>
                      <a:pt x="389" y="1"/>
                    </a:moveTo>
                    <a:cubicBezTo>
                      <a:pt x="252" y="92"/>
                      <a:pt x="115" y="184"/>
                      <a:pt x="1" y="275"/>
                    </a:cubicBezTo>
                    <a:cubicBezTo>
                      <a:pt x="161" y="343"/>
                      <a:pt x="343" y="412"/>
                      <a:pt x="503" y="480"/>
                    </a:cubicBezTo>
                    <a:cubicBezTo>
                      <a:pt x="480" y="321"/>
                      <a:pt x="434" y="161"/>
                      <a:pt x="389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5" name="Google Shape;1095;p28"/>
              <p:cNvSpPr/>
              <p:nvPr/>
            </p:nvSpPr>
            <p:spPr>
              <a:xfrm>
                <a:off x="828741" y="1770958"/>
                <a:ext cx="710510" cy="539711"/>
              </a:xfrm>
              <a:custGeom>
                <a:avLst/>
                <a:gdLst/>
                <a:ahLst/>
                <a:cxnLst/>
                <a:rect l="l" t="t" r="r" b="b"/>
                <a:pathLst>
                  <a:path w="20704" h="15727" extrusionOk="0">
                    <a:moveTo>
                      <a:pt x="5045" y="0"/>
                    </a:moveTo>
                    <a:cubicBezTo>
                      <a:pt x="2489" y="0"/>
                      <a:pt x="503" y="2032"/>
                      <a:pt x="46" y="4474"/>
                    </a:cubicBezTo>
                    <a:cubicBezTo>
                      <a:pt x="1" y="4725"/>
                      <a:pt x="229" y="4908"/>
                      <a:pt x="434" y="4908"/>
                    </a:cubicBezTo>
                    <a:cubicBezTo>
                      <a:pt x="571" y="4908"/>
                      <a:pt x="686" y="4816"/>
                      <a:pt x="731" y="4656"/>
                    </a:cubicBezTo>
                    <a:cubicBezTo>
                      <a:pt x="1188" y="2123"/>
                      <a:pt x="3174" y="799"/>
                      <a:pt x="5137" y="799"/>
                    </a:cubicBezTo>
                    <a:cubicBezTo>
                      <a:pt x="7008" y="799"/>
                      <a:pt x="8880" y="2009"/>
                      <a:pt x="9382" y="4474"/>
                    </a:cubicBezTo>
                    <a:cubicBezTo>
                      <a:pt x="9405" y="4634"/>
                      <a:pt x="9565" y="4748"/>
                      <a:pt x="9724" y="4748"/>
                    </a:cubicBezTo>
                    <a:cubicBezTo>
                      <a:pt x="9793" y="4748"/>
                      <a:pt x="9839" y="4725"/>
                      <a:pt x="9884" y="4702"/>
                    </a:cubicBezTo>
                    <a:cubicBezTo>
                      <a:pt x="11140" y="3743"/>
                      <a:pt x="12555" y="3059"/>
                      <a:pt x="14061" y="3059"/>
                    </a:cubicBezTo>
                    <a:cubicBezTo>
                      <a:pt x="14541" y="3059"/>
                      <a:pt x="15020" y="3127"/>
                      <a:pt x="15522" y="3264"/>
                    </a:cubicBezTo>
                    <a:cubicBezTo>
                      <a:pt x="17257" y="3812"/>
                      <a:pt x="18535" y="5387"/>
                      <a:pt x="19197" y="7007"/>
                    </a:cubicBezTo>
                    <a:cubicBezTo>
                      <a:pt x="19859" y="8628"/>
                      <a:pt x="19973" y="10523"/>
                      <a:pt x="19265" y="12143"/>
                    </a:cubicBezTo>
                    <a:cubicBezTo>
                      <a:pt x="18352" y="14129"/>
                      <a:pt x="16252" y="14905"/>
                      <a:pt x="14198" y="15019"/>
                    </a:cubicBezTo>
                    <a:cubicBezTo>
                      <a:pt x="13764" y="15065"/>
                      <a:pt x="13764" y="15727"/>
                      <a:pt x="14175" y="15727"/>
                    </a:cubicBezTo>
                    <a:lnTo>
                      <a:pt x="14198" y="15727"/>
                    </a:lnTo>
                    <a:cubicBezTo>
                      <a:pt x="16412" y="15590"/>
                      <a:pt x="18512" y="14814"/>
                      <a:pt x="19676" y="12828"/>
                    </a:cubicBezTo>
                    <a:cubicBezTo>
                      <a:pt x="20703" y="11093"/>
                      <a:pt x="20589" y="8856"/>
                      <a:pt x="19950" y="7007"/>
                    </a:cubicBezTo>
                    <a:cubicBezTo>
                      <a:pt x="19288" y="5181"/>
                      <a:pt x="17919" y="3470"/>
                      <a:pt x="16070" y="2739"/>
                    </a:cubicBezTo>
                    <a:cubicBezTo>
                      <a:pt x="15408" y="2465"/>
                      <a:pt x="14723" y="2351"/>
                      <a:pt x="14084" y="2351"/>
                    </a:cubicBezTo>
                    <a:cubicBezTo>
                      <a:pt x="12600" y="2351"/>
                      <a:pt x="11185" y="2945"/>
                      <a:pt x="9930" y="3812"/>
                    </a:cubicBezTo>
                    <a:cubicBezTo>
                      <a:pt x="9975" y="3972"/>
                      <a:pt x="10021" y="4132"/>
                      <a:pt x="10044" y="4291"/>
                    </a:cubicBezTo>
                    <a:cubicBezTo>
                      <a:pt x="9884" y="4223"/>
                      <a:pt x="9702" y="4154"/>
                      <a:pt x="9542" y="4086"/>
                    </a:cubicBezTo>
                    <a:cubicBezTo>
                      <a:pt x="9656" y="3995"/>
                      <a:pt x="9793" y="3903"/>
                      <a:pt x="9930" y="3812"/>
                    </a:cubicBezTo>
                    <a:cubicBezTo>
                      <a:pt x="9291" y="1575"/>
                      <a:pt x="7533" y="23"/>
                      <a:pt x="5114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6" name="Google Shape;1096;p28"/>
              <p:cNvSpPr/>
              <p:nvPr/>
            </p:nvSpPr>
            <p:spPr>
              <a:xfrm>
                <a:off x="1192219" y="2109788"/>
                <a:ext cx="98731" cy="150414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4383" extrusionOk="0">
                    <a:moveTo>
                      <a:pt x="479" y="0"/>
                    </a:moveTo>
                    <a:cubicBezTo>
                      <a:pt x="183" y="0"/>
                      <a:pt x="0" y="457"/>
                      <a:pt x="297" y="662"/>
                    </a:cubicBezTo>
                    <a:cubicBezTo>
                      <a:pt x="1301" y="1324"/>
                      <a:pt x="2100" y="2671"/>
                      <a:pt x="1233" y="3766"/>
                    </a:cubicBezTo>
                    <a:cubicBezTo>
                      <a:pt x="1027" y="4040"/>
                      <a:pt x="1256" y="4383"/>
                      <a:pt x="1484" y="4383"/>
                    </a:cubicBezTo>
                    <a:cubicBezTo>
                      <a:pt x="1575" y="4383"/>
                      <a:pt x="1644" y="4360"/>
                      <a:pt x="1712" y="4268"/>
                    </a:cubicBezTo>
                    <a:cubicBezTo>
                      <a:pt x="2876" y="2785"/>
                      <a:pt x="2077" y="1004"/>
                      <a:pt x="639" y="69"/>
                    </a:cubicBezTo>
                    <a:cubicBezTo>
                      <a:pt x="594" y="23"/>
                      <a:pt x="525" y="0"/>
                      <a:pt x="479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7" name="Google Shape;1097;p28"/>
              <p:cNvSpPr/>
              <p:nvPr/>
            </p:nvSpPr>
            <p:spPr>
              <a:xfrm>
                <a:off x="895331" y="1702465"/>
                <a:ext cx="21174" cy="14104"/>
              </a:xfrm>
              <a:custGeom>
                <a:avLst/>
                <a:gdLst/>
                <a:ahLst/>
                <a:cxnLst/>
                <a:rect l="l" t="t" r="r" b="b"/>
                <a:pathLst>
                  <a:path w="617" h="411" extrusionOk="0">
                    <a:moveTo>
                      <a:pt x="343" y="0"/>
                    </a:moveTo>
                    <a:cubicBezTo>
                      <a:pt x="229" y="137"/>
                      <a:pt x="114" y="274"/>
                      <a:pt x="0" y="411"/>
                    </a:cubicBezTo>
                    <a:lnTo>
                      <a:pt x="617" y="411"/>
                    </a:lnTo>
                    <a:cubicBezTo>
                      <a:pt x="525" y="274"/>
                      <a:pt x="434" y="137"/>
                      <a:pt x="343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8" name="Google Shape;1098;p28"/>
              <p:cNvSpPr/>
              <p:nvPr/>
            </p:nvSpPr>
            <p:spPr>
              <a:xfrm>
                <a:off x="593365" y="1278642"/>
                <a:ext cx="513870" cy="150448"/>
              </a:xfrm>
              <a:custGeom>
                <a:avLst/>
                <a:gdLst/>
                <a:ahLst/>
                <a:cxnLst/>
                <a:rect l="l" t="t" r="r" b="b"/>
                <a:pathLst>
                  <a:path w="14974" h="4384" extrusionOk="0">
                    <a:moveTo>
                      <a:pt x="3652" y="1"/>
                    </a:moveTo>
                    <a:cubicBezTo>
                      <a:pt x="2100" y="1"/>
                      <a:pt x="913" y="1256"/>
                      <a:pt x="160" y="2535"/>
                    </a:cubicBezTo>
                    <a:cubicBezTo>
                      <a:pt x="0" y="2808"/>
                      <a:pt x="229" y="3060"/>
                      <a:pt x="480" y="3060"/>
                    </a:cubicBezTo>
                    <a:cubicBezTo>
                      <a:pt x="571" y="3060"/>
                      <a:pt x="685" y="3014"/>
                      <a:pt x="754" y="2877"/>
                    </a:cubicBezTo>
                    <a:cubicBezTo>
                      <a:pt x="1484" y="1667"/>
                      <a:pt x="2443" y="731"/>
                      <a:pt x="3744" y="731"/>
                    </a:cubicBezTo>
                    <a:cubicBezTo>
                      <a:pt x="4040" y="731"/>
                      <a:pt x="4337" y="777"/>
                      <a:pt x="4679" y="891"/>
                    </a:cubicBezTo>
                    <a:cubicBezTo>
                      <a:pt x="6095" y="1325"/>
                      <a:pt x="7190" y="2694"/>
                      <a:pt x="7966" y="3881"/>
                    </a:cubicBezTo>
                    <a:cubicBezTo>
                      <a:pt x="8058" y="3995"/>
                      <a:pt x="8149" y="4041"/>
                      <a:pt x="8263" y="4041"/>
                    </a:cubicBezTo>
                    <a:cubicBezTo>
                      <a:pt x="8377" y="4041"/>
                      <a:pt x="8491" y="3995"/>
                      <a:pt x="8583" y="3881"/>
                    </a:cubicBezTo>
                    <a:cubicBezTo>
                      <a:pt x="9359" y="2831"/>
                      <a:pt x="10888" y="1941"/>
                      <a:pt x="12166" y="1941"/>
                    </a:cubicBezTo>
                    <a:cubicBezTo>
                      <a:pt x="13193" y="1941"/>
                      <a:pt x="14061" y="2512"/>
                      <a:pt x="14243" y="4041"/>
                    </a:cubicBezTo>
                    <a:cubicBezTo>
                      <a:pt x="14266" y="4269"/>
                      <a:pt x="14472" y="4383"/>
                      <a:pt x="14631" y="4383"/>
                    </a:cubicBezTo>
                    <a:cubicBezTo>
                      <a:pt x="14814" y="4383"/>
                      <a:pt x="14974" y="4269"/>
                      <a:pt x="14951" y="4041"/>
                    </a:cubicBezTo>
                    <a:cubicBezTo>
                      <a:pt x="14700" y="2055"/>
                      <a:pt x="13536" y="1279"/>
                      <a:pt x="12166" y="1279"/>
                    </a:cubicBezTo>
                    <a:cubicBezTo>
                      <a:pt x="10819" y="1279"/>
                      <a:pt x="9313" y="2032"/>
                      <a:pt x="8309" y="3128"/>
                    </a:cubicBezTo>
                    <a:cubicBezTo>
                      <a:pt x="8400" y="3265"/>
                      <a:pt x="8491" y="3402"/>
                      <a:pt x="8583" y="3539"/>
                    </a:cubicBezTo>
                    <a:lnTo>
                      <a:pt x="7966" y="3539"/>
                    </a:lnTo>
                    <a:cubicBezTo>
                      <a:pt x="8080" y="3402"/>
                      <a:pt x="8195" y="3265"/>
                      <a:pt x="8309" y="3128"/>
                    </a:cubicBezTo>
                    <a:cubicBezTo>
                      <a:pt x="7304" y="1736"/>
                      <a:pt x="6026" y="457"/>
                      <a:pt x="4291" y="69"/>
                    </a:cubicBezTo>
                    <a:cubicBezTo>
                      <a:pt x="4063" y="24"/>
                      <a:pt x="3858" y="1"/>
                      <a:pt x="365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099" name="Google Shape;1099;p28"/>
              <p:cNvSpPr/>
              <p:nvPr/>
            </p:nvSpPr>
            <p:spPr>
              <a:xfrm>
                <a:off x="842632" y="1145682"/>
                <a:ext cx="177044" cy="61119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1781" extrusionOk="0">
                    <a:moveTo>
                      <a:pt x="2785" y="0"/>
                    </a:moveTo>
                    <a:cubicBezTo>
                      <a:pt x="1940" y="0"/>
                      <a:pt x="1027" y="388"/>
                      <a:pt x="274" y="1028"/>
                    </a:cubicBezTo>
                    <a:cubicBezTo>
                      <a:pt x="0" y="1256"/>
                      <a:pt x="251" y="1598"/>
                      <a:pt x="548" y="1598"/>
                    </a:cubicBezTo>
                    <a:cubicBezTo>
                      <a:pt x="617" y="1598"/>
                      <a:pt x="685" y="1575"/>
                      <a:pt x="776" y="1507"/>
                    </a:cubicBezTo>
                    <a:cubicBezTo>
                      <a:pt x="1370" y="1005"/>
                      <a:pt x="2077" y="685"/>
                      <a:pt x="2762" y="685"/>
                    </a:cubicBezTo>
                    <a:cubicBezTo>
                      <a:pt x="3378" y="685"/>
                      <a:pt x="3949" y="936"/>
                      <a:pt x="4383" y="1621"/>
                    </a:cubicBezTo>
                    <a:cubicBezTo>
                      <a:pt x="4451" y="1735"/>
                      <a:pt x="4565" y="1781"/>
                      <a:pt x="4657" y="1781"/>
                    </a:cubicBezTo>
                    <a:cubicBezTo>
                      <a:pt x="4908" y="1781"/>
                      <a:pt x="5159" y="1530"/>
                      <a:pt x="4976" y="1256"/>
                    </a:cubicBezTo>
                    <a:cubicBezTo>
                      <a:pt x="4406" y="366"/>
                      <a:pt x="3607" y="0"/>
                      <a:pt x="2785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0" name="Google Shape;1100;p28"/>
              <p:cNvSpPr/>
              <p:nvPr/>
            </p:nvSpPr>
            <p:spPr>
              <a:xfrm>
                <a:off x="11740" y="1407398"/>
                <a:ext cx="277320" cy="172342"/>
              </a:xfrm>
              <a:custGeom>
                <a:avLst/>
                <a:gdLst/>
                <a:ahLst/>
                <a:cxnLst/>
                <a:rect l="l" t="t" r="r" b="b"/>
                <a:pathLst>
                  <a:path w="8081" h="5022" extrusionOk="0">
                    <a:moveTo>
                      <a:pt x="4086" y="3721"/>
                    </a:moveTo>
                    <a:cubicBezTo>
                      <a:pt x="4268" y="3766"/>
                      <a:pt x="4474" y="3835"/>
                      <a:pt x="4679" y="3926"/>
                    </a:cubicBezTo>
                    <a:cubicBezTo>
                      <a:pt x="4542" y="4063"/>
                      <a:pt x="4405" y="4200"/>
                      <a:pt x="4268" y="4337"/>
                    </a:cubicBezTo>
                    <a:cubicBezTo>
                      <a:pt x="4177" y="4131"/>
                      <a:pt x="4109" y="3926"/>
                      <a:pt x="4086" y="3721"/>
                    </a:cubicBezTo>
                    <a:close/>
                    <a:moveTo>
                      <a:pt x="6962" y="0"/>
                    </a:moveTo>
                    <a:cubicBezTo>
                      <a:pt x="5044" y="0"/>
                      <a:pt x="3698" y="1826"/>
                      <a:pt x="4086" y="3721"/>
                    </a:cubicBezTo>
                    <a:cubicBezTo>
                      <a:pt x="3538" y="3561"/>
                      <a:pt x="3013" y="3492"/>
                      <a:pt x="2511" y="3492"/>
                    </a:cubicBezTo>
                    <a:cubicBezTo>
                      <a:pt x="1575" y="3492"/>
                      <a:pt x="730" y="3743"/>
                      <a:pt x="0" y="4177"/>
                    </a:cubicBezTo>
                    <a:lnTo>
                      <a:pt x="0" y="5022"/>
                    </a:lnTo>
                    <a:cubicBezTo>
                      <a:pt x="685" y="4497"/>
                      <a:pt x="1552" y="4200"/>
                      <a:pt x="2534" y="4200"/>
                    </a:cubicBezTo>
                    <a:cubicBezTo>
                      <a:pt x="3150" y="4200"/>
                      <a:pt x="3812" y="4314"/>
                      <a:pt x="4497" y="4588"/>
                    </a:cubicBezTo>
                    <a:cubicBezTo>
                      <a:pt x="4542" y="4611"/>
                      <a:pt x="4565" y="4611"/>
                      <a:pt x="4588" y="4611"/>
                    </a:cubicBezTo>
                    <a:cubicBezTo>
                      <a:pt x="4816" y="4611"/>
                      <a:pt x="5022" y="4360"/>
                      <a:pt x="4930" y="4154"/>
                    </a:cubicBezTo>
                    <a:cubicBezTo>
                      <a:pt x="4268" y="2557"/>
                      <a:pt x="5227" y="685"/>
                      <a:pt x="6916" y="685"/>
                    </a:cubicBezTo>
                    <a:cubicBezTo>
                      <a:pt x="7099" y="685"/>
                      <a:pt x="7304" y="708"/>
                      <a:pt x="7510" y="753"/>
                    </a:cubicBezTo>
                    <a:cubicBezTo>
                      <a:pt x="7532" y="776"/>
                      <a:pt x="7555" y="776"/>
                      <a:pt x="7578" y="776"/>
                    </a:cubicBezTo>
                    <a:cubicBezTo>
                      <a:pt x="7966" y="776"/>
                      <a:pt x="8080" y="183"/>
                      <a:pt x="7692" y="91"/>
                    </a:cubicBezTo>
                    <a:cubicBezTo>
                      <a:pt x="7441" y="46"/>
                      <a:pt x="7190" y="0"/>
                      <a:pt x="6962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1" name="Google Shape;1101;p28"/>
              <p:cNvSpPr/>
              <p:nvPr/>
            </p:nvSpPr>
            <p:spPr>
              <a:xfrm>
                <a:off x="140192" y="1664062"/>
                <a:ext cx="20419" cy="21174"/>
              </a:xfrm>
              <a:custGeom>
                <a:avLst/>
                <a:gdLst/>
                <a:ahLst/>
                <a:cxnLst/>
                <a:rect l="l" t="t" r="r" b="b"/>
                <a:pathLst>
                  <a:path w="595" h="617" extrusionOk="0">
                    <a:moveTo>
                      <a:pt x="1" y="1"/>
                    </a:moveTo>
                    <a:cubicBezTo>
                      <a:pt x="24" y="206"/>
                      <a:pt x="92" y="411"/>
                      <a:pt x="183" y="617"/>
                    </a:cubicBezTo>
                    <a:cubicBezTo>
                      <a:pt x="320" y="480"/>
                      <a:pt x="457" y="343"/>
                      <a:pt x="594" y="206"/>
                    </a:cubicBezTo>
                    <a:cubicBezTo>
                      <a:pt x="389" y="115"/>
                      <a:pt x="183" y="46"/>
                      <a:pt x="1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2" name="Google Shape;1102;p28"/>
              <p:cNvSpPr/>
              <p:nvPr/>
            </p:nvSpPr>
            <p:spPr>
              <a:xfrm>
                <a:off x="133133" y="1622222"/>
                <a:ext cx="170798" cy="171588"/>
              </a:xfrm>
              <a:custGeom>
                <a:avLst/>
                <a:gdLst/>
                <a:ahLst/>
                <a:cxnLst/>
                <a:rect l="l" t="t" r="r" b="b"/>
                <a:pathLst>
                  <a:path w="4977" h="5000" extrusionOk="0">
                    <a:moveTo>
                      <a:pt x="4314" y="1"/>
                    </a:moveTo>
                    <a:cubicBezTo>
                      <a:pt x="1598" y="1"/>
                      <a:pt x="46" y="2009"/>
                      <a:pt x="0" y="4680"/>
                    </a:cubicBezTo>
                    <a:cubicBezTo>
                      <a:pt x="0" y="4885"/>
                      <a:pt x="183" y="4999"/>
                      <a:pt x="343" y="4999"/>
                    </a:cubicBezTo>
                    <a:cubicBezTo>
                      <a:pt x="525" y="4999"/>
                      <a:pt x="708" y="4885"/>
                      <a:pt x="708" y="4680"/>
                    </a:cubicBezTo>
                    <a:cubicBezTo>
                      <a:pt x="754" y="2375"/>
                      <a:pt x="1986" y="686"/>
                      <a:pt x="4337" y="686"/>
                    </a:cubicBezTo>
                    <a:lnTo>
                      <a:pt x="4543" y="686"/>
                    </a:lnTo>
                    <a:cubicBezTo>
                      <a:pt x="4976" y="686"/>
                      <a:pt x="4953" y="24"/>
                      <a:pt x="4520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3" name="Google Shape;1103;p28"/>
              <p:cNvSpPr/>
              <p:nvPr/>
            </p:nvSpPr>
            <p:spPr>
              <a:xfrm>
                <a:off x="48563" y="2036141"/>
                <a:ext cx="278864" cy="600831"/>
              </a:xfrm>
              <a:custGeom>
                <a:avLst/>
                <a:gdLst/>
                <a:ahLst/>
                <a:cxnLst/>
                <a:rect l="l" t="t" r="r" b="b"/>
                <a:pathLst>
                  <a:path w="8126" h="17508" extrusionOk="0">
                    <a:moveTo>
                      <a:pt x="7669" y="1"/>
                    </a:moveTo>
                    <a:cubicBezTo>
                      <a:pt x="5592" y="115"/>
                      <a:pt x="3949" y="1324"/>
                      <a:pt x="3287" y="3287"/>
                    </a:cubicBezTo>
                    <a:cubicBezTo>
                      <a:pt x="2716" y="4999"/>
                      <a:pt x="4109" y="6346"/>
                      <a:pt x="5273" y="7442"/>
                    </a:cubicBezTo>
                    <a:cubicBezTo>
                      <a:pt x="5524" y="7396"/>
                      <a:pt x="5752" y="7350"/>
                      <a:pt x="6003" y="7327"/>
                    </a:cubicBezTo>
                    <a:lnTo>
                      <a:pt x="6003" y="7327"/>
                    </a:lnTo>
                    <a:cubicBezTo>
                      <a:pt x="5935" y="7510"/>
                      <a:pt x="5843" y="7716"/>
                      <a:pt x="5775" y="7921"/>
                    </a:cubicBezTo>
                    <a:cubicBezTo>
                      <a:pt x="5615" y="7761"/>
                      <a:pt x="5455" y="7601"/>
                      <a:pt x="5273" y="7442"/>
                    </a:cubicBezTo>
                    <a:cubicBezTo>
                      <a:pt x="890" y="8514"/>
                      <a:pt x="0" y="14791"/>
                      <a:pt x="3675" y="17462"/>
                    </a:cubicBezTo>
                    <a:cubicBezTo>
                      <a:pt x="3744" y="17508"/>
                      <a:pt x="3789" y="17508"/>
                      <a:pt x="3858" y="17508"/>
                    </a:cubicBezTo>
                    <a:cubicBezTo>
                      <a:pt x="4132" y="17508"/>
                      <a:pt x="4314" y="17074"/>
                      <a:pt x="4017" y="16846"/>
                    </a:cubicBezTo>
                    <a:cubicBezTo>
                      <a:pt x="731" y="14449"/>
                      <a:pt x="1689" y="8469"/>
                      <a:pt x="6003" y="8012"/>
                    </a:cubicBezTo>
                    <a:cubicBezTo>
                      <a:pt x="6300" y="7989"/>
                      <a:pt x="6483" y="7647"/>
                      <a:pt x="6254" y="7419"/>
                    </a:cubicBezTo>
                    <a:cubicBezTo>
                      <a:pt x="5410" y="6574"/>
                      <a:pt x="4337" y="5798"/>
                      <a:pt x="3949" y="4634"/>
                    </a:cubicBezTo>
                    <a:cubicBezTo>
                      <a:pt x="3196" y="2489"/>
                      <a:pt x="5935" y="799"/>
                      <a:pt x="7669" y="685"/>
                    </a:cubicBezTo>
                    <a:cubicBezTo>
                      <a:pt x="8103" y="663"/>
                      <a:pt x="8126" y="1"/>
                      <a:pt x="7692" y="1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4" name="Google Shape;1104;p28"/>
              <p:cNvSpPr/>
              <p:nvPr/>
            </p:nvSpPr>
            <p:spPr>
              <a:xfrm>
                <a:off x="229488" y="2287591"/>
                <a:ext cx="2512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732" h="594" extrusionOk="0">
                    <a:moveTo>
                      <a:pt x="731" y="0"/>
                    </a:moveTo>
                    <a:cubicBezTo>
                      <a:pt x="480" y="23"/>
                      <a:pt x="252" y="69"/>
                      <a:pt x="1" y="115"/>
                    </a:cubicBezTo>
                    <a:cubicBezTo>
                      <a:pt x="183" y="274"/>
                      <a:pt x="343" y="434"/>
                      <a:pt x="503" y="594"/>
                    </a:cubicBezTo>
                    <a:cubicBezTo>
                      <a:pt x="571" y="389"/>
                      <a:pt x="663" y="183"/>
                      <a:pt x="731" y="0"/>
                    </a:cubicBezTo>
                    <a:close/>
                  </a:path>
                </a:pathLst>
              </a:custGeom>
              <a:solidFill>
                <a:srgbClr val="246F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5" name="Google Shape;1105;p28"/>
              <p:cNvSpPr/>
              <p:nvPr/>
            </p:nvSpPr>
            <p:spPr>
              <a:xfrm>
                <a:off x="977558" y="2450493"/>
                <a:ext cx="806084" cy="1268203"/>
              </a:xfrm>
              <a:custGeom>
                <a:avLst/>
                <a:gdLst/>
                <a:ahLst/>
                <a:cxnLst/>
                <a:rect l="l" t="t" r="r" b="b"/>
                <a:pathLst>
                  <a:path w="23489" h="36955" extrusionOk="0">
                    <a:moveTo>
                      <a:pt x="17622" y="1"/>
                    </a:moveTo>
                    <a:lnTo>
                      <a:pt x="17622" y="1"/>
                    </a:lnTo>
                    <a:cubicBezTo>
                      <a:pt x="15180" y="2329"/>
                      <a:pt x="13103" y="5022"/>
                      <a:pt x="10660" y="7350"/>
                    </a:cubicBezTo>
                    <a:cubicBezTo>
                      <a:pt x="7602" y="10158"/>
                      <a:pt x="4406" y="13353"/>
                      <a:pt x="2580" y="17256"/>
                    </a:cubicBezTo>
                    <a:cubicBezTo>
                      <a:pt x="1" y="22894"/>
                      <a:pt x="868" y="31088"/>
                      <a:pt x="1850" y="36955"/>
                    </a:cubicBezTo>
                    <a:cubicBezTo>
                      <a:pt x="17508" y="32686"/>
                      <a:pt x="23488" y="13467"/>
                      <a:pt x="17622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6" name="Google Shape;1106;p28"/>
              <p:cNvSpPr/>
              <p:nvPr/>
            </p:nvSpPr>
            <p:spPr>
              <a:xfrm>
                <a:off x="1045131" y="2661928"/>
                <a:ext cx="501688" cy="1055366"/>
              </a:xfrm>
              <a:custGeom>
                <a:avLst/>
                <a:gdLst/>
                <a:ahLst/>
                <a:cxnLst/>
                <a:rect l="l" t="t" r="r" b="b"/>
                <a:pathLst>
                  <a:path w="14619" h="30753" extrusionOk="0">
                    <a:moveTo>
                      <a:pt x="14189" y="0"/>
                    </a:moveTo>
                    <a:cubicBezTo>
                      <a:pt x="14051" y="0"/>
                      <a:pt x="13912" y="70"/>
                      <a:pt x="13850" y="231"/>
                    </a:cubicBezTo>
                    <a:cubicBezTo>
                      <a:pt x="11955" y="5686"/>
                      <a:pt x="9079" y="10685"/>
                      <a:pt x="6934" y="16003"/>
                    </a:cubicBezTo>
                    <a:cubicBezTo>
                      <a:pt x="4994" y="20887"/>
                      <a:pt x="3350" y="26000"/>
                      <a:pt x="178" y="30269"/>
                    </a:cubicBezTo>
                    <a:cubicBezTo>
                      <a:pt x="0" y="30511"/>
                      <a:pt x="245" y="30753"/>
                      <a:pt x="500" y="30753"/>
                    </a:cubicBezTo>
                    <a:cubicBezTo>
                      <a:pt x="606" y="30753"/>
                      <a:pt x="714" y="30711"/>
                      <a:pt x="794" y="30611"/>
                    </a:cubicBezTo>
                    <a:cubicBezTo>
                      <a:pt x="3807" y="26548"/>
                      <a:pt x="5473" y="21663"/>
                      <a:pt x="7299" y="17007"/>
                    </a:cubicBezTo>
                    <a:cubicBezTo>
                      <a:pt x="9490" y="11369"/>
                      <a:pt x="12526" y="6119"/>
                      <a:pt x="14535" y="436"/>
                    </a:cubicBezTo>
                    <a:cubicBezTo>
                      <a:pt x="14618" y="171"/>
                      <a:pt x="14405" y="0"/>
                      <a:pt x="1418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7" name="Google Shape;1107;p28"/>
              <p:cNvSpPr/>
              <p:nvPr/>
            </p:nvSpPr>
            <p:spPr>
              <a:xfrm>
                <a:off x="1176535" y="3468029"/>
                <a:ext cx="14928" cy="15683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57" extrusionOk="0">
                    <a:moveTo>
                      <a:pt x="411" y="0"/>
                    </a:moveTo>
                    <a:cubicBezTo>
                      <a:pt x="275" y="46"/>
                      <a:pt x="138" y="92"/>
                      <a:pt x="1" y="115"/>
                    </a:cubicBezTo>
                    <a:cubicBezTo>
                      <a:pt x="138" y="229"/>
                      <a:pt x="275" y="343"/>
                      <a:pt x="434" y="457"/>
                    </a:cubicBezTo>
                    <a:cubicBezTo>
                      <a:pt x="411" y="320"/>
                      <a:pt x="411" y="160"/>
                      <a:pt x="411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8" name="Google Shape;1108;p28"/>
              <p:cNvSpPr/>
              <p:nvPr/>
            </p:nvSpPr>
            <p:spPr>
              <a:xfrm>
                <a:off x="1118881" y="3190841"/>
                <a:ext cx="283154" cy="304911"/>
              </a:xfrm>
              <a:custGeom>
                <a:avLst/>
                <a:gdLst/>
                <a:ahLst/>
                <a:cxnLst/>
                <a:rect l="l" t="t" r="r" b="b"/>
                <a:pathLst>
                  <a:path w="8251" h="8885" extrusionOk="0">
                    <a:moveTo>
                      <a:pt x="414" y="0"/>
                    </a:moveTo>
                    <a:cubicBezTo>
                      <a:pt x="207" y="0"/>
                      <a:pt x="1" y="170"/>
                      <a:pt x="83" y="431"/>
                    </a:cubicBezTo>
                    <a:cubicBezTo>
                      <a:pt x="927" y="3056"/>
                      <a:pt x="1270" y="5795"/>
                      <a:pt x="1407" y="8534"/>
                    </a:cubicBezTo>
                    <a:cubicBezTo>
                      <a:pt x="1427" y="8736"/>
                      <a:pt x="1590" y="8884"/>
                      <a:pt x="1785" y="8884"/>
                    </a:cubicBezTo>
                    <a:cubicBezTo>
                      <a:pt x="1811" y="8884"/>
                      <a:pt x="1837" y="8882"/>
                      <a:pt x="1863" y="8876"/>
                    </a:cubicBezTo>
                    <a:cubicBezTo>
                      <a:pt x="4077" y="8329"/>
                      <a:pt x="6337" y="7164"/>
                      <a:pt x="8003" y="5612"/>
                    </a:cubicBezTo>
                    <a:cubicBezTo>
                      <a:pt x="8251" y="5365"/>
                      <a:pt x="8019" y="5008"/>
                      <a:pt x="7743" y="5008"/>
                    </a:cubicBezTo>
                    <a:cubicBezTo>
                      <a:pt x="7662" y="5008"/>
                      <a:pt x="7578" y="5038"/>
                      <a:pt x="7501" y="5110"/>
                    </a:cubicBezTo>
                    <a:cubicBezTo>
                      <a:pt x="6040" y="6503"/>
                      <a:pt x="4054" y="7552"/>
                      <a:pt x="2091" y="8077"/>
                    </a:cubicBezTo>
                    <a:cubicBezTo>
                      <a:pt x="2091" y="8237"/>
                      <a:pt x="2091" y="8397"/>
                      <a:pt x="2114" y="8534"/>
                    </a:cubicBezTo>
                    <a:cubicBezTo>
                      <a:pt x="1955" y="8420"/>
                      <a:pt x="1818" y="8306"/>
                      <a:pt x="1681" y="8192"/>
                    </a:cubicBezTo>
                    <a:cubicBezTo>
                      <a:pt x="1818" y="8169"/>
                      <a:pt x="1955" y="8123"/>
                      <a:pt x="2091" y="8077"/>
                    </a:cubicBezTo>
                    <a:cubicBezTo>
                      <a:pt x="1932" y="5430"/>
                      <a:pt x="1566" y="2782"/>
                      <a:pt x="745" y="248"/>
                    </a:cubicBezTo>
                    <a:cubicBezTo>
                      <a:pt x="690" y="75"/>
                      <a:pt x="552" y="0"/>
                      <a:pt x="41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09" name="Google Shape;1109;p28"/>
              <p:cNvSpPr/>
              <p:nvPr/>
            </p:nvSpPr>
            <p:spPr>
              <a:xfrm>
                <a:off x="1202686" y="3039669"/>
                <a:ext cx="309029" cy="225500"/>
              </a:xfrm>
              <a:custGeom>
                <a:avLst/>
                <a:gdLst/>
                <a:ahLst/>
                <a:cxnLst/>
                <a:rect l="l" t="t" r="r" b="b"/>
                <a:pathLst>
                  <a:path w="9005" h="6571" extrusionOk="0">
                    <a:moveTo>
                      <a:pt x="429" y="0"/>
                    </a:moveTo>
                    <a:cubicBezTo>
                      <a:pt x="215" y="0"/>
                      <a:pt x="1" y="170"/>
                      <a:pt x="83" y="431"/>
                    </a:cubicBezTo>
                    <a:cubicBezTo>
                      <a:pt x="699" y="2371"/>
                      <a:pt x="1293" y="4334"/>
                      <a:pt x="1795" y="6297"/>
                    </a:cubicBezTo>
                    <a:cubicBezTo>
                      <a:pt x="1841" y="6434"/>
                      <a:pt x="1978" y="6571"/>
                      <a:pt x="2137" y="6571"/>
                    </a:cubicBezTo>
                    <a:cubicBezTo>
                      <a:pt x="4443" y="6297"/>
                      <a:pt x="6999" y="4882"/>
                      <a:pt x="8734" y="3398"/>
                    </a:cubicBezTo>
                    <a:cubicBezTo>
                      <a:pt x="9005" y="3163"/>
                      <a:pt x="8761" y="2814"/>
                      <a:pt x="8478" y="2814"/>
                    </a:cubicBezTo>
                    <a:cubicBezTo>
                      <a:pt x="8404" y="2814"/>
                      <a:pt x="8326" y="2839"/>
                      <a:pt x="8255" y="2896"/>
                    </a:cubicBezTo>
                    <a:cubicBezTo>
                      <a:pt x="6862" y="4083"/>
                      <a:pt x="5082" y="4950"/>
                      <a:pt x="3370" y="5566"/>
                    </a:cubicBezTo>
                    <a:cubicBezTo>
                      <a:pt x="3096" y="5658"/>
                      <a:pt x="2822" y="5726"/>
                      <a:pt x="2525" y="5795"/>
                    </a:cubicBezTo>
                    <a:cubicBezTo>
                      <a:pt x="2520" y="5796"/>
                      <a:pt x="2515" y="5797"/>
                      <a:pt x="2510" y="5797"/>
                    </a:cubicBezTo>
                    <a:cubicBezTo>
                      <a:pt x="2284" y="5797"/>
                      <a:pt x="1999" y="4330"/>
                      <a:pt x="1955" y="4151"/>
                    </a:cubicBezTo>
                    <a:cubicBezTo>
                      <a:pt x="1567" y="2850"/>
                      <a:pt x="1156" y="1549"/>
                      <a:pt x="768" y="248"/>
                    </a:cubicBezTo>
                    <a:cubicBezTo>
                      <a:pt x="713" y="75"/>
                      <a:pt x="571" y="0"/>
                      <a:pt x="42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0" name="Google Shape;1110;p28"/>
              <p:cNvSpPr/>
              <p:nvPr/>
            </p:nvSpPr>
            <p:spPr>
              <a:xfrm>
                <a:off x="1356706" y="3062250"/>
                <a:ext cx="14928" cy="11016"/>
              </a:xfrm>
              <a:custGeom>
                <a:avLst/>
                <a:gdLst/>
                <a:ahLst/>
                <a:cxnLst/>
                <a:rect l="l" t="t" r="r" b="b"/>
                <a:pathLst>
                  <a:path w="435" h="321" extrusionOk="0">
                    <a:moveTo>
                      <a:pt x="343" y="1"/>
                    </a:moveTo>
                    <a:cubicBezTo>
                      <a:pt x="229" y="24"/>
                      <a:pt x="115" y="47"/>
                      <a:pt x="0" y="69"/>
                    </a:cubicBezTo>
                    <a:cubicBezTo>
                      <a:pt x="137" y="161"/>
                      <a:pt x="297" y="252"/>
                      <a:pt x="434" y="321"/>
                    </a:cubicBezTo>
                    <a:cubicBezTo>
                      <a:pt x="411" y="206"/>
                      <a:pt x="366" y="92"/>
                      <a:pt x="34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1" name="Google Shape;1111;p28"/>
              <p:cNvSpPr/>
              <p:nvPr/>
            </p:nvSpPr>
            <p:spPr>
              <a:xfrm>
                <a:off x="1295585" y="2879849"/>
                <a:ext cx="244855" cy="208685"/>
              </a:xfrm>
              <a:custGeom>
                <a:avLst/>
                <a:gdLst/>
                <a:ahLst/>
                <a:cxnLst/>
                <a:rect l="l" t="t" r="r" b="b"/>
                <a:pathLst>
                  <a:path w="7135" h="6081" extrusionOk="0">
                    <a:moveTo>
                      <a:pt x="417" y="1"/>
                    </a:moveTo>
                    <a:cubicBezTo>
                      <a:pt x="213" y="1"/>
                      <a:pt x="1" y="171"/>
                      <a:pt x="70" y="431"/>
                    </a:cubicBezTo>
                    <a:cubicBezTo>
                      <a:pt x="572" y="2235"/>
                      <a:pt x="1142" y="3992"/>
                      <a:pt x="1530" y="5818"/>
                    </a:cubicBezTo>
                    <a:cubicBezTo>
                      <a:pt x="1568" y="5989"/>
                      <a:pt x="1717" y="6081"/>
                      <a:pt x="1870" y="6081"/>
                    </a:cubicBezTo>
                    <a:cubicBezTo>
                      <a:pt x="1902" y="6081"/>
                      <a:pt x="1933" y="6077"/>
                      <a:pt x="1964" y="6069"/>
                    </a:cubicBezTo>
                    <a:cubicBezTo>
                      <a:pt x="3585" y="5681"/>
                      <a:pt x="5160" y="5202"/>
                      <a:pt x="6735" y="4723"/>
                    </a:cubicBezTo>
                    <a:cubicBezTo>
                      <a:pt x="7134" y="4596"/>
                      <a:pt x="7011" y="4025"/>
                      <a:pt x="6649" y="4025"/>
                    </a:cubicBezTo>
                    <a:cubicBezTo>
                      <a:pt x="6619" y="4025"/>
                      <a:pt x="6586" y="4029"/>
                      <a:pt x="6552" y="4038"/>
                    </a:cubicBezTo>
                    <a:cubicBezTo>
                      <a:pt x="5091" y="4494"/>
                      <a:pt x="3630" y="4951"/>
                      <a:pt x="2124" y="5316"/>
                    </a:cubicBezTo>
                    <a:cubicBezTo>
                      <a:pt x="2147" y="5407"/>
                      <a:pt x="2192" y="5521"/>
                      <a:pt x="2215" y="5636"/>
                    </a:cubicBezTo>
                    <a:cubicBezTo>
                      <a:pt x="2078" y="5567"/>
                      <a:pt x="1918" y="5476"/>
                      <a:pt x="1781" y="5384"/>
                    </a:cubicBezTo>
                    <a:cubicBezTo>
                      <a:pt x="1896" y="5362"/>
                      <a:pt x="2010" y="5339"/>
                      <a:pt x="2124" y="5316"/>
                    </a:cubicBezTo>
                    <a:cubicBezTo>
                      <a:pt x="1736" y="3604"/>
                      <a:pt x="1211" y="1938"/>
                      <a:pt x="731" y="249"/>
                    </a:cubicBezTo>
                    <a:cubicBezTo>
                      <a:pt x="686" y="76"/>
                      <a:pt x="553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2" name="Google Shape;1112;p28"/>
              <p:cNvSpPr/>
              <p:nvPr/>
            </p:nvSpPr>
            <p:spPr>
              <a:xfrm>
                <a:off x="1448336" y="2857027"/>
                <a:ext cx="11805" cy="13350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89" extrusionOk="0">
                    <a:moveTo>
                      <a:pt x="275" y="1"/>
                    </a:moveTo>
                    <a:cubicBezTo>
                      <a:pt x="184" y="24"/>
                      <a:pt x="92" y="46"/>
                      <a:pt x="1" y="46"/>
                    </a:cubicBezTo>
                    <a:cubicBezTo>
                      <a:pt x="115" y="161"/>
                      <a:pt x="229" y="275"/>
                      <a:pt x="343" y="389"/>
                    </a:cubicBezTo>
                    <a:cubicBezTo>
                      <a:pt x="321" y="252"/>
                      <a:pt x="298" y="138"/>
                      <a:pt x="27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3" name="Google Shape;1113;p28"/>
              <p:cNvSpPr/>
              <p:nvPr/>
            </p:nvSpPr>
            <p:spPr>
              <a:xfrm>
                <a:off x="1399604" y="2725314"/>
                <a:ext cx="215891" cy="157655"/>
              </a:xfrm>
              <a:custGeom>
                <a:avLst/>
                <a:gdLst/>
                <a:ahLst/>
                <a:cxnLst/>
                <a:rect l="l" t="t" r="r" b="b"/>
                <a:pathLst>
                  <a:path w="6291" h="4594" extrusionOk="0">
                    <a:moveTo>
                      <a:pt x="417" y="1"/>
                    </a:moveTo>
                    <a:cubicBezTo>
                      <a:pt x="205" y="1"/>
                      <a:pt x="0" y="166"/>
                      <a:pt x="97" y="415"/>
                    </a:cubicBezTo>
                    <a:cubicBezTo>
                      <a:pt x="576" y="1648"/>
                      <a:pt x="919" y="2903"/>
                      <a:pt x="1056" y="4227"/>
                    </a:cubicBezTo>
                    <a:cubicBezTo>
                      <a:pt x="1077" y="4400"/>
                      <a:pt x="1202" y="4594"/>
                      <a:pt x="1390" y="4594"/>
                    </a:cubicBezTo>
                    <a:cubicBezTo>
                      <a:pt x="1400" y="4594"/>
                      <a:pt x="1410" y="4593"/>
                      <a:pt x="1421" y="4592"/>
                    </a:cubicBezTo>
                    <a:cubicBezTo>
                      <a:pt x="3087" y="4364"/>
                      <a:pt x="4365" y="3314"/>
                      <a:pt x="5918" y="2743"/>
                    </a:cubicBezTo>
                    <a:cubicBezTo>
                      <a:pt x="6290" y="2598"/>
                      <a:pt x="6175" y="2040"/>
                      <a:pt x="5843" y="2040"/>
                    </a:cubicBezTo>
                    <a:cubicBezTo>
                      <a:pt x="5809" y="2040"/>
                      <a:pt x="5773" y="2046"/>
                      <a:pt x="5735" y="2058"/>
                    </a:cubicBezTo>
                    <a:cubicBezTo>
                      <a:pt x="4365" y="2583"/>
                      <a:pt x="3156" y="3542"/>
                      <a:pt x="1695" y="3839"/>
                    </a:cubicBezTo>
                    <a:cubicBezTo>
                      <a:pt x="1718" y="3976"/>
                      <a:pt x="1741" y="4090"/>
                      <a:pt x="1763" y="4227"/>
                    </a:cubicBezTo>
                    <a:cubicBezTo>
                      <a:pt x="1649" y="4113"/>
                      <a:pt x="1535" y="3999"/>
                      <a:pt x="1421" y="3884"/>
                    </a:cubicBezTo>
                    <a:cubicBezTo>
                      <a:pt x="1512" y="3884"/>
                      <a:pt x="1604" y="3862"/>
                      <a:pt x="1695" y="3839"/>
                    </a:cubicBezTo>
                    <a:cubicBezTo>
                      <a:pt x="1535" y="2583"/>
                      <a:pt x="1216" y="1396"/>
                      <a:pt x="759" y="232"/>
                    </a:cubicBezTo>
                    <a:cubicBezTo>
                      <a:pt x="696" y="71"/>
                      <a:pt x="555" y="1"/>
                      <a:pt x="41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4" name="Google Shape;1114;p28"/>
              <p:cNvSpPr/>
              <p:nvPr/>
            </p:nvSpPr>
            <p:spPr>
              <a:xfrm>
                <a:off x="1513369" y="2945568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5" name="Google Shape;1115;p28"/>
              <p:cNvSpPr/>
              <p:nvPr/>
            </p:nvSpPr>
            <p:spPr>
              <a:xfrm>
                <a:off x="1538421" y="289464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3" y="0"/>
                    </a:moveTo>
                    <a:cubicBezTo>
                      <a:pt x="1" y="0"/>
                      <a:pt x="1" y="1050"/>
                      <a:pt x="663" y="1050"/>
                    </a:cubicBezTo>
                    <a:cubicBezTo>
                      <a:pt x="1348" y="1050"/>
                      <a:pt x="1348" y="0"/>
                      <a:pt x="663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6" name="Google Shape;1116;p28"/>
              <p:cNvSpPr/>
              <p:nvPr/>
            </p:nvSpPr>
            <p:spPr>
              <a:xfrm>
                <a:off x="1563508" y="2940867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7" name="Google Shape;1117;p28"/>
              <p:cNvSpPr/>
              <p:nvPr/>
            </p:nvSpPr>
            <p:spPr>
              <a:xfrm>
                <a:off x="1173412" y="2958094"/>
                <a:ext cx="45471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24" y="1027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8" name="Google Shape;1118;p28"/>
              <p:cNvSpPr/>
              <p:nvPr/>
            </p:nvSpPr>
            <p:spPr>
              <a:xfrm>
                <a:off x="1193763" y="2903254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19" name="Google Shape;1119;p28"/>
              <p:cNvSpPr/>
              <p:nvPr/>
            </p:nvSpPr>
            <p:spPr>
              <a:xfrm>
                <a:off x="1227464" y="2958094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85" y="0"/>
                    </a:moveTo>
                    <a:cubicBezTo>
                      <a:pt x="0" y="0"/>
                      <a:pt x="0" y="1027"/>
                      <a:pt x="685" y="1027"/>
                    </a:cubicBezTo>
                    <a:cubicBezTo>
                      <a:pt x="1347" y="1027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0" name="Google Shape;1120;p28"/>
              <p:cNvSpPr/>
              <p:nvPr/>
            </p:nvSpPr>
            <p:spPr>
              <a:xfrm>
                <a:off x="1508667" y="2788912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85" y="1"/>
                    </a:moveTo>
                    <a:cubicBezTo>
                      <a:pt x="1" y="1"/>
                      <a:pt x="1" y="1028"/>
                      <a:pt x="685" y="1028"/>
                    </a:cubicBezTo>
                    <a:cubicBezTo>
                      <a:pt x="1347" y="1028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1" name="Google Shape;1121;p28"/>
              <p:cNvSpPr/>
              <p:nvPr/>
            </p:nvSpPr>
            <p:spPr>
              <a:xfrm>
                <a:off x="1542368" y="280929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2" name="Google Shape;1122;p28"/>
              <p:cNvSpPr/>
              <p:nvPr/>
            </p:nvSpPr>
            <p:spPr>
              <a:xfrm>
                <a:off x="1513369" y="3180545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3" name="Google Shape;1123;p28"/>
              <p:cNvSpPr/>
              <p:nvPr/>
            </p:nvSpPr>
            <p:spPr>
              <a:xfrm>
                <a:off x="1534509" y="3134319"/>
                <a:ext cx="45471" cy="35313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29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25" y="1028"/>
                      <a:pt x="1325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4" name="Google Shape;1124;p28"/>
              <p:cNvSpPr/>
              <p:nvPr/>
            </p:nvSpPr>
            <p:spPr>
              <a:xfrm>
                <a:off x="1055117" y="317193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0"/>
                      <a:pt x="685" y="1050"/>
                    </a:cubicBezTo>
                    <a:cubicBezTo>
                      <a:pt x="1347" y="1050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5" name="Google Shape;1125;p28"/>
              <p:cNvSpPr/>
              <p:nvPr/>
            </p:nvSpPr>
            <p:spPr>
              <a:xfrm>
                <a:off x="1059819" y="3121793"/>
                <a:ext cx="46260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28" extrusionOk="0">
                    <a:moveTo>
                      <a:pt x="663" y="1"/>
                    </a:moveTo>
                    <a:cubicBezTo>
                      <a:pt x="1" y="1"/>
                      <a:pt x="1" y="1028"/>
                      <a:pt x="663" y="1028"/>
                    </a:cubicBezTo>
                    <a:cubicBezTo>
                      <a:pt x="1347" y="1028"/>
                      <a:pt x="1347" y="1"/>
                      <a:pt x="663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  <p:grpSp>
          <p:nvGrpSpPr>
            <p:cNvPr id="1126" name="Google Shape;1126;p28"/>
            <p:cNvGrpSpPr/>
            <p:nvPr/>
          </p:nvGrpSpPr>
          <p:grpSpPr>
            <a:xfrm flipH="1">
              <a:off x="360809" y="2463956"/>
              <a:ext cx="1326567" cy="2008192"/>
              <a:chOff x="4073425" y="351950"/>
              <a:chExt cx="1608350" cy="2254875"/>
            </a:xfrm>
          </p:grpSpPr>
          <p:sp>
            <p:nvSpPr>
              <p:cNvPr id="1127" name="Google Shape;1127;p28"/>
              <p:cNvSpPr/>
              <p:nvPr/>
            </p:nvSpPr>
            <p:spPr>
              <a:xfrm>
                <a:off x="4940800" y="2303450"/>
                <a:ext cx="29425" cy="173600"/>
              </a:xfrm>
              <a:custGeom>
                <a:avLst/>
                <a:gdLst/>
                <a:ahLst/>
                <a:cxnLst/>
                <a:rect l="l" t="t" r="r" b="b"/>
                <a:pathLst>
                  <a:path w="1177" h="6944" extrusionOk="0">
                    <a:moveTo>
                      <a:pt x="400" y="0"/>
                    </a:moveTo>
                    <a:cubicBezTo>
                      <a:pt x="267" y="0"/>
                      <a:pt x="134" y="45"/>
                      <a:pt x="1" y="45"/>
                    </a:cubicBezTo>
                    <a:cubicBezTo>
                      <a:pt x="223" y="2307"/>
                      <a:pt x="489" y="4526"/>
                      <a:pt x="755" y="6744"/>
                    </a:cubicBezTo>
                    <a:cubicBezTo>
                      <a:pt x="755" y="6877"/>
                      <a:pt x="866" y="6944"/>
                      <a:pt x="971" y="6944"/>
                    </a:cubicBezTo>
                    <a:cubicBezTo>
                      <a:pt x="1077" y="6944"/>
                      <a:pt x="1177" y="6877"/>
                      <a:pt x="1154" y="6744"/>
                    </a:cubicBezTo>
                    <a:cubicBezTo>
                      <a:pt x="888" y="4481"/>
                      <a:pt x="666" y="2263"/>
                      <a:pt x="400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8" name="Google Shape;1128;p28"/>
              <p:cNvSpPr/>
              <p:nvPr/>
            </p:nvSpPr>
            <p:spPr>
              <a:xfrm>
                <a:off x="4936925" y="2270725"/>
                <a:ext cx="13900" cy="33850"/>
              </a:xfrm>
              <a:custGeom>
                <a:avLst/>
                <a:gdLst/>
                <a:ahLst/>
                <a:cxnLst/>
                <a:rect l="l" t="t" r="r" b="b"/>
                <a:pathLst>
                  <a:path w="556" h="1354" extrusionOk="0">
                    <a:moveTo>
                      <a:pt x="189" y="0"/>
                    </a:moveTo>
                    <a:cubicBezTo>
                      <a:pt x="89" y="0"/>
                      <a:pt x="1" y="67"/>
                      <a:pt x="23" y="200"/>
                    </a:cubicBezTo>
                    <a:cubicBezTo>
                      <a:pt x="67" y="599"/>
                      <a:pt x="112" y="999"/>
                      <a:pt x="156" y="1354"/>
                    </a:cubicBezTo>
                    <a:cubicBezTo>
                      <a:pt x="289" y="1354"/>
                      <a:pt x="422" y="1309"/>
                      <a:pt x="555" y="1309"/>
                    </a:cubicBezTo>
                    <a:cubicBezTo>
                      <a:pt x="511" y="910"/>
                      <a:pt x="466" y="555"/>
                      <a:pt x="422" y="200"/>
                    </a:cubicBezTo>
                    <a:cubicBezTo>
                      <a:pt x="400" y="67"/>
                      <a:pt x="289" y="0"/>
                      <a:pt x="189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29" name="Google Shape;1129;p28"/>
              <p:cNvSpPr/>
              <p:nvPr/>
            </p:nvSpPr>
            <p:spPr>
              <a:xfrm>
                <a:off x="4824325" y="2469725"/>
                <a:ext cx="151650" cy="91900"/>
              </a:xfrm>
              <a:custGeom>
                <a:avLst/>
                <a:gdLst/>
                <a:ahLst/>
                <a:cxnLst/>
                <a:rect l="l" t="t" r="r" b="b"/>
                <a:pathLst>
                  <a:path w="6066" h="3676" extrusionOk="0">
                    <a:moveTo>
                      <a:pt x="5765" y="1"/>
                    </a:moveTo>
                    <a:cubicBezTo>
                      <a:pt x="5752" y="1"/>
                      <a:pt x="5739" y="2"/>
                      <a:pt x="5725" y="4"/>
                    </a:cubicBezTo>
                    <a:cubicBezTo>
                      <a:pt x="3506" y="492"/>
                      <a:pt x="1599" y="1646"/>
                      <a:pt x="134" y="3332"/>
                    </a:cubicBezTo>
                    <a:cubicBezTo>
                      <a:pt x="1" y="3466"/>
                      <a:pt x="119" y="3675"/>
                      <a:pt x="261" y="3675"/>
                    </a:cubicBezTo>
                    <a:cubicBezTo>
                      <a:pt x="308" y="3675"/>
                      <a:pt x="357" y="3653"/>
                      <a:pt x="401" y="3598"/>
                    </a:cubicBezTo>
                    <a:cubicBezTo>
                      <a:pt x="1865" y="1957"/>
                      <a:pt x="3684" y="892"/>
                      <a:pt x="5813" y="404"/>
                    </a:cubicBezTo>
                    <a:cubicBezTo>
                      <a:pt x="6066" y="362"/>
                      <a:pt x="5999" y="1"/>
                      <a:pt x="5765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0" name="Google Shape;1130;p28"/>
              <p:cNvSpPr/>
              <p:nvPr/>
            </p:nvSpPr>
            <p:spPr>
              <a:xfrm>
                <a:off x="4914200" y="2467275"/>
                <a:ext cx="61125" cy="139550"/>
              </a:xfrm>
              <a:custGeom>
                <a:avLst/>
                <a:gdLst/>
                <a:ahLst/>
                <a:cxnLst/>
                <a:rect l="l" t="t" r="r" b="b"/>
                <a:pathLst>
                  <a:path w="2445" h="5582" extrusionOk="0">
                    <a:moveTo>
                      <a:pt x="2132" y="0"/>
                    </a:moveTo>
                    <a:cubicBezTo>
                      <a:pt x="2085" y="0"/>
                      <a:pt x="2037" y="17"/>
                      <a:pt x="1997" y="58"/>
                    </a:cubicBezTo>
                    <a:cubicBezTo>
                      <a:pt x="666" y="1522"/>
                      <a:pt x="0" y="3386"/>
                      <a:pt x="133" y="5382"/>
                    </a:cubicBezTo>
                    <a:cubicBezTo>
                      <a:pt x="133" y="5515"/>
                      <a:pt x="244" y="5582"/>
                      <a:pt x="355" y="5582"/>
                    </a:cubicBezTo>
                    <a:cubicBezTo>
                      <a:pt x="466" y="5582"/>
                      <a:pt x="577" y="5515"/>
                      <a:pt x="577" y="5382"/>
                    </a:cubicBezTo>
                    <a:cubicBezTo>
                      <a:pt x="444" y="3519"/>
                      <a:pt x="1021" y="1744"/>
                      <a:pt x="2307" y="369"/>
                    </a:cubicBezTo>
                    <a:cubicBezTo>
                      <a:pt x="2444" y="198"/>
                      <a:pt x="2291" y="0"/>
                      <a:pt x="2132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1" name="Google Shape;1131;p28"/>
              <p:cNvSpPr/>
              <p:nvPr/>
            </p:nvSpPr>
            <p:spPr>
              <a:xfrm>
                <a:off x="4967425" y="2470375"/>
                <a:ext cx="95925" cy="102925"/>
              </a:xfrm>
              <a:custGeom>
                <a:avLst/>
                <a:gdLst/>
                <a:ahLst/>
                <a:cxnLst/>
                <a:rect l="l" t="t" r="r" b="b"/>
                <a:pathLst>
                  <a:path w="3837" h="4117" extrusionOk="0">
                    <a:moveTo>
                      <a:pt x="206" y="1"/>
                    </a:moveTo>
                    <a:cubicBezTo>
                      <a:pt x="101" y="1"/>
                      <a:pt x="1" y="67"/>
                      <a:pt x="1" y="200"/>
                    </a:cubicBezTo>
                    <a:cubicBezTo>
                      <a:pt x="134" y="2152"/>
                      <a:pt x="1554" y="3794"/>
                      <a:pt x="3506" y="4105"/>
                    </a:cubicBezTo>
                    <a:cubicBezTo>
                      <a:pt x="3530" y="4113"/>
                      <a:pt x="3553" y="4116"/>
                      <a:pt x="3574" y="4116"/>
                    </a:cubicBezTo>
                    <a:cubicBezTo>
                      <a:pt x="3785" y="4116"/>
                      <a:pt x="3837" y="3746"/>
                      <a:pt x="3595" y="3705"/>
                    </a:cubicBezTo>
                    <a:cubicBezTo>
                      <a:pt x="1864" y="3395"/>
                      <a:pt x="533" y="1975"/>
                      <a:pt x="444" y="200"/>
                    </a:cubicBezTo>
                    <a:cubicBezTo>
                      <a:pt x="422" y="67"/>
                      <a:pt x="311" y="1"/>
                      <a:pt x="20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2" name="Google Shape;1132;p28"/>
              <p:cNvSpPr/>
              <p:nvPr/>
            </p:nvSpPr>
            <p:spPr>
              <a:xfrm>
                <a:off x="4644650" y="2291250"/>
                <a:ext cx="17775" cy="174850"/>
              </a:xfrm>
              <a:custGeom>
                <a:avLst/>
                <a:gdLst/>
                <a:ahLst/>
                <a:cxnLst/>
                <a:rect l="l" t="t" r="r" b="b"/>
                <a:pathLst>
                  <a:path w="711" h="6994" extrusionOk="0">
                    <a:moveTo>
                      <a:pt x="311" y="0"/>
                    </a:moveTo>
                    <a:cubicBezTo>
                      <a:pt x="223" y="2263"/>
                      <a:pt x="134" y="4526"/>
                      <a:pt x="1" y="6744"/>
                    </a:cubicBezTo>
                    <a:cubicBezTo>
                      <a:pt x="1" y="6899"/>
                      <a:pt x="136" y="6994"/>
                      <a:pt x="257" y="6994"/>
                    </a:cubicBezTo>
                    <a:cubicBezTo>
                      <a:pt x="345" y="6994"/>
                      <a:pt x="426" y="6944"/>
                      <a:pt x="444" y="6833"/>
                    </a:cubicBezTo>
                    <a:cubicBezTo>
                      <a:pt x="533" y="4570"/>
                      <a:pt x="622" y="2352"/>
                      <a:pt x="711" y="133"/>
                    </a:cubicBezTo>
                    <a:cubicBezTo>
                      <a:pt x="578" y="89"/>
                      <a:pt x="444" y="45"/>
                      <a:pt x="311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3" name="Google Shape;1133;p28"/>
              <p:cNvSpPr/>
              <p:nvPr/>
            </p:nvSpPr>
            <p:spPr>
              <a:xfrm>
                <a:off x="4652425" y="2258375"/>
                <a:ext cx="12225" cy="36225"/>
              </a:xfrm>
              <a:custGeom>
                <a:avLst/>
                <a:gdLst/>
                <a:ahLst/>
                <a:cxnLst/>
                <a:rect l="l" t="t" r="r" b="b"/>
                <a:pathLst>
                  <a:path w="489" h="1449" extrusionOk="0">
                    <a:moveTo>
                      <a:pt x="213" y="1"/>
                    </a:moveTo>
                    <a:cubicBezTo>
                      <a:pt x="123" y="1"/>
                      <a:pt x="45" y="50"/>
                      <a:pt x="45" y="162"/>
                    </a:cubicBezTo>
                    <a:cubicBezTo>
                      <a:pt x="45" y="561"/>
                      <a:pt x="0" y="916"/>
                      <a:pt x="0" y="1315"/>
                    </a:cubicBezTo>
                    <a:cubicBezTo>
                      <a:pt x="133" y="1360"/>
                      <a:pt x="267" y="1404"/>
                      <a:pt x="400" y="1448"/>
                    </a:cubicBezTo>
                    <a:cubicBezTo>
                      <a:pt x="444" y="1049"/>
                      <a:pt x="444" y="650"/>
                      <a:pt x="488" y="250"/>
                    </a:cubicBezTo>
                    <a:cubicBezTo>
                      <a:pt x="488" y="96"/>
                      <a:pt x="339" y="1"/>
                      <a:pt x="213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4" name="Google Shape;1134;p28"/>
              <p:cNvSpPr/>
              <p:nvPr/>
            </p:nvSpPr>
            <p:spPr>
              <a:xfrm>
                <a:off x="4498200" y="2458725"/>
                <a:ext cx="163125" cy="70000"/>
              </a:xfrm>
              <a:custGeom>
                <a:avLst/>
                <a:gdLst/>
                <a:ahLst/>
                <a:cxnLst/>
                <a:rect l="l" t="t" r="r" b="b"/>
                <a:pathLst>
                  <a:path w="6525" h="2800" extrusionOk="0">
                    <a:moveTo>
                      <a:pt x="6214" y="1"/>
                    </a:moveTo>
                    <a:cubicBezTo>
                      <a:pt x="3951" y="178"/>
                      <a:pt x="1910" y="977"/>
                      <a:pt x="180" y="2397"/>
                    </a:cubicBezTo>
                    <a:cubicBezTo>
                      <a:pt x="0" y="2540"/>
                      <a:pt x="111" y="2800"/>
                      <a:pt x="277" y="2800"/>
                    </a:cubicBezTo>
                    <a:cubicBezTo>
                      <a:pt x="317" y="2800"/>
                      <a:pt x="359" y="2785"/>
                      <a:pt x="401" y="2752"/>
                    </a:cubicBezTo>
                    <a:cubicBezTo>
                      <a:pt x="2087" y="1376"/>
                      <a:pt x="4084" y="577"/>
                      <a:pt x="6258" y="444"/>
                    </a:cubicBezTo>
                    <a:cubicBezTo>
                      <a:pt x="6524" y="400"/>
                      <a:pt x="6480" y="1"/>
                      <a:pt x="62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5" name="Google Shape;1135;p28"/>
              <p:cNvSpPr/>
              <p:nvPr/>
            </p:nvSpPr>
            <p:spPr>
              <a:xfrm>
                <a:off x="4583650" y="2456400"/>
                <a:ext cx="77725" cy="131725"/>
              </a:xfrm>
              <a:custGeom>
                <a:avLst/>
                <a:gdLst/>
                <a:ahLst/>
                <a:cxnLst/>
                <a:rect l="l" t="t" r="r" b="b"/>
                <a:pathLst>
                  <a:path w="3109" h="5269" extrusionOk="0">
                    <a:moveTo>
                      <a:pt x="2814" y="1"/>
                    </a:moveTo>
                    <a:cubicBezTo>
                      <a:pt x="2778" y="1"/>
                      <a:pt x="2741" y="15"/>
                      <a:pt x="2707" y="49"/>
                    </a:cubicBezTo>
                    <a:cubicBezTo>
                      <a:pt x="1110" y="1292"/>
                      <a:pt x="178" y="3022"/>
                      <a:pt x="0" y="5019"/>
                    </a:cubicBezTo>
                    <a:cubicBezTo>
                      <a:pt x="0" y="5173"/>
                      <a:pt x="135" y="5268"/>
                      <a:pt x="248" y="5268"/>
                    </a:cubicBezTo>
                    <a:cubicBezTo>
                      <a:pt x="330" y="5268"/>
                      <a:pt x="400" y="5219"/>
                      <a:pt x="400" y="5107"/>
                    </a:cubicBezTo>
                    <a:cubicBezTo>
                      <a:pt x="577" y="3199"/>
                      <a:pt x="1465" y="1558"/>
                      <a:pt x="2929" y="404"/>
                    </a:cubicBezTo>
                    <a:cubicBezTo>
                      <a:pt x="3108" y="261"/>
                      <a:pt x="2968" y="1"/>
                      <a:pt x="2814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6" name="Google Shape;1136;p28"/>
              <p:cNvSpPr/>
              <p:nvPr/>
            </p:nvSpPr>
            <p:spPr>
              <a:xfrm>
                <a:off x="4649100" y="2460450"/>
                <a:ext cx="84775" cy="115100"/>
              </a:xfrm>
              <a:custGeom>
                <a:avLst/>
                <a:gdLst/>
                <a:ahLst/>
                <a:cxnLst/>
                <a:rect l="l" t="t" r="r" b="b"/>
                <a:pathLst>
                  <a:path w="3391" h="4604" extrusionOk="0">
                    <a:moveTo>
                      <a:pt x="336" y="1"/>
                    </a:moveTo>
                    <a:cubicBezTo>
                      <a:pt x="242" y="1"/>
                      <a:pt x="153" y="60"/>
                      <a:pt x="133" y="198"/>
                    </a:cubicBezTo>
                    <a:cubicBezTo>
                      <a:pt x="0" y="2106"/>
                      <a:pt x="1154" y="3925"/>
                      <a:pt x="2973" y="4590"/>
                    </a:cubicBezTo>
                    <a:cubicBezTo>
                      <a:pt x="2999" y="4599"/>
                      <a:pt x="3025" y="4603"/>
                      <a:pt x="3049" y="4603"/>
                    </a:cubicBezTo>
                    <a:cubicBezTo>
                      <a:pt x="3270" y="4603"/>
                      <a:pt x="3390" y="4271"/>
                      <a:pt x="3150" y="4191"/>
                    </a:cubicBezTo>
                    <a:cubicBezTo>
                      <a:pt x="1509" y="3614"/>
                      <a:pt x="400" y="2017"/>
                      <a:pt x="577" y="242"/>
                    </a:cubicBezTo>
                    <a:cubicBezTo>
                      <a:pt x="577" y="94"/>
                      <a:pt x="453" y="1"/>
                      <a:pt x="336" y="1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7" name="Google Shape;1137;p28"/>
              <p:cNvSpPr/>
              <p:nvPr/>
            </p:nvSpPr>
            <p:spPr>
              <a:xfrm>
                <a:off x="4073425" y="509475"/>
                <a:ext cx="1388725" cy="1805875"/>
              </a:xfrm>
              <a:custGeom>
                <a:avLst/>
                <a:gdLst/>
                <a:ahLst/>
                <a:cxnLst/>
                <a:rect l="l" t="t" r="r" b="b"/>
                <a:pathLst>
                  <a:path w="55549" h="72235" extrusionOk="0">
                    <a:moveTo>
                      <a:pt x="27909" y="0"/>
                    </a:moveTo>
                    <a:cubicBezTo>
                      <a:pt x="26529" y="0"/>
                      <a:pt x="25078" y="109"/>
                      <a:pt x="23560" y="327"/>
                    </a:cubicBezTo>
                    <a:cubicBezTo>
                      <a:pt x="7853" y="2590"/>
                      <a:pt x="1110" y="6494"/>
                      <a:pt x="533" y="26726"/>
                    </a:cubicBezTo>
                    <a:cubicBezTo>
                      <a:pt x="0" y="46913"/>
                      <a:pt x="5058" y="65459"/>
                      <a:pt x="22450" y="71049"/>
                    </a:cubicBezTo>
                    <a:cubicBezTo>
                      <a:pt x="25016" y="71880"/>
                      <a:pt x="27545" y="72235"/>
                      <a:pt x="29992" y="72235"/>
                    </a:cubicBezTo>
                    <a:cubicBezTo>
                      <a:pt x="44134" y="72235"/>
                      <a:pt x="55548" y="60402"/>
                      <a:pt x="55549" y="60401"/>
                    </a:cubicBezTo>
                    <a:lnTo>
                      <a:pt x="55549" y="60401"/>
                    </a:lnTo>
                    <a:cubicBezTo>
                      <a:pt x="54951" y="60678"/>
                      <a:pt x="54383" y="60811"/>
                      <a:pt x="53845" y="60811"/>
                    </a:cubicBezTo>
                    <a:cubicBezTo>
                      <a:pt x="47839" y="60811"/>
                      <a:pt x="45568" y="44236"/>
                      <a:pt x="46586" y="26726"/>
                    </a:cubicBezTo>
                    <a:cubicBezTo>
                      <a:pt x="47589" y="9487"/>
                      <a:pt x="40839" y="0"/>
                      <a:pt x="27909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8" name="Google Shape;1138;p28"/>
              <p:cNvSpPr/>
              <p:nvPr/>
            </p:nvSpPr>
            <p:spPr>
              <a:xfrm>
                <a:off x="5217500" y="1235275"/>
                <a:ext cx="464275" cy="948775"/>
              </a:xfrm>
              <a:custGeom>
                <a:avLst/>
                <a:gdLst/>
                <a:ahLst/>
                <a:cxnLst/>
                <a:rect l="l" t="t" r="r" b="b"/>
                <a:pathLst>
                  <a:path w="18571" h="37951" extrusionOk="0">
                    <a:moveTo>
                      <a:pt x="690" y="1"/>
                    </a:moveTo>
                    <a:lnTo>
                      <a:pt x="690" y="1"/>
                    </a:lnTo>
                    <a:cubicBezTo>
                      <a:pt x="1" y="16632"/>
                      <a:pt x="2352" y="31780"/>
                      <a:pt x="8084" y="31780"/>
                    </a:cubicBezTo>
                    <a:cubicBezTo>
                      <a:pt x="8621" y="31780"/>
                      <a:pt x="9189" y="31647"/>
                      <a:pt x="9786" y="31369"/>
                    </a:cubicBezTo>
                    <a:lnTo>
                      <a:pt x="9786" y="31369"/>
                    </a:lnTo>
                    <a:cubicBezTo>
                      <a:pt x="9786" y="31369"/>
                      <a:pt x="7345" y="33942"/>
                      <a:pt x="3264" y="36649"/>
                    </a:cubicBezTo>
                    <a:cubicBezTo>
                      <a:pt x="6567" y="37575"/>
                      <a:pt x="9772" y="37950"/>
                      <a:pt x="12640" y="37950"/>
                    </a:cubicBezTo>
                    <a:cubicBezTo>
                      <a:pt x="14855" y="37950"/>
                      <a:pt x="16869" y="37726"/>
                      <a:pt x="18571" y="37359"/>
                    </a:cubicBezTo>
                    <a:cubicBezTo>
                      <a:pt x="18571" y="37359"/>
                      <a:pt x="11782" y="30570"/>
                      <a:pt x="9919" y="20676"/>
                    </a:cubicBezTo>
                    <a:cubicBezTo>
                      <a:pt x="8677" y="14065"/>
                      <a:pt x="6369" y="4171"/>
                      <a:pt x="690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39" name="Google Shape;1139;p28"/>
              <p:cNvSpPr/>
              <p:nvPr/>
            </p:nvSpPr>
            <p:spPr>
              <a:xfrm>
                <a:off x="4554800" y="1184500"/>
                <a:ext cx="907350" cy="967000"/>
              </a:xfrm>
              <a:custGeom>
                <a:avLst/>
                <a:gdLst/>
                <a:ahLst/>
                <a:cxnLst/>
                <a:rect l="l" t="t" r="r" b="b"/>
                <a:pathLst>
                  <a:path w="36294" h="38680" extrusionOk="0">
                    <a:moveTo>
                      <a:pt x="21194" y="0"/>
                    </a:moveTo>
                    <a:cubicBezTo>
                      <a:pt x="19643" y="0"/>
                      <a:pt x="17937" y="330"/>
                      <a:pt x="16062" y="1056"/>
                    </a:cubicBezTo>
                    <a:cubicBezTo>
                      <a:pt x="16062" y="1056"/>
                      <a:pt x="1" y="8510"/>
                      <a:pt x="9851" y="23950"/>
                    </a:cubicBezTo>
                    <a:cubicBezTo>
                      <a:pt x="15263" y="32380"/>
                      <a:pt x="22717" y="36772"/>
                      <a:pt x="29772" y="38680"/>
                    </a:cubicBezTo>
                    <a:cubicBezTo>
                      <a:pt x="33853" y="35973"/>
                      <a:pt x="36294" y="33400"/>
                      <a:pt x="36294" y="33400"/>
                    </a:cubicBezTo>
                    <a:lnTo>
                      <a:pt x="36294" y="33400"/>
                    </a:lnTo>
                    <a:cubicBezTo>
                      <a:pt x="35697" y="33678"/>
                      <a:pt x="35129" y="33811"/>
                      <a:pt x="34592" y="33811"/>
                    </a:cubicBezTo>
                    <a:cubicBezTo>
                      <a:pt x="28860" y="33811"/>
                      <a:pt x="26509" y="18663"/>
                      <a:pt x="27198" y="2032"/>
                    </a:cubicBezTo>
                    <a:cubicBezTo>
                      <a:pt x="25518" y="751"/>
                      <a:pt x="23532" y="0"/>
                      <a:pt x="2119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0" name="Google Shape;1140;p28"/>
              <p:cNvSpPr/>
              <p:nvPr/>
            </p:nvSpPr>
            <p:spPr>
              <a:xfrm>
                <a:off x="4950800" y="1785450"/>
                <a:ext cx="1453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813" h="5212" extrusionOk="0">
                    <a:moveTo>
                      <a:pt x="4836" y="0"/>
                    </a:moveTo>
                    <a:lnTo>
                      <a:pt x="4836" y="0"/>
                    </a:lnTo>
                    <a:cubicBezTo>
                      <a:pt x="4969" y="932"/>
                      <a:pt x="5014" y="1775"/>
                      <a:pt x="5014" y="2662"/>
                    </a:cubicBezTo>
                    <a:cubicBezTo>
                      <a:pt x="4969" y="3062"/>
                      <a:pt x="4969" y="3550"/>
                      <a:pt x="4881" y="3816"/>
                    </a:cubicBezTo>
                    <a:cubicBezTo>
                      <a:pt x="4748" y="4127"/>
                      <a:pt x="4570" y="4260"/>
                      <a:pt x="4260" y="4304"/>
                    </a:cubicBezTo>
                    <a:cubicBezTo>
                      <a:pt x="4198" y="4317"/>
                      <a:pt x="4135" y="4323"/>
                      <a:pt x="4072" y="4323"/>
                    </a:cubicBezTo>
                    <a:cubicBezTo>
                      <a:pt x="3497" y="4323"/>
                      <a:pt x="2854" y="3812"/>
                      <a:pt x="2174" y="3372"/>
                    </a:cubicBezTo>
                    <a:cubicBezTo>
                      <a:pt x="1464" y="2884"/>
                      <a:pt x="754" y="2352"/>
                      <a:pt x="0" y="1819"/>
                    </a:cubicBezTo>
                    <a:lnTo>
                      <a:pt x="0" y="1819"/>
                    </a:lnTo>
                    <a:cubicBezTo>
                      <a:pt x="488" y="2574"/>
                      <a:pt x="1065" y="3284"/>
                      <a:pt x="1731" y="3905"/>
                    </a:cubicBezTo>
                    <a:cubicBezTo>
                      <a:pt x="2086" y="4215"/>
                      <a:pt x="2440" y="4526"/>
                      <a:pt x="2840" y="4792"/>
                    </a:cubicBezTo>
                    <a:cubicBezTo>
                      <a:pt x="3178" y="5018"/>
                      <a:pt x="3612" y="5211"/>
                      <a:pt x="4114" y="5211"/>
                    </a:cubicBezTo>
                    <a:cubicBezTo>
                      <a:pt x="4205" y="5211"/>
                      <a:pt x="4298" y="5205"/>
                      <a:pt x="4393" y="5191"/>
                    </a:cubicBezTo>
                    <a:cubicBezTo>
                      <a:pt x="4659" y="5147"/>
                      <a:pt x="4969" y="5058"/>
                      <a:pt x="5191" y="4836"/>
                    </a:cubicBezTo>
                    <a:cubicBezTo>
                      <a:pt x="5457" y="4659"/>
                      <a:pt x="5635" y="4348"/>
                      <a:pt x="5679" y="4082"/>
                    </a:cubicBezTo>
                    <a:cubicBezTo>
                      <a:pt x="5812" y="3505"/>
                      <a:pt x="5768" y="3062"/>
                      <a:pt x="5724" y="2618"/>
                    </a:cubicBezTo>
                    <a:cubicBezTo>
                      <a:pt x="5591" y="1686"/>
                      <a:pt x="5324" y="799"/>
                      <a:pt x="4836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1" name="Google Shape;1141;p28"/>
              <p:cNvSpPr/>
              <p:nvPr/>
            </p:nvSpPr>
            <p:spPr>
              <a:xfrm>
                <a:off x="5258050" y="1742175"/>
                <a:ext cx="16650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666" h="3152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22" y="1110"/>
                      <a:pt x="399" y="2175"/>
                      <a:pt x="666" y="3151"/>
                    </a:cubicBezTo>
                    <a:cubicBezTo>
                      <a:pt x="666" y="2752"/>
                      <a:pt x="666" y="2441"/>
                      <a:pt x="621" y="2086"/>
                    </a:cubicBezTo>
                    <a:cubicBezTo>
                      <a:pt x="532" y="1376"/>
                      <a:pt x="355" y="667"/>
                      <a:pt x="0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2" name="Google Shape;1142;p28"/>
              <p:cNvSpPr/>
              <p:nvPr/>
            </p:nvSpPr>
            <p:spPr>
              <a:xfrm>
                <a:off x="5131600" y="1729975"/>
                <a:ext cx="1431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24" h="5198" extrusionOk="0">
                    <a:moveTo>
                      <a:pt x="4792" y="1"/>
                    </a:moveTo>
                    <a:lnTo>
                      <a:pt x="4792" y="1"/>
                    </a:lnTo>
                    <a:cubicBezTo>
                      <a:pt x="4925" y="888"/>
                      <a:pt x="5014" y="1776"/>
                      <a:pt x="4969" y="2619"/>
                    </a:cubicBezTo>
                    <a:cubicBezTo>
                      <a:pt x="4925" y="3018"/>
                      <a:pt x="4925" y="3506"/>
                      <a:pt x="4836" y="3817"/>
                    </a:cubicBezTo>
                    <a:cubicBezTo>
                      <a:pt x="4748" y="4127"/>
                      <a:pt x="4526" y="4216"/>
                      <a:pt x="4215" y="4305"/>
                    </a:cubicBezTo>
                    <a:cubicBezTo>
                      <a:pt x="4172" y="4311"/>
                      <a:pt x="4128" y="4314"/>
                      <a:pt x="4085" y="4314"/>
                    </a:cubicBezTo>
                    <a:cubicBezTo>
                      <a:pt x="3495" y="4314"/>
                      <a:pt x="2835" y="3783"/>
                      <a:pt x="2174" y="3329"/>
                    </a:cubicBezTo>
                    <a:cubicBezTo>
                      <a:pt x="1420" y="2840"/>
                      <a:pt x="710" y="2308"/>
                      <a:pt x="0" y="1776"/>
                    </a:cubicBezTo>
                    <a:lnTo>
                      <a:pt x="0" y="1776"/>
                    </a:lnTo>
                    <a:cubicBezTo>
                      <a:pt x="444" y="2574"/>
                      <a:pt x="1065" y="3240"/>
                      <a:pt x="1730" y="3861"/>
                    </a:cubicBezTo>
                    <a:cubicBezTo>
                      <a:pt x="2041" y="4216"/>
                      <a:pt x="2396" y="4482"/>
                      <a:pt x="2795" y="4748"/>
                    </a:cubicBezTo>
                    <a:cubicBezTo>
                      <a:pt x="3160" y="4992"/>
                      <a:pt x="3673" y="5198"/>
                      <a:pt x="4199" y="5198"/>
                    </a:cubicBezTo>
                    <a:cubicBezTo>
                      <a:pt x="4248" y="5198"/>
                      <a:pt x="4298" y="5196"/>
                      <a:pt x="4348" y="5192"/>
                    </a:cubicBezTo>
                    <a:cubicBezTo>
                      <a:pt x="4614" y="5148"/>
                      <a:pt x="4925" y="5015"/>
                      <a:pt x="5191" y="4837"/>
                    </a:cubicBezTo>
                    <a:cubicBezTo>
                      <a:pt x="5413" y="4615"/>
                      <a:pt x="5590" y="4305"/>
                      <a:pt x="5635" y="4038"/>
                    </a:cubicBezTo>
                    <a:cubicBezTo>
                      <a:pt x="5679" y="3905"/>
                      <a:pt x="5679" y="3772"/>
                      <a:pt x="5724" y="3639"/>
                    </a:cubicBezTo>
                    <a:cubicBezTo>
                      <a:pt x="5457" y="2663"/>
                      <a:pt x="5280" y="1598"/>
                      <a:pt x="5058" y="489"/>
                    </a:cubicBezTo>
                    <a:cubicBezTo>
                      <a:pt x="4969" y="312"/>
                      <a:pt x="4881" y="134"/>
                      <a:pt x="4792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3" name="Google Shape;1143;p28"/>
              <p:cNvSpPr/>
              <p:nvPr/>
            </p:nvSpPr>
            <p:spPr>
              <a:xfrm>
                <a:off x="5317925" y="1899700"/>
                <a:ext cx="143125" cy="129925"/>
              </a:xfrm>
              <a:custGeom>
                <a:avLst/>
                <a:gdLst/>
                <a:ahLst/>
                <a:cxnLst/>
                <a:rect l="l" t="t" r="r" b="b"/>
                <a:pathLst>
                  <a:path w="5725" h="5197" extrusionOk="0">
                    <a:moveTo>
                      <a:pt x="4748" y="0"/>
                    </a:moveTo>
                    <a:lnTo>
                      <a:pt x="4748" y="0"/>
                    </a:lnTo>
                    <a:cubicBezTo>
                      <a:pt x="4881" y="888"/>
                      <a:pt x="4970" y="1775"/>
                      <a:pt x="4926" y="2618"/>
                    </a:cubicBezTo>
                    <a:cubicBezTo>
                      <a:pt x="4926" y="3017"/>
                      <a:pt x="4926" y="3505"/>
                      <a:pt x="4793" y="3816"/>
                    </a:cubicBezTo>
                    <a:cubicBezTo>
                      <a:pt x="4704" y="4126"/>
                      <a:pt x="4526" y="4260"/>
                      <a:pt x="4172" y="4304"/>
                    </a:cubicBezTo>
                    <a:cubicBezTo>
                      <a:pt x="4131" y="4310"/>
                      <a:pt x="4091" y="4313"/>
                      <a:pt x="4049" y="4313"/>
                    </a:cubicBezTo>
                    <a:cubicBezTo>
                      <a:pt x="3490" y="4313"/>
                      <a:pt x="2791" y="3782"/>
                      <a:pt x="2131" y="3328"/>
                    </a:cubicBezTo>
                    <a:cubicBezTo>
                      <a:pt x="1421" y="2840"/>
                      <a:pt x="711" y="2352"/>
                      <a:pt x="1" y="1819"/>
                    </a:cubicBezTo>
                    <a:lnTo>
                      <a:pt x="1" y="1819"/>
                    </a:lnTo>
                    <a:lnTo>
                      <a:pt x="45" y="1952"/>
                    </a:lnTo>
                    <a:cubicBezTo>
                      <a:pt x="489" y="2662"/>
                      <a:pt x="1066" y="3328"/>
                      <a:pt x="1687" y="3905"/>
                    </a:cubicBezTo>
                    <a:cubicBezTo>
                      <a:pt x="1997" y="4215"/>
                      <a:pt x="2352" y="4481"/>
                      <a:pt x="2752" y="4748"/>
                    </a:cubicBezTo>
                    <a:cubicBezTo>
                      <a:pt x="3117" y="4991"/>
                      <a:pt x="3629" y="5197"/>
                      <a:pt x="4155" y="5197"/>
                    </a:cubicBezTo>
                    <a:cubicBezTo>
                      <a:pt x="4205" y="5197"/>
                      <a:pt x="4255" y="5195"/>
                      <a:pt x="4305" y="5191"/>
                    </a:cubicBezTo>
                    <a:cubicBezTo>
                      <a:pt x="4571" y="5147"/>
                      <a:pt x="4881" y="5014"/>
                      <a:pt x="5148" y="4836"/>
                    </a:cubicBezTo>
                    <a:cubicBezTo>
                      <a:pt x="5369" y="4615"/>
                      <a:pt x="5547" y="4304"/>
                      <a:pt x="5591" y="4038"/>
                    </a:cubicBezTo>
                    <a:cubicBezTo>
                      <a:pt x="5724" y="3505"/>
                      <a:pt x="5680" y="3062"/>
                      <a:pt x="5636" y="2574"/>
                    </a:cubicBezTo>
                    <a:cubicBezTo>
                      <a:pt x="5547" y="1686"/>
                      <a:pt x="5236" y="755"/>
                      <a:pt x="4748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4" name="Google Shape;1144;p28"/>
              <p:cNvSpPr/>
              <p:nvPr/>
            </p:nvSpPr>
            <p:spPr>
              <a:xfrm>
                <a:off x="5316825" y="1944050"/>
                <a:ext cx="2250" cy="4475"/>
              </a:xfrm>
              <a:custGeom>
                <a:avLst/>
                <a:gdLst/>
                <a:ahLst/>
                <a:cxnLst/>
                <a:rect l="l" t="t" r="r" b="b"/>
                <a:pathLst>
                  <a:path w="90" h="179" extrusionOk="0">
                    <a:moveTo>
                      <a:pt x="1" y="1"/>
                    </a:moveTo>
                    <a:lnTo>
                      <a:pt x="89" y="178"/>
                    </a:lnTo>
                    <a:lnTo>
                      <a:pt x="89" y="178"/>
                    </a:lnTo>
                    <a:lnTo>
                      <a:pt x="45" y="45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5" name="Google Shape;1145;p28"/>
              <p:cNvSpPr/>
              <p:nvPr/>
            </p:nvSpPr>
            <p:spPr>
              <a:xfrm>
                <a:off x="5285775" y="1652350"/>
                <a:ext cx="144225" cy="130225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09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69" y="3062"/>
                      <a:pt x="4969" y="3505"/>
                      <a:pt x="4836" y="3816"/>
                    </a:cubicBezTo>
                    <a:cubicBezTo>
                      <a:pt x="4748" y="4126"/>
                      <a:pt x="4570" y="4260"/>
                      <a:pt x="4215" y="4304"/>
                    </a:cubicBezTo>
                    <a:cubicBezTo>
                      <a:pt x="4175" y="4310"/>
                      <a:pt x="4134" y="4313"/>
                      <a:pt x="4093" y="4313"/>
                    </a:cubicBezTo>
                    <a:cubicBezTo>
                      <a:pt x="3534" y="4313"/>
                      <a:pt x="2835" y="3782"/>
                      <a:pt x="2174" y="3328"/>
                    </a:cubicBezTo>
                    <a:cubicBezTo>
                      <a:pt x="1464" y="2840"/>
                      <a:pt x="755" y="2307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3"/>
                      <a:pt x="1731" y="3905"/>
                    </a:cubicBezTo>
                    <a:cubicBezTo>
                      <a:pt x="2041" y="4215"/>
                      <a:pt x="2396" y="4481"/>
                      <a:pt x="2795" y="4792"/>
                    </a:cubicBezTo>
                    <a:cubicBezTo>
                      <a:pt x="3141" y="4984"/>
                      <a:pt x="3619" y="5209"/>
                      <a:pt x="4115" y="5209"/>
                    </a:cubicBezTo>
                    <a:cubicBezTo>
                      <a:pt x="4192" y="5209"/>
                      <a:pt x="4270" y="5203"/>
                      <a:pt x="4348" y="5191"/>
                    </a:cubicBezTo>
                    <a:cubicBezTo>
                      <a:pt x="4659" y="5147"/>
                      <a:pt x="4925" y="5058"/>
                      <a:pt x="5191" y="4836"/>
                    </a:cubicBezTo>
                    <a:cubicBezTo>
                      <a:pt x="5413" y="4614"/>
                      <a:pt x="5591" y="4348"/>
                      <a:pt x="5679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1" y="1686"/>
                      <a:pt x="5280" y="754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6" name="Google Shape;1146;p28"/>
              <p:cNvSpPr/>
              <p:nvPr/>
            </p:nvSpPr>
            <p:spPr>
              <a:xfrm>
                <a:off x="4946350" y="1574700"/>
                <a:ext cx="144225" cy="130300"/>
              </a:xfrm>
              <a:custGeom>
                <a:avLst/>
                <a:gdLst/>
                <a:ahLst/>
                <a:cxnLst/>
                <a:rect l="l" t="t" r="r" b="b"/>
                <a:pathLst>
                  <a:path w="5769" h="5212" extrusionOk="0">
                    <a:moveTo>
                      <a:pt x="4792" y="0"/>
                    </a:moveTo>
                    <a:cubicBezTo>
                      <a:pt x="4926" y="932"/>
                      <a:pt x="5014" y="1775"/>
                      <a:pt x="4970" y="2663"/>
                    </a:cubicBezTo>
                    <a:cubicBezTo>
                      <a:pt x="4926" y="3062"/>
                      <a:pt x="4926" y="3550"/>
                      <a:pt x="4837" y="3816"/>
                    </a:cubicBezTo>
                    <a:cubicBezTo>
                      <a:pt x="4748" y="4127"/>
                      <a:pt x="4526" y="4260"/>
                      <a:pt x="4216" y="4304"/>
                    </a:cubicBezTo>
                    <a:cubicBezTo>
                      <a:pt x="4154" y="4317"/>
                      <a:pt x="4091" y="4324"/>
                      <a:pt x="4028" y="4324"/>
                    </a:cubicBezTo>
                    <a:cubicBezTo>
                      <a:pt x="3453" y="4324"/>
                      <a:pt x="2810" y="3812"/>
                      <a:pt x="2130" y="3372"/>
                    </a:cubicBezTo>
                    <a:cubicBezTo>
                      <a:pt x="1421" y="2884"/>
                      <a:pt x="711" y="2352"/>
                      <a:pt x="1" y="1820"/>
                    </a:cubicBezTo>
                    <a:lnTo>
                      <a:pt x="1" y="1820"/>
                    </a:lnTo>
                    <a:cubicBezTo>
                      <a:pt x="444" y="2574"/>
                      <a:pt x="1066" y="3284"/>
                      <a:pt x="1731" y="3905"/>
                    </a:cubicBezTo>
                    <a:cubicBezTo>
                      <a:pt x="2042" y="4215"/>
                      <a:pt x="2397" y="4526"/>
                      <a:pt x="2796" y="4792"/>
                    </a:cubicBezTo>
                    <a:cubicBezTo>
                      <a:pt x="3134" y="5018"/>
                      <a:pt x="3568" y="5211"/>
                      <a:pt x="4070" y="5211"/>
                    </a:cubicBezTo>
                    <a:cubicBezTo>
                      <a:pt x="4161" y="5211"/>
                      <a:pt x="4254" y="5205"/>
                      <a:pt x="4349" y="5191"/>
                    </a:cubicBezTo>
                    <a:cubicBezTo>
                      <a:pt x="4615" y="5147"/>
                      <a:pt x="4926" y="5058"/>
                      <a:pt x="5147" y="4837"/>
                    </a:cubicBezTo>
                    <a:cubicBezTo>
                      <a:pt x="5414" y="4659"/>
                      <a:pt x="5591" y="4348"/>
                      <a:pt x="5635" y="4082"/>
                    </a:cubicBezTo>
                    <a:cubicBezTo>
                      <a:pt x="5769" y="3505"/>
                      <a:pt x="5724" y="3062"/>
                      <a:pt x="5680" y="2618"/>
                    </a:cubicBezTo>
                    <a:cubicBezTo>
                      <a:pt x="5547" y="1686"/>
                      <a:pt x="5281" y="799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7" name="Google Shape;1147;p28"/>
              <p:cNvSpPr/>
              <p:nvPr/>
            </p:nvSpPr>
            <p:spPr>
              <a:xfrm>
                <a:off x="5234750" y="1389450"/>
                <a:ext cx="25525" cy="127600"/>
              </a:xfrm>
              <a:custGeom>
                <a:avLst/>
                <a:gdLst/>
                <a:ahLst/>
                <a:cxnLst/>
                <a:rect l="l" t="t" r="r" b="b"/>
                <a:pathLst>
                  <a:path w="1021" h="5104" extrusionOk="0">
                    <a:moveTo>
                      <a:pt x="45" y="1"/>
                    </a:moveTo>
                    <a:cubicBezTo>
                      <a:pt x="178" y="933"/>
                      <a:pt x="267" y="1776"/>
                      <a:pt x="222" y="2619"/>
                    </a:cubicBezTo>
                    <a:cubicBezTo>
                      <a:pt x="222" y="3062"/>
                      <a:pt x="178" y="3506"/>
                      <a:pt x="89" y="3817"/>
                    </a:cubicBezTo>
                    <a:cubicBezTo>
                      <a:pt x="45" y="3905"/>
                      <a:pt x="45" y="3994"/>
                      <a:pt x="0" y="4038"/>
                    </a:cubicBezTo>
                    <a:cubicBezTo>
                      <a:pt x="0" y="4393"/>
                      <a:pt x="0" y="4748"/>
                      <a:pt x="45" y="5103"/>
                    </a:cubicBezTo>
                    <a:cubicBezTo>
                      <a:pt x="178" y="5015"/>
                      <a:pt x="311" y="4970"/>
                      <a:pt x="444" y="4837"/>
                    </a:cubicBezTo>
                    <a:cubicBezTo>
                      <a:pt x="666" y="4660"/>
                      <a:pt x="843" y="4349"/>
                      <a:pt x="888" y="4083"/>
                    </a:cubicBezTo>
                    <a:cubicBezTo>
                      <a:pt x="1021" y="3506"/>
                      <a:pt x="976" y="3062"/>
                      <a:pt x="932" y="2619"/>
                    </a:cubicBezTo>
                    <a:cubicBezTo>
                      <a:pt x="843" y="1687"/>
                      <a:pt x="533" y="800"/>
                      <a:pt x="45" y="1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8" name="Google Shape;1148;p28"/>
              <p:cNvSpPr/>
              <p:nvPr/>
            </p:nvSpPr>
            <p:spPr>
              <a:xfrm>
                <a:off x="5116075" y="1434950"/>
                <a:ext cx="119800" cy="8480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3392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444" y="754"/>
                      <a:pt x="1065" y="1464"/>
                      <a:pt x="1730" y="2085"/>
                    </a:cubicBezTo>
                    <a:cubicBezTo>
                      <a:pt x="2041" y="2396"/>
                      <a:pt x="2396" y="2662"/>
                      <a:pt x="2795" y="2973"/>
                    </a:cubicBezTo>
                    <a:cubicBezTo>
                      <a:pt x="3133" y="3198"/>
                      <a:pt x="3599" y="3392"/>
                      <a:pt x="4084" y="3392"/>
                    </a:cubicBezTo>
                    <a:cubicBezTo>
                      <a:pt x="4172" y="3392"/>
                      <a:pt x="4260" y="3386"/>
                      <a:pt x="4348" y="3372"/>
                    </a:cubicBezTo>
                    <a:cubicBezTo>
                      <a:pt x="4481" y="3372"/>
                      <a:pt x="4614" y="3328"/>
                      <a:pt x="4792" y="3283"/>
                    </a:cubicBezTo>
                    <a:cubicBezTo>
                      <a:pt x="4747" y="2928"/>
                      <a:pt x="4747" y="2573"/>
                      <a:pt x="4747" y="2218"/>
                    </a:cubicBezTo>
                    <a:cubicBezTo>
                      <a:pt x="4614" y="2396"/>
                      <a:pt x="4481" y="2440"/>
                      <a:pt x="4215" y="2485"/>
                    </a:cubicBezTo>
                    <a:cubicBezTo>
                      <a:pt x="4161" y="2497"/>
                      <a:pt x="4105" y="2503"/>
                      <a:pt x="4048" y="2503"/>
                    </a:cubicBezTo>
                    <a:cubicBezTo>
                      <a:pt x="3497" y="2503"/>
                      <a:pt x="2817" y="1955"/>
                      <a:pt x="2174" y="1553"/>
                    </a:cubicBezTo>
                    <a:cubicBezTo>
                      <a:pt x="1420" y="1065"/>
                      <a:pt x="710" y="532"/>
                      <a:pt x="0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49" name="Google Shape;1149;p28"/>
              <p:cNvSpPr/>
              <p:nvPr/>
            </p:nvSpPr>
            <p:spPr>
              <a:xfrm>
                <a:off x="5131600" y="1915225"/>
                <a:ext cx="144200" cy="129950"/>
              </a:xfrm>
              <a:custGeom>
                <a:avLst/>
                <a:gdLst/>
                <a:ahLst/>
                <a:cxnLst/>
                <a:rect l="l" t="t" r="r" b="b"/>
                <a:pathLst>
                  <a:path w="5768" h="5198" extrusionOk="0">
                    <a:moveTo>
                      <a:pt x="4792" y="0"/>
                    </a:moveTo>
                    <a:lnTo>
                      <a:pt x="4792" y="0"/>
                    </a:lnTo>
                    <a:cubicBezTo>
                      <a:pt x="4925" y="888"/>
                      <a:pt x="5014" y="1775"/>
                      <a:pt x="4969" y="2618"/>
                    </a:cubicBezTo>
                    <a:cubicBezTo>
                      <a:pt x="4925" y="3017"/>
                      <a:pt x="4925" y="3505"/>
                      <a:pt x="4836" y="3816"/>
                    </a:cubicBezTo>
                    <a:cubicBezTo>
                      <a:pt x="4748" y="4127"/>
                      <a:pt x="4526" y="4260"/>
                      <a:pt x="4215" y="4304"/>
                    </a:cubicBezTo>
                    <a:cubicBezTo>
                      <a:pt x="4172" y="4310"/>
                      <a:pt x="4128" y="4313"/>
                      <a:pt x="4085" y="4313"/>
                    </a:cubicBezTo>
                    <a:cubicBezTo>
                      <a:pt x="3495" y="4313"/>
                      <a:pt x="2835" y="3782"/>
                      <a:pt x="2174" y="3328"/>
                    </a:cubicBezTo>
                    <a:cubicBezTo>
                      <a:pt x="1420" y="2840"/>
                      <a:pt x="710" y="2308"/>
                      <a:pt x="0" y="1775"/>
                    </a:cubicBezTo>
                    <a:lnTo>
                      <a:pt x="0" y="1775"/>
                    </a:lnTo>
                    <a:cubicBezTo>
                      <a:pt x="444" y="2574"/>
                      <a:pt x="1065" y="3284"/>
                      <a:pt x="1730" y="3905"/>
                    </a:cubicBezTo>
                    <a:cubicBezTo>
                      <a:pt x="2041" y="4215"/>
                      <a:pt x="2396" y="4482"/>
                      <a:pt x="2795" y="4748"/>
                    </a:cubicBezTo>
                    <a:cubicBezTo>
                      <a:pt x="3160" y="4991"/>
                      <a:pt x="3673" y="5197"/>
                      <a:pt x="4199" y="5197"/>
                    </a:cubicBezTo>
                    <a:cubicBezTo>
                      <a:pt x="4248" y="5197"/>
                      <a:pt x="4298" y="5195"/>
                      <a:pt x="4348" y="5191"/>
                    </a:cubicBezTo>
                    <a:cubicBezTo>
                      <a:pt x="4614" y="5147"/>
                      <a:pt x="4925" y="5014"/>
                      <a:pt x="5191" y="4837"/>
                    </a:cubicBezTo>
                    <a:cubicBezTo>
                      <a:pt x="5413" y="4615"/>
                      <a:pt x="5590" y="4304"/>
                      <a:pt x="5635" y="4038"/>
                    </a:cubicBezTo>
                    <a:cubicBezTo>
                      <a:pt x="5768" y="3505"/>
                      <a:pt x="5724" y="3062"/>
                      <a:pt x="5679" y="2574"/>
                    </a:cubicBezTo>
                    <a:cubicBezTo>
                      <a:pt x="5590" y="1642"/>
                      <a:pt x="5280" y="755"/>
                      <a:pt x="4792" y="0"/>
                    </a:cubicBezTo>
                    <a:close/>
                  </a:path>
                </a:pathLst>
              </a:custGeom>
              <a:solidFill>
                <a:srgbClr val="E6C29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0" name="Google Shape;1150;p28"/>
              <p:cNvSpPr/>
              <p:nvPr/>
            </p:nvSpPr>
            <p:spPr>
              <a:xfrm>
                <a:off x="4267525" y="1809850"/>
                <a:ext cx="86550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73" y="1642"/>
                    </a:cubicBezTo>
                    <a:cubicBezTo>
                      <a:pt x="2929" y="1864"/>
                      <a:pt x="2885" y="2174"/>
                      <a:pt x="2796" y="2352"/>
                    </a:cubicBezTo>
                    <a:cubicBezTo>
                      <a:pt x="2707" y="2529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420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54"/>
                      <a:pt x="533" y="1642"/>
                      <a:pt x="844" y="2086"/>
                    </a:cubicBezTo>
                    <a:cubicBezTo>
                      <a:pt x="1021" y="2308"/>
                      <a:pt x="1199" y="2529"/>
                      <a:pt x="1420" y="2707"/>
                    </a:cubicBezTo>
                    <a:cubicBezTo>
                      <a:pt x="1642" y="2929"/>
                      <a:pt x="1953" y="3106"/>
                      <a:pt x="2352" y="3151"/>
                    </a:cubicBezTo>
                    <a:cubicBezTo>
                      <a:pt x="2530" y="3151"/>
                      <a:pt x="2707" y="3106"/>
                      <a:pt x="2885" y="3017"/>
                    </a:cubicBezTo>
                    <a:cubicBezTo>
                      <a:pt x="3062" y="2884"/>
                      <a:pt x="3195" y="2751"/>
                      <a:pt x="3240" y="2574"/>
                    </a:cubicBezTo>
                    <a:cubicBezTo>
                      <a:pt x="3373" y="2219"/>
                      <a:pt x="3417" y="1953"/>
                      <a:pt x="3417" y="1686"/>
                    </a:cubicBezTo>
                    <a:cubicBezTo>
                      <a:pt x="3461" y="1110"/>
                      <a:pt x="3373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1" name="Google Shape;1151;p28"/>
              <p:cNvSpPr/>
              <p:nvPr/>
            </p:nvSpPr>
            <p:spPr>
              <a:xfrm>
                <a:off x="4384000" y="1793200"/>
                <a:ext cx="85425" cy="78800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2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29" y="1643"/>
                    </a:cubicBezTo>
                    <a:cubicBezTo>
                      <a:pt x="2884" y="1864"/>
                      <a:pt x="2840" y="2175"/>
                      <a:pt x="2751" y="2352"/>
                    </a:cubicBezTo>
                    <a:cubicBezTo>
                      <a:pt x="2662" y="2530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5"/>
                      <a:pt x="1154" y="1776"/>
                    </a:cubicBezTo>
                    <a:cubicBezTo>
                      <a:pt x="755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3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2" y="3107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7"/>
                      <a:pt x="2840" y="3018"/>
                    </a:cubicBezTo>
                    <a:cubicBezTo>
                      <a:pt x="3017" y="2885"/>
                      <a:pt x="3150" y="2752"/>
                      <a:pt x="3239" y="2574"/>
                    </a:cubicBezTo>
                    <a:cubicBezTo>
                      <a:pt x="3328" y="2264"/>
                      <a:pt x="3372" y="1953"/>
                      <a:pt x="3372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2" name="Google Shape;1152;p28"/>
              <p:cNvSpPr/>
              <p:nvPr/>
            </p:nvSpPr>
            <p:spPr>
              <a:xfrm>
                <a:off x="4480500" y="1915225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10"/>
                      <a:pt x="2929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485" y="3151"/>
                      <a:pt x="2707" y="3106"/>
                      <a:pt x="2840" y="3017"/>
                    </a:cubicBezTo>
                    <a:cubicBezTo>
                      <a:pt x="3017" y="2929"/>
                      <a:pt x="3150" y="2751"/>
                      <a:pt x="3239" y="2574"/>
                    </a:cubicBezTo>
                    <a:cubicBezTo>
                      <a:pt x="3328" y="2263"/>
                      <a:pt x="3372" y="1997"/>
                      <a:pt x="3372" y="1686"/>
                    </a:cubicBezTo>
                    <a:cubicBezTo>
                      <a:pt x="3417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3" name="Google Shape;1153;p28"/>
              <p:cNvSpPr/>
              <p:nvPr/>
            </p:nvSpPr>
            <p:spPr>
              <a:xfrm>
                <a:off x="4480500" y="20971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29" y="1598"/>
                    </a:cubicBezTo>
                    <a:cubicBezTo>
                      <a:pt x="2884" y="1864"/>
                      <a:pt x="2840" y="2130"/>
                      <a:pt x="2751" y="2308"/>
                    </a:cubicBezTo>
                    <a:cubicBezTo>
                      <a:pt x="2662" y="2485"/>
                      <a:pt x="2529" y="2574"/>
                      <a:pt x="2352" y="2574"/>
                    </a:cubicBezTo>
                    <a:lnTo>
                      <a:pt x="2307" y="2574"/>
                    </a:lnTo>
                    <a:cubicBezTo>
                      <a:pt x="1952" y="2574"/>
                      <a:pt x="1553" y="2130"/>
                      <a:pt x="1154" y="1775"/>
                    </a:cubicBezTo>
                    <a:cubicBezTo>
                      <a:pt x="755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178" y="1110"/>
                      <a:pt x="488" y="1598"/>
                      <a:pt x="843" y="2042"/>
                    </a:cubicBezTo>
                    <a:cubicBezTo>
                      <a:pt x="1021" y="2264"/>
                      <a:pt x="1198" y="2485"/>
                      <a:pt x="1420" y="2707"/>
                    </a:cubicBezTo>
                    <a:cubicBezTo>
                      <a:pt x="1642" y="2885"/>
                      <a:pt x="1952" y="3107"/>
                      <a:pt x="2307" y="3107"/>
                    </a:cubicBezTo>
                    <a:lnTo>
                      <a:pt x="2352" y="3107"/>
                    </a:lnTo>
                    <a:cubicBezTo>
                      <a:pt x="2485" y="3107"/>
                      <a:pt x="2707" y="3062"/>
                      <a:pt x="2840" y="2973"/>
                    </a:cubicBezTo>
                    <a:cubicBezTo>
                      <a:pt x="3017" y="2885"/>
                      <a:pt x="3150" y="2707"/>
                      <a:pt x="3239" y="2530"/>
                    </a:cubicBezTo>
                    <a:cubicBezTo>
                      <a:pt x="3328" y="2219"/>
                      <a:pt x="3372" y="1953"/>
                      <a:pt x="3372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4" name="Google Shape;1154;p28"/>
              <p:cNvSpPr/>
              <p:nvPr/>
            </p:nvSpPr>
            <p:spPr>
              <a:xfrm>
                <a:off x="4542600" y="1682300"/>
                <a:ext cx="85450" cy="77650"/>
              </a:xfrm>
              <a:custGeom>
                <a:avLst/>
                <a:gdLst/>
                <a:ahLst/>
                <a:cxnLst/>
                <a:rect l="l" t="t" r="r" b="b"/>
                <a:pathLst>
                  <a:path w="3418" h="3106" extrusionOk="0">
                    <a:moveTo>
                      <a:pt x="3107" y="0"/>
                    </a:moveTo>
                    <a:cubicBezTo>
                      <a:pt x="3107" y="577"/>
                      <a:pt x="3062" y="1109"/>
                      <a:pt x="2929" y="1642"/>
                    </a:cubicBezTo>
                    <a:cubicBezTo>
                      <a:pt x="2885" y="1864"/>
                      <a:pt x="2840" y="2174"/>
                      <a:pt x="2752" y="2352"/>
                    </a:cubicBezTo>
                    <a:cubicBezTo>
                      <a:pt x="2663" y="2529"/>
                      <a:pt x="2530" y="2573"/>
                      <a:pt x="2352" y="2573"/>
                    </a:cubicBezTo>
                    <a:lnTo>
                      <a:pt x="2308" y="2573"/>
                    </a:lnTo>
                    <a:cubicBezTo>
                      <a:pt x="1953" y="2573"/>
                      <a:pt x="1554" y="2130"/>
                      <a:pt x="1154" y="1775"/>
                    </a:cubicBezTo>
                    <a:cubicBezTo>
                      <a:pt x="755" y="1420"/>
                      <a:pt x="400" y="1021"/>
                      <a:pt x="1" y="621"/>
                    </a:cubicBezTo>
                    <a:lnTo>
                      <a:pt x="1" y="621"/>
                    </a:lnTo>
                    <a:cubicBezTo>
                      <a:pt x="178" y="1154"/>
                      <a:pt x="489" y="1642"/>
                      <a:pt x="844" y="2085"/>
                    </a:cubicBezTo>
                    <a:cubicBezTo>
                      <a:pt x="1021" y="2307"/>
                      <a:pt x="1199" y="2529"/>
                      <a:pt x="1421" y="2707"/>
                    </a:cubicBezTo>
                    <a:cubicBezTo>
                      <a:pt x="1642" y="2928"/>
                      <a:pt x="1953" y="3106"/>
                      <a:pt x="2308" y="3106"/>
                    </a:cubicBezTo>
                    <a:lnTo>
                      <a:pt x="2352" y="3106"/>
                    </a:lnTo>
                    <a:cubicBezTo>
                      <a:pt x="2485" y="3106"/>
                      <a:pt x="2707" y="3106"/>
                      <a:pt x="2840" y="2973"/>
                    </a:cubicBezTo>
                    <a:cubicBezTo>
                      <a:pt x="3018" y="2884"/>
                      <a:pt x="3151" y="2707"/>
                      <a:pt x="3240" y="2573"/>
                    </a:cubicBezTo>
                    <a:cubicBezTo>
                      <a:pt x="3328" y="2219"/>
                      <a:pt x="3373" y="1952"/>
                      <a:pt x="3373" y="1686"/>
                    </a:cubicBezTo>
                    <a:cubicBezTo>
                      <a:pt x="3417" y="1109"/>
                      <a:pt x="3328" y="533"/>
                      <a:pt x="3107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5" name="Google Shape;1155;p28"/>
              <p:cNvSpPr/>
              <p:nvPr/>
            </p:nvSpPr>
            <p:spPr>
              <a:xfrm>
                <a:off x="4285275" y="168117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6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3" y="2485"/>
                      <a:pt x="2574" y="2530"/>
                      <a:pt x="2352" y="2530"/>
                    </a:cubicBezTo>
                    <a:cubicBezTo>
                      <a:pt x="1953" y="2530"/>
                      <a:pt x="1553" y="2130"/>
                      <a:pt x="1199" y="1775"/>
                    </a:cubicBezTo>
                    <a:cubicBezTo>
                      <a:pt x="799" y="1376"/>
                      <a:pt x="400" y="977"/>
                      <a:pt x="1" y="578"/>
                    </a:cubicBezTo>
                    <a:lnTo>
                      <a:pt x="1" y="578"/>
                    </a:lnTo>
                    <a:cubicBezTo>
                      <a:pt x="222" y="1110"/>
                      <a:pt x="533" y="1598"/>
                      <a:pt x="844" y="2042"/>
                    </a:cubicBezTo>
                    <a:cubicBezTo>
                      <a:pt x="1021" y="2264"/>
                      <a:pt x="1199" y="2485"/>
                      <a:pt x="1420" y="2707"/>
                    </a:cubicBezTo>
                    <a:cubicBezTo>
                      <a:pt x="1642" y="2885"/>
                      <a:pt x="1953" y="3107"/>
                      <a:pt x="2352" y="3107"/>
                    </a:cubicBezTo>
                    <a:cubicBezTo>
                      <a:pt x="2530" y="3107"/>
                      <a:pt x="2707" y="3062"/>
                      <a:pt x="2884" y="2973"/>
                    </a:cubicBezTo>
                    <a:cubicBezTo>
                      <a:pt x="3062" y="2885"/>
                      <a:pt x="3195" y="2707"/>
                      <a:pt x="3239" y="2530"/>
                    </a:cubicBezTo>
                    <a:cubicBezTo>
                      <a:pt x="3373" y="2219"/>
                      <a:pt x="3373" y="1953"/>
                      <a:pt x="3417" y="1642"/>
                    </a:cubicBezTo>
                    <a:cubicBezTo>
                      <a:pt x="3417" y="1066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6" name="Google Shape;1156;p28"/>
              <p:cNvSpPr/>
              <p:nvPr/>
            </p:nvSpPr>
            <p:spPr>
              <a:xfrm>
                <a:off x="4407300" y="1583575"/>
                <a:ext cx="865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61" h="3151" extrusionOk="0">
                    <a:moveTo>
                      <a:pt x="3106" y="0"/>
                    </a:moveTo>
                    <a:cubicBezTo>
                      <a:pt x="3106" y="577"/>
                      <a:pt x="3106" y="1110"/>
                      <a:pt x="2973" y="1642"/>
                    </a:cubicBezTo>
                    <a:cubicBezTo>
                      <a:pt x="2928" y="1908"/>
                      <a:pt x="2884" y="2174"/>
                      <a:pt x="2795" y="2352"/>
                    </a:cubicBezTo>
                    <a:cubicBezTo>
                      <a:pt x="2706" y="2529"/>
                      <a:pt x="2573" y="2574"/>
                      <a:pt x="2396" y="2574"/>
                    </a:cubicBezTo>
                    <a:lnTo>
                      <a:pt x="2352" y="2574"/>
                    </a:lnTo>
                    <a:cubicBezTo>
                      <a:pt x="1952" y="2574"/>
                      <a:pt x="1597" y="2174"/>
                      <a:pt x="1198" y="1819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532" y="1642"/>
                      <a:pt x="887" y="2086"/>
                    </a:cubicBezTo>
                    <a:cubicBezTo>
                      <a:pt x="1020" y="2308"/>
                      <a:pt x="1198" y="2529"/>
                      <a:pt x="1420" y="2751"/>
                    </a:cubicBezTo>
                    <a:cubicBezTo>
                      <a:pt x="1642" y="2929"/>
                      <a:pt x="1952" y="3150"/>
                      <a:pt x="2352" y="3150"/>
                    </a:cubicBezTo>
                    <a:cubicBezTo>
                      <a:pt x="2529" y="3150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416" y="1997"/>
                      <a:pt x="3416" y="1686"/>
                    </a:cubicBezTo>
                    <a:cubicBezTo>
                      <a:pt x="3461" y="1110"/>
                      <a:pt x="3372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7" name="Google Shape;1157;p28"/>
              <p:cNvSpPr/>
              <p:nvPr/>
            </p:nvSpPr>
            <p:spPr>
              <a:xfrm>
                <a:off x="4543725" y="1459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2" y="1109"/>
                      <a:pt x="2973" y="1642"/>
                    </a:cubicBezTo>
                    <a:cubicBezTo>
                      <a:pt x="2884" y="1908"/>
                      <a:pt x="2840" y="2174"/>
                      <a:pt x="2751" y="2352"/>
                    </a:cubicBezTo>
                    <a:cubicBezTo>
                      <a:pt x="2662" y="2529"/>
                      <a:pt x="2529" y="2573"/>
                      <a:pt x="2352" y="2573"/>
                    </a:cubicBezTo>
                    <a:lnTo>
                      <a:pt x="2307" y="2573"/>
                    </a:lnTo>
                    <a:cubicBezTo>
                      <a:pt x="1952" y="2573"/>
                      <a:pt x="1553" y="2174"/>
                      <a:pt x="1154" y="1819"/>
                    </a:cubicBezTo>
                    <a:cubicBezTo>
                      <a:pt x="755" y="1420"/>
                      <a:pt x="400" y="1021"/>
                      <a:pt x="0" y="621"/>
                    </a:cubicBezTo>
                    <a:lnTo>
                      <a:pt x="0" y="621"/>
                    </a:lnTo>
                    <a:cubicBezTo>
                      <a:pt x="178" y="1154"/>
                      <a:pt x="488" y="1642"/>
                      <a:pt x="843" y="2085"/>
                    </a:cubicBezTo>
                    <a:cubicBezTo>
                      <a:pt x="1021" y="2307"/>
                      <a:pt x="1198" y="2529"/>
                      <a:pt x="1420" y="2751"/>
                    </a:cubicBezTo>
                    <a:cubicBezTo>
                      <a:pt x="1642" y="2928"/>
                      <a:pt x="1952" y="3106"/>
                      <a:pt x="2307" y="3150"/>
                    </a:cubicBezTo>
                    <a:lnTo>
                      <a:pt x="2352" y="3150"/>
                    </a:lnTo>
                    <a:cubicBezTo>
                      <a:pt x="2529" y="3150"/>
                      <a:pt x="2707" y="3106"/>
                      <a:pt x="2840" y="3017"/>
                    </a:cubicBezTo>
                    <a:cubicBezTo>
                      <a:pt x="3017" y="2884"/>
                      <a:pt x="3150" y="2751"/>
                      <a:pt x="3239" y="2573"/>
                    </a:cubicBezTo>
                    <a:cubicBezTo>
                      <a:pt x="3372" y="2263"/>
                      <a:pt x="3372" y="1997"/>
                      <a:pt x="3372" y="1686"/>
                    </a:cubicBezTo>
                    <a:cubicBezTo>
                      <a:pt x="3417" y="1109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8" name="Google Shape;1158;p28"/>
              <p:cNvSpPr/>
              <p:nvPr/>
            </p:nvSpPr>
            <p:spPr>
              <a:xfrm>
                <a:off x="4622475" y="17987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1"/>
                    </a:moveTo>
                    <a:cubicBezTo>
                      <a:pt x="3106" y="578"/>
                      <a:pt x="3062" y="1110"/>
                      <a:pt x="2973" y="1642"/>
                    </a:cubicBezTo>
                    <a:cubicBezTo>
                      <a:pt x="2929" y="1864"/>
                      <a:pt x="2884" y="2175"/>
                      <a:pt x="2751" y="2352"/>
                    </a:cubicBezTo>
                    <a:cubicBezTo>
                      <a:pt x="2662" y="2530"/>
                      <a:pt x="2574" y="2574"/>
                      <a:pt x="2352" y="2574"/>
                    </a:cubicBezTo>
                    <a:cubicBezTo>
                      <a:pt x="1953" y="2574"/>
                      <a:pt x="1553" y="2175"/>
                      <a:pt x="1198" y="1775"/>
                    </a:cubicBezTo>
                    <a:cubicBezTo>
                      <a:pt x="799" y="1421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30"/>
                      <a:pt x="1420" y="2707"/>
                    </a:cubicBezTo>
                    <a:cubicBezTo>
                      <a:pt x="1642" y="2929"/>
                      <a:pt x="1953" y="3107"/>
                      <a:pt x="2352" y="3151"/>
                    </a:cubicBezTo>
                    <a:cubicBezTo>
                      <a:pt x="2529" y="3151"/>
                      <a:pt x="2707" y="3107"/>
                      <a:pt x="2884" y="3018"/>
                    </a:cubicBezTo>
                    <a:cubicBezTo>
                      <a:pt x="3062" y="2885"/>
                      <a:pt x="3195" y="2752"/>
                      <a:pt x="3239" y="2574"/>
                    </a:cubicBezTo>
                    <a:cubicBezTo>
                      <a:pt x="3372" y="2264"/>
                      <a:pt x="3372" y="1953"/>
                      <a:pt x="3417" y="1687"/>
                    </a:cubicBezTo>
                    <a:cubicBezTo>
                      <a:pt x="3417" y="1110"/>
                      <a:pt x="3328" y="533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59" name="Google Shape;1159;p28"/>
              <p:cNvSpPr/>
              <p:nvPr/>
            </p:nvSpPr>
            <p:spPr>
              <a:xfrm>
                <a:off x="4622475" y="2048325"/>
                <a:ext cx="85425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07" extrusionOk="0">
                    <a:moveTo>
                      <a:pt x="3106" y="1"/>
                    </a:moveTo>
                    <a:cubicBezTo>
                      <a:pt x="3106" y="533"/>
                      <a:pt x="3062" y="1065"/>
                      <a:pt x="2973" y="1598"/>
                    </a:cubicBezTo>
                    <a:cubicBezTo>
                      <a:pt x="2929" y="1864"/>
                      <a:pt x="2884" y="2130"/>
                      <a:pt x="2751" y="2308"/>
                    </a:cubicBezTo>
                    <a:cubicBezTo>
                      <a:pt x="2662" y="2485"/>
                      <a:pt x="2574" y="2574"/>
                      <a:pt x="2352" y="2574"/>
                    </a:cubicBezTo>
                    <a:cubicBezTo>
                      <a:pt x="1953" y="2574"/>
                      <a:pt x="1553" y="2130"/>
                      <a:pt x="1198" y="1775"/>
                    </a:cubicBezTo>
                    <a:cubicBezTo>
                      <a:pt x="799" y="1376"/>
                      <a:pt x="400" y="1021"/>
                      <a:pt x="0" y="622"/>
                    </a:cubicBezTo>
                    <a:lnTo>
                      <a:pt x="0" y="622"/>
                    </a:lnTo>
                    <a:cubicBezTo>
                      <a:pt x="222" y="1110"/>
                      <a:pt x="488" y="1598"/>
                      <a:pt x="843" y="2041"/>
                    </a:cubicBezTo>
                    <a:cubicBezTo>
                      <a:pt x="1021" y="2263"/>
                      <a:pt x="1198" y="2485"/>
                      <a:pt x="1420" y="2707"/>
                    </a:cubicBezTo>
                    <a:cubicBezTo>
                      <a:pt x="1642" y="2884"/>
                      <a:pt x="1953" y="3106"/>
                      <a:pt x="2352" y="3106"/>
                    </a:cubicBezTo>
                    <a:cubicBezTo>
                      <a:pt x="2529" y="3106"/>
                      <a:pt x="2707" y="3062"/>
                      <a:pt x="2884" y="2973"/>
                    </a:cubicBezTo>
                    <a:cubicBezTo>
                      <a:pt x="3062" y="2884"/>
                      <a:pt x="3195" y="2707"/>
                      <a:pt x="3239" y="2530"/>
                    </a:cubicBezTo>
                    <a:cubicBezTo>
                      <a:pt x="3372" y="2219"/>
                      <a:pt x="3372" y="1953"/>
                      <a:pt x="3417" y="1642"/>
                    </a:cubicBezTo>
                    <a:cubicBezTo>
                      <a:pt x="3417" y="1065"/>
                      <a:pt x="3328" y="489"/>
                      <a:pt x="3106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0" name="Google Shape;1160;p28"/>
              <p:cNvSpPr/>
              <p:nvPr/>
            </p:nvSpPr>
            <p:spPr>
              <a:xfrm>
                <a:off x="4237575" y="1539200"/>
                <a:ext cx="86550" cy="77675"/>
              </a:xfrm>
              <a:custGeom>
                <a:avLst/>
                <a:gdLst/>
                <a:ahLst/>
                <a:cxnLst/>
                <a:rect l="l" t="t" r="r" b="b"/>
                <a:pathLst>
                  <a:path w="3462" h="3107" extrusionOk="0">
                    <a:moveTo>
                      <a:pt x="3151" y="1"/>
                    </a:moveTo>
                    <a:cubicBezTo>
                      <a:pt x="3107" y="533"/>
                      <a:pt x="3107" y="1065"/>
                      <a:pt x="2973" y="1598"/>
                    </a:cubicBezTo>
                    <a:cubicBezTo>
                      <a:pt x="2929" y="1864"/>
                      <a:pt x="2885" y="2130"/>
                      <a:pt x="2796" y="2308"/>
                    </a:cubicBezTo>
                    <a:cubicBezTo>
                      <a:pt x="2707" y="2485"/>
                      <a:pt x="2574" y="2574"/>
                      <a:pt x="2397" y="2574"/>
                    </a:cubicBezTo>
                    <a:lnTo>
                      <a:pt x="2352" y="2574"/>
                    </a:lnTo>
                    <a:cubicBezTo>
                      <a:pt x="1953" y="2574"/>
                      <a:pt x="1598" y="2130"/>
                      <a:pt x="1199" y="1775"/>
                    </a:cubicBezTo>
                    <a:cubicBezTo>
                      <a:pt x="799" y="1376"/>
                      <a:pt x="400" y="1021"/>
                      <a:pt x="1" y="622"/>
                    </a:cubicBezTo>
                    <a:lnTo>
                      <a:pt x="1" y="622"/>
                    </a:lnTo>
                    <a:cubicBezTo>
                      <a:pt x="223" y="1110"/>
                      <a:pt x="533" y="1598"/>
                      <a:pt x="888" y="2042"/>
                    </a:cubicBezTo>
                    <a:cubicBezTo>
                      <a:pt x="1021" y="2308"/>
                      <a:pt x="1199" y="2485"/>
                      <a:pt x="1421" y="2707"/>
                    </a:cubicBezTo>
                    <a:cubicBezTo>
                      <a:pt x="1642" y="2885"/>
                      <a:pt x="1997" y="3106"/>
                      <a:pt x="2352" y="3106"/>
                    </a:cubicBezTo>
                    <a:cubicBezTo>
                      <a:pt x="2530" y="3106"/>
                      <a:pt x="2707" y="3062"/>
                      <a:pt x="2885" y="2973"/>
                    </a:cubicBezTo>
                    <a:cubicBezTo>
                      <a:pt x="3062" y="2885"/>
                      <a:pt x="3195" y="2707"/>
                      <a:pt x="3240" y="2530"/>
                    </a:cubicBezTo>
                    <a:cubicBezTo>
                      <a:pt x="3373" y="2219"/>
                      <a:pt x="3417" y="1953"/>
                      <a:pt x="3417" y="1642"/>
                    </a:cubicBezTo>
                    <a:cubicBezTo>
                      <a:pt x="3461" y="1065"/>
                      <a:pt x="3373" y="489"/>
                      <a:pt x="3151" y="1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1" name="Google Shape;1161;p28"/>
              <p:cNvSpPr/>
              <p:nvPr/>
            </p:nvSpPr>
            <p:spPr>
              <a:xfrm>
                <a:off x="4365150" y="1906350"/>
                <a:ext cx="85425" cy="78775"/>
              </a:xfrm>
              <a:custGeom>
                <a:avLst/>
                <a:gdLst/>
                <a:ahLst/>
                <a:cxnLst/>
                <a:rect l="l" t="t" r="r" b="b"/>
                <a:pathLst>
                  <a:path w="3417" h="3151" extrusionOk="0">
                    <a:moveTo>
                      <a:pt x="3106" y="0"/>
                    </a:moveTo>
                    <a:cubicBezTo>
                      <a:pt x="3106" y="577"/>
                      <a:pt x="3061" y="1110"/>
                      <a:pt x="2973" y="1642"/>
                    </a:cubicBezTo>
                    <a:cubicBezTo>
                      <a:pt x="2928" y="1908"/>
                      <a:pt x="2840" y="2174"/>
                      <a:pt x="2751" y="2352"/>
                    </a:cubicBezTo>
                    <a:cubicBezTo>
                      <a:pt x="2662" y="2529"/>
                      <a:pt x="2573" y="2574"/>
                      <a:pt x="2352" y="2574"/>
                    </a:cubicBezTo>
                    <a:cubicBezTo>
                      <a:pt x="1952" y="2574"/>
                      <a:pt x="1553" y="2174"/>
                      <a:pt x="1154" y="1820"/>
                    </a:cubicBezTo>
                    <a:cubicBezTo>
                      <a:pt x="799" y="1420"/>
                      <a:pt x="399" y="1021"/>
                      <a:pt x="0" y="622"/>
                    </a:cubicBezTo>
                    <a:lnTo>
                      <a:pt x="0" y="622"/>
                    </a:lnTo>
                    <a:cubicBezTo>
                      <a:pt x="222" y="1154"/>
                      <a:pt x="488" y="1642"/>
                      <a:pt x="843" y="2086"/>
                    </a:cubicBezTo>
                    <a:cubicBezTo>
                      <a:pt x="1021" y="2308"/>
                      <a:pt x="1198" y="2529"/>
                      <a:pt x="1420" y="2751"/>
                    </a:cubicBezTo>
                    <a:cubicBezTo>
                      <a:pt x="1642" y="2929"/>
                      <a:pt x="1952" y="3151"/>
                      <a:pt x="2307" y="3151"/>
                    </a:cubicBezTo>
                    <a:lnTo>
                      <a:pt x="2352" y="3151"/>
                    </a:lnTo>
                    <a:cubicBezTo>
                      <a:pt x="2529" y="3151"/>
                      <a:pt x="2706" y="3106"/>
                      <a:pt x="2884" y="3017"/>
                    </a:cubicBezTo>
                    <a:cubicBezTo>
                      <a:pt x="3061" y="2929"/>
                      <a:pt x="3195" y="2751"/>
                      <a:pt x="3239" y="2574"/>
                    </a:cubicBezTo>
                    <a:cubicBezTo>
                      <a:pt x="3372" y="2263"/>
                      <a:pt x="3372" y="1997"/>
                      <a:pt x="3416" y="1686"/>
                    </a:cubicBezTo>
                    <a:cubicBezTo>
                      <a:pt x="3416" y="1110"/>
                      <a:pt x="3328" y="533"/>
                      <a:pt x="3106" y="0"/>
                    </a:cubicBezTo>
                    <a:close/>
                  </a:path>
                </a:pathLst>
              </a:custGeom>
              <a:solidFill>
                <a:srgbClr val="B194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2" name="Google Shape;1162;p28"/>
              <p:cNvSpPr/>
              <p:nvPr/>
            </p:nvSpPr>
            <p:spPr>
              <a:xfrm>
                <a:off x="4346275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3" name="Google Shape;1163;p28"/>
              <p:cNvSpPr/>
              <p:nvPr/>
            </p:nvSpPr>
            <p:spPr>
              <a:xfrm>
                <a:off x="4921950" y="889225"/>
                <a:ext cx="42175" cy="126450"/>
              </a:xfrm>
              <a:custGeom>
                <a:avLst/>
                <a:gdLst/>
                <a:ahLst/>
                <a:cxnLst/>
                <a:rect l="l" t="t" r="r" b="b"/>
                <a:pathLst>
                  <a:path w="1687" h="5058" extrusionOk="0">
                    <a:moveTo>
                      <a:pt x="844" y="0"/>
                    </a:moveTo>
                    <a:cubicBezTo>
                      <a:pt x="400" y="0"/>
                      <a:pt x="1" y="1154"/>
                      <a:pt x="1" y="2529"/>
                    </a:cubicBezTo>
                    <a:cubicBezTo>
                      <a:pt x="1" y="3949"/>
                      <a:pt x="400" y="5058"/>
                      <a:pt x="844" y="5058"/>
                    </a:cubicBezTo>
                    <a:cubicBezTo>
                      <a:pt x="1332" y="5058"/>
                      <a:pt x="1687" y="3949"/>
                      <a:pt x="1687" y="2529"/>
                    </a:cubicBezTo>
                    <a:cubicBezTo>
                      <a:pt x="1687" y="1154"/>
                      <a:pt x="1332" y="0"/>
                      <a:pt x="844" y="0"/>
                    </a:cubicBezTo>
                    <a:close/>
                  </a:path>
                </a:pathLst>
              </a:custGeom>
              <a:solidFill>
                <a:srgbClr val="4040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4" name="Google Shape;1164;p28"/>
              <p:cNvSpPr/>
              <p:nvPr/>
            </p:nvSpPr>
            <p:spPr>
              <a:xfrm>
                <a:off x="4585875" y="1099950"/>
                <a:ext cx="112050" cy="112075"/>
              </a:xfrm>
              <a:custGeom>
                <a:avLst/>
                <a:gdLst/>
                <a:ahLst/>
                <a:cxnLst/>
                <a:rect l="l" t="t" r="r" b="b"/>
                <a:pathLst>
                  <a:path w="4482" h="4483" extrusionOk="0">
                    <a:moveTo>
                      <a:pt x="0" y="1"/>
                    </a:moveTo>
                    <a:lnTo>
                      <a:pt x="1686" y="4482"/>
                    </a:lnTo>
                    <a:lnTo>
                      <a:pt x="4481" y="1"/>
                    </a:lnTo>
                    <a:close/>
                  </a:path>
                </a:pathLst>
              </a:custGeom>
              <a:solidFill>
                <a:srgbClr val="3D3E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5" name="Google Shape;1165;p28"/>
              <p:cNvSpPr/>
              <p:nvPr/>
            </p:nvSpPr>
            <p:spPr>
              <a:xfrm>
                <a:off x="4275850" y="406750"/>
                <a:ext cx="172500" cy="163050"/>
              </a:xfrm>
              <a:custGeom>
                <a:avLst/>
                <a:gdLst/>
                <a:ahLst/>
                <a:cxnLst/>
                <a:rect l="l" t="t" r="r" b="b"/>
                <a:pathLst>
                  <a:path w="6900" h="6522" extrusionOk="0">
                    <a:moveTo>
                      <a:pt x="1457" y="0"/>
                    </a:moveTo>
                    <a:cubicBezTo>
                      <a:pt x="305" y="0"/>
                      <a:pt x="1" y="4885"/>
                      <a:pt x="5746" y="6521"/>
                    </a:cubicBezTo>
                    <a:cubicBezTo>
                      <a:pt x="6101" y="6388"/>
                      <a:pt x="6500" y="6299"/>
                      <a:pt x="6900" y="6166"/>
                    </a:cubicBezTo>
                    <a:cubicBezTo>
                      <a:pt x="5613" y="5101"/>
                      <a:pt x="3439" y="3060"/>
                      <a:pt x="2285" y="798"/>
                    </a:cubicBezTo>
                    <a:cubicBezTo>
                      <a:pt x="2005" y="237"/>
                      <a:pt x="1710" y="0"/>
                      <a:pt x="1457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6" name="Google Shape;1166;p28"/>
              <p:cNvSpPr/>
              <p:nvPr/>
            </p:nvSpPr>
            <p:spPr>
              <a:xfrm>
                <a:off x="4419500" y="560900"/>
                <a:ext cx="53250" cy="19975"/>
              </a:xfrm>
              <a:custGeom>
                <a:avLst/>
                <a:gdLst/>
                <a:ahLst/>
                <a:cxnLst/>
                <a:rect l="l" t="t" r="r" b="b"/>
                <a:pathLst>
                  <a:path w="2130" h="799" extrusionOk="0">
                    <a:moveTo>
                      <a:pt x="1154" y="0"/>
                    </a:moveTo>
                    <a:cubicBezTo>
                      <a:pt x="754" y="133"/>
                      <a:pt x="355" y="222"/>
                      <a:pt x="0" y="355"/>
                    </a:cubicBezTo>
                    <a:cubicBezTo>
                      <a:pt x="621" y="577"/>
                      <a:pt x="1331" y="710"/>
                      <a:pt x="2130" y="799"/>
                    </a:cubicBezTo>
                    <a:cubicBezTo>
                      <a:pt x="2130" y="799"/>
                      <a:pt x="1730" y="488"/>
                      <a:pt x="115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7" name="Google Shape;1167;p28"/>
              <p:cNvSpPr/>
              <p:nvPr/>
            </p:nvSpPr>
            <p:spPr>
              <a:xfrm>
                <a:off x="4250650" y="503750"/>
                <a:ext cx="166650" cy="82700"/>
              </a:xfrm>
              <a:custGeom>
                <a:avLst/>
                <a:gdLst/>
                <a:ahLst/>
                <a:cxnLst/>
                <a:rect l="l" t="t" r="r" b="b"/>
                <a:pathLst>
                  <a:path w="6666" h="3308" extrusionOk="0">
                    <a:moveTo>
                      <a:pt x="976" y="0"/>
                    </a:moveTo>
                    <a:cubicBezTo>
                      <a:pt x="1" y="0"/>
                      <a:pt x="944" y="3308"/>
                      <a:pt x="4847" y="3308"/>
                    </a:cubicBezTo>
                    <a:cubicBezTo>
                      <a:pt x="4891" y="3308"/>
                      <a:pt x="4935" y="3307"/>
                      <a:pt x="4979" y="3307"/>
                    </a:cubicBezTo>
                    <a:cubicBezTo>
                      <a:pt x="5512" y="3085"/>
                      <a:pt x="6089" y="2863"/>
                      <a:pt x="6665" y="2685"/>
                    </a:cubicBezTo>
                    <a:cubicBezTo>
                      <a:pt x="5512" y="2330"/>
                      <a:pt x="3249" y="1621"/>
                      <a:pt x="1652" y="334"/>
                    </a:cubicBezTo>
                    <a:cubicBezTo>
                      <a:pt x="1372" y="100"/>
                      <a:pt x="1145" y="0"/>
                      <a:pt x="97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8" name="Google Shape;1168;p28"/>
              <p:cNvSpPr/>
              <p:nvPr/>
            </p:nvSpPr>
            <p:spPr>
              <a:xfrm>
                <a:off x="4375125" y="570875"/>
                <a:ext cx="63250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2530" h="622" extrusionOk="0">
                    <a:moveTo>
                      <a:pt x="1686" y="0"/>
                    </a:moveTo>
                    <a:cubicBezTo>
                      <a:pt x="1110" y="178"/>
                      <a:pt x="533" y="400"/>
                      <a:pt x="0" y="622"/>
                    </a:cubicBezTo>
                    <a:cubicBezTo>
                      <a:pt x="710" y="622"/>
                      <a:pt x="1553" y="488"/>
                      <a:pt x="2529" y="178"/>
                    </a:cubicBezTo>
                    <a:cubicBezTo>
                      <a:pt x="2529" y="178"/>
                      <a:pt x="2219" y="134"/>
                      <a:pt x="1686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69" name="Google Shape;1169;p28"/>
              <p:cNvSpPr/>
              <p:nvPr/>
            </p:nvSpPr>
            <p:spPr>
              <a:xfrm>
                <a:off x="4894225" y="351950"/>
                <a:ext cx="140375" cy="179025"/>
              </a:xfrm>
              <a:custGeom>
                <a:avLst/>
                <a:gdLst/>
                <a:ahLst/>
                <a:cxnLst/>
                <a:rect l="l" t="t" r="r" b="b"/>
                <a:pathLst>
                  <a:path w="5615" h="7161" extrusionOk="0">
                    <a:moveTo>
                      <a:pt x="3214" y="0"/>
                    </a:moveTo>
                    <a:cubicBezTo>
                      <a:pt x="2928" y="0"/>
                      <a:pt x="2661" y="298"/>
                      <a:pt x="2529" y="993"/>
                    </a:cubicBezTo>
                    <a:cubicBezTo>
                      <a:pt x="2130" y="3167"/>
                      <a:pt x="932" y="5385"/>
                      <a:pt x="0" y="6850"/>
                    </a:cubicBezTo>
                    <a:cubicBezTo>
                      <a:pt x="400" y="6938"/>
                      <a:pt x="843" y="7027"/>
                      <a:pt x="1243" y="7160"/>
                    </a:cubicBezTo>
                    <a:cubicBezTo>
                      <a:pt x="5614" y="4118"/>
                      <a:pt x="4280" y="0"/>
                      <a:pt x="3214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0" name="Google Shape;1170;p28"/>
              <p:cNvSpPr/>
              <p:nvPr/>
            </p:nvSpPr>
            <p:spPr>
              <a:xfrm>
                <a:off x="4865375" y="523175"/>
                <a:ext cx="59925" cy="41075"/>
              </a:xfrm>
              <a:custGeom>
                <a:avLst/>
                <a:gdLst/>
                <a:ahLst/>
                <a:cxnLst/>
                <a:rect l="l" t="t" r="r" b="b"/>
                <a:pathLst>
                  <a:path w="2397" h="1643" extrusionOk="0">
                    <a:moveTo>
                      <a:pt x="1154" y="1"/>
                    </a:moveTo>
                    <a:cubicBezTo>
                      <a:pt x="489" y="977"/>
                      <a:pt x="1" y="1642"/>
                      <a:pt x="1" y="1642"/>
                    </a:cubicBezTo>
                    <a:cubicBezTo>
                      <a:pt x="933" y="1243"/>
                      <a:pt x="1731" y="799"/>
                      <a:pt x="2397" y="311"/>
                    </a:cubicBezTo>
                    <a:cubicBezTo>
                      <a:pt x="1997" y="178"/>
                      <a:pt x="1554" y="89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1" name="Google Shape;1171;p28"/>
              <p:cNvSpPr/>
              <p:nvPr/>
            </p:nvSpPr>
            <p:spPr>
              <a:xfrm>
                <a:off x="4926400" y="435075"/>
                <a:ext cx="131525" cy="108100"/>
              </a:xfrm>
              <a:custGeom>
                <a:avLst/>
                <a:gdLst/>
                <a:ahLst/>
                <a:cxnLst/>
                <a:rect l="l" t="t" r="r" b="b"/>
                <a:pathLst>
                  <a:path w="5261" h="4324" extrusionOk="0">
                    <a:moveTo>
                      <a:pt x="4388" y="0"/>
                    </a:moveTo>
                    <a:cubicBezTo>
                      <a:pt x="4204" y="0"/>
                      <a:pt x="3975" y="151"/>
                      <a:pt x="3727" y="508"/>
                    </a:cubicBezTo>
                    <a:cubicBezTo>
                      <a:pt x="2751" y="1972"/>
                      <a:pt x="1109" y="3170"/>
                      <a:pt x="0" y="3880"/>
                    </a:cubicBezTo>
                    <a:cubicBezTo>
                      <a:pt x="444" y="4013"/>
                      <a:pt x="887" y="4146"/>
                      <a:pt x="1331" y="4323"/>
                    </a:cubicBezTo>
                    <a:cubicBezTo>
                      <a:pt x="5140" y="3371"/>
                      <a:pt x="5261" y="0"/>
                      <a:pt x="4388" y="0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2" name="Google Shape;1172;p28"/>
              <p:cNvSpPr/>
              <p:nvPr/>
            </p:nvSpPr>
            <p:spPr>
              <a:xfrm>
                <a:off x="4897550" y="532050"/>
                <a:ext cx="62150" cy="16950"/>
              </a:xfrm>
              <a:custGeom>
                <a:avLst/>
                <a:gdLst/>
                <a:ahLst/>
                <a:cxnLst/>
                <a:rect l="l" t="t" r="r" b="b"/>
                <a:pathLst>
                  <a:path w="2486" h="678" extrusionOk="0">
                    <a:moveTo>
                      <a:pt x="1154" y="1"/>
                    </a:moveTo>
                    <a:cubicBezTo>
                      <a:pt x="489" y="444"/>
                      <a:pt x="1" y="666"/>
                      <a:pt x="1" y="666"/>
                    </a:cubicBezTo>
                    <a:cubicBezTo>
                      <a:pt x="160" y="674"/>
                      <a:pt x="318" y="677"/>
                      <a:pt x="472" y="677"/>
                    </a:cubicBezTo>
                    <a:cubicBezTo>
                      <a:pt x="1218" y="677"/>
                      <a:pt x="1897" y="591"/>
                      <a:pt x="2485" y="444"/>
                    </a:cubicBezTo>
                    <a:cubicBezTo>
                      <a:pt x="2041" y="267"/>
                      <a:pt x="1598" y="134"/>
                      <a:pt x="1154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  <p:sp>
            <p:nvSpPr>
              <p:cNvPr id="1173" name="Google Shape;1173;p28"/>
              <p:cNvSpPr/>
              <p:nvPr/>
            </p:nvSpPr>
            <p:spPr>
              <a:xfrm>
                <a:off x="4130000" y="509425"/>
                <a:ext cx="1064850" cy="394225"/>
              </a:xfrm>
              <a:custGeom>
                <a:avLst/>
                <a:gdLst/>
                <a:ahLst/>
                <a:cxnLst/>
                <a:rect l="l" t="t" r="r" b="b"/>
                <a:pathLst>
                  <a:path w="42594" h="15769" extrusionOk="0">
                    <a:moveTo>
                      <a:pt x="25646" y="1"/>
                    </a:moveTo>
                    <a:cubicBezTo>
                      <a:pt x="24265" y="1"/>
                      <a:pt x="22814" y="109"/>
                      <a:pt x="21297" y="329"/>
                    </a:cubicBezTo>
                    <a:cubicBezTo>
                      <a:pt x="9628" y="2015"/>
                      <a:pt x="2884" y="4632"/>
                      <a:pt x="0" y="14127"/>
                    </a:cubicBezTo>
                    <a:cubicBezTo>
                      <a:pt x="2307" y="11509"/>
                      <a:pt x="6034" y="8226"/>
                      <a:pt x="10338" y="7916"/>
                    </a:cubicBezTo>
                    <a:cubicBezTo>
                      <a:pt x="10580" y="7897"/>
                      <a:pt x="10819" y="7887"/>
                      <a:pt x="11055" y="7887"/>
                    </a:cubicBezTo>
                    <a:cubicBezTo>
                      <a:pt x="17950" y="7887"/>
                      <a:pt x="22140" y="15769"/>
                      <a:pt x="22140" y="15769"/>
                    </a:cubicBezTo>
                    <a:cubicBezTo>
                      <a:pt x="22140" y="15769"/>
                      <a:pt x="25642" y="7821"/>
                      <a:pt x="34016" y="7821"/>
                    </a:cubicBezTo>
                    <a:cubicBezTo>
                      <a:pt x="34535" y="7821"/>
                      <a:pt x="35071" y="7851"/>
                      <a:pt x="35627" y="7916"/>
                    </a:cubicBezTo>
                    <a:cubicBezTo>
                      <a:pt x="38600" y="8271"/>
                      <a:pt x="40863" y="9735"/>
                      <a:pt x="42593" y="11554"/>
                    </a:cubicBezTo>
                    <a:cubicBezTo>
                      <a:pt x="39850" y="4011"/>
                      <a:pt x="34032" y="1"/>
                      <a:pt x="25646" y="1"/>
                    </a:cubicBezTo>
                    <a:close/>
                  </a:path>
                </a:pathLst>
              </a:custGeom>
              <a:solidFill>
                <a:srgbClr val="7C674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000"/>
              </a:p>
            </p:txBody>
          </p:sp>
        </p:grpSp>
      </p:grpSp>
      <p:sp>
        <p:nvSpPr>
          <p:cNvPr id="1176" name="Google Shape;1176;p28"/>
          <p:cNvSpPr/>
          <p:nvPr/>
        </p:nvSpPr>
        <p:spPr>
          <a:xfrm>
            <a:off x="78157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1177" name="Google Shape;1177;p28"/>
          <p:cNvSpPr/>
          <p:nvPr/>
        </p:nvSpPr>
        <p:spPr>
          <a:xfrm flipH="1">
            <a:off x="8173175" y="605950"/>
            <a:ext cx="191100" cy="191100"/>
          </a:xfrm>
          <a:prstGeom prst="left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/>
          </a:p>
        </p:txBody>
      </p:sp>
      <p:sp>
        <p:nvSpPr>
          <p:cNvPr id="3" name="Rounded Rectangle 2"/>
          <p:cNvSpPr/>
          <p:nvPr/>
        </p:nvSpPr>
        <p:spPr>
          <a:xfrm>
            <a:off x="2018314" y="1174945"/>
            <a:ext cx="4283901" cy="291023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Is he tired? Yes, he is.</a:t>
            </a:r>
          </a:p>
          <a:p>
            <a:pPr algn="ctr"/>
            <a:r>
              <a:rPr lang="en-US" sz="2000" dirty="0" smtClean="0"/>
              <a:t>Is she sleepy ? No, she isn’t.</a:t>
            </a:r>
          </a:p>
          <a:p>
            <a:pPr algn="ctr"/>
            <a:r>
              <a:rPr lang="en-US" sz="2000" dirty="0" smtClean="0"/>
              <a:t>Are you excited? Yes, I am.</a:t>
            </a:r>
            <a:endParaRPr lang="en-US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2051441" y="350729"/>
            <a:ext cx="2119725" cy="446321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Ask and 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186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5" name="Google Shape;2015;p36"/>
          <p:cNvGrpSpPr/>
          <p:nvPr/>
        </p:nvGrpSpPr>
        <p:grpSpPr>
          <a:xfrm flipH="1">
            <a:off x="7569186" y="2819231"/>
            <a:ext cx="1574814" cy="2324269"/>
            <a:chOff x="2072675" y="629825"/>
            <a:chExt cx="3226325" cy="4396000"/>
          </a:xfrm>
        </p:grpSpPr>
        <p:sp>
          <p:nvSpPr>
            <p:cNvPr id="2016" name="Google Shape;2016;p36"/>
            <p:cNvSpPr/>
            <p:nvPr/>
          </p:nvSpPr>
          <p:spPr>
            <a:xfrm>
              <a:off x="2993025" y="1196400"/>
              <a:ext cx="362250" cy="476300"/>
            </a:xfrm>
            <a:custGeom>
              <a:avLst/>
              <a:gdLst/>
              <a:ahLst/>
              <a:cxnLst/>
              <a:rect l="l" t="t" r="r" b="b"/>
              <a:pathLst>
                <a:path w="14490" h="19052" extrusionOk="0">
                  <a:moveTo>
                    <a:pt x="8679" y="0"/>
                  </a:moveTo>
                  <a:cubicBezTo>
                    <a:pt x="8345" y="0"/>
                    <a:pt x="8031" y="181"/>
                    <a:pt x="7763" y="628"/>
                  </a:cubicBezTo>
                  <a:cubicBezTo>
                    <a:pt x="7522" y="1014"/>
                    <a:pt x="7450" y="1472"/>
                    <a:pt x="7329" y="1906"/>
                  </a:cubicBezTo>
                  <a:cubicBezTo>
                    <a:pt x="6847" y="3690"/>
                    <a:pt x="5666" y="5185"/>
                    <a:pt x="4460" y="6583"/>
                  </a:cubicBezTo>
                  <a:cubicBezTo>
                    <a:pt x="3255" y="7981"/>
                    <a:pt x="1977" y="9379"/>
                    <a:pt x="1206" y="11043"/>
                  </a:cubicBezTo>
                  <a:cubicBezTo>
                    <a:pt x="1109" y="11284"/>
                    <a:pt x="1013" y="11501"/>
                    <a:pt x="940" y="11742"/>
                  </a:cubicBezTo>
                  <a:cubicBezTo>
                    <a:pt x="0" y="14683"/>
                    <a:pt x="1254" y="18420"/>
                    <a:pt x="4629" y="18975"/>
                  </a:cubicBezTo>
                  <a:cubicBezTo>
                    <a:pt x="4938" y="19027"/>
                    <a:pt x="5249" y="19052"/>
                    <a:pt x="5561" y="19052"/>
                  </a:cubicBezTo>
                  <a:cubicBezTo>
                    <a:pt x="7979" y="19052"/>
                    <a:pt x="10428" y="17554"/>
                    <a:pt x="11837" y="15696"/>
                  </a:cubicBezTo>
                  <a:cubicBezTo>
                    <a:pt x="14489" y="12200"/>
                    <a:pt x="13959" y="6583"/>
                    <a:pt x="11765" y="3039"/>
                  </a:cubicBezTo>
                  <a:cubicBezTo>
                    <a:pt x="11313" y="2323"/>
                    <a:pt x="9873" y="0"/>
                    <a:pt x="8679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7" name="Google Shape;2017;p36"/>
            <p:cNvSpPr/>
            <p:nvPr/>
          </p:nvSpPr>
          <p:spPr>
            <a:xfrm>
              <a:off x="3178050" y="1303700"/>
              <a:ext cx="133825" cy="267625"/>
            </a:xfrm>
            <a:custGeom>
              <a:avLst/>
              <a:gdLst/>
              <a:ahLst/>
              <a:cxnLst/>
              <a:rect l="l" t="t" r="r" b="b"/>
              <a:pathLst>
                <a:path w="5353" h="10705" extrusionOk="0">
                  <a:moveTo>
                    <a:pt x="3134" y="1"/>
                  </a:moveTo>
                  <a:cubicBezTo>
                    <a:pt x="2532" y="1158"/>
                    <a:pt x="1760" y="2219"/>
                    <a:pt x="1061" y="3352"/>
                  </a:cubicBezTo>
                  <a:cubicBezTo>
                    <a:pt x="362" y="4533"/>
                    <a:pt x="0" y="5449"/>
                    <a:pt x="73" y="6823"/>
                  </a:cubicBezTo>
                  <a:cubicBezTo>
                    <a:pt x="121" y="7571"/>
                    <a:pt x="531" y="10705"/>
                    <a:pt x="1543" y="10705"/>
                  </a:cubicBezTo>
                  <a:cubicBezTo>
                    <a:pt x="2050" y="10705"/>
                    <a:pt x="3665" y="9017"/>
                    <a:pt x="3954" y="8511"/>
                  </a:cubicBezTo>
                  <a:cubicBezTo>
                    <a:pt x="5352" y="6052"/>
                    <a:pt x="4509" y="2243"/>
                    <a:pt x="3134" y="1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8" name="Google Shape;2018;p36"/>
            <p:cNvSpPr/>
            <p:nvPr/>
          </p:nvSpPr>
          <p:spPr>
            <a:xfrm>
              <a:off x="2072675" y="790800"/>
              <a:ext cx="896250" cy="879650"/>
            </a:xfrm>
            <a:custGeom>
              <a:avLst/>
              <a:gdLst/>
              <a:ahLst/>
              <a:cxnLst/>
              <a:rect l="l" t="t" r="r" b="b"/>
              <a:pathLst>
                <a:path w="35850" h="35186" extrusionOk="0">
                  <a:moveTo>
                    <a:pt x="7209" y="0"/>
                  </a:moveTo>
                  <a:cubicBezTo>
                    <a:pt x="6703" y="0"/>
                    <a:pt x="6389" y="531"/>
                    <a:pt x="6245" y="1013"/>
                  </a:cubicBezTo>
                  <a:cubicBezTo>
                    <a:pt x="5521" y="3231"/>
                    <a:pt x="5883" y="5666"/>
                    <a:pt x="6655" y="7860"/>
                  </a:cubicBezTo>
                  <a:cubicBezTo>
                    <a:pt x="7426" y="10054"/>
                    <a:pt x="8607" y="12079"/>
                    <a:pt x="9548" y="14200"/>
                  </a:cubicBezTo>
                  <a:cubicBezTo>
                    <a:pt x="9620" y="14393"/>
                    <a:pt x="9692" y="14586"/>
                    <a:pt x="9596" y="14755"/>
                  </a:cubicBezTo>
                  <a:cubicBezTo>
                    <a:pt x="9523" y="14899"/>
                    <a:pt x="9331" y="14948"/>
                    <a:pt x="9138" y="14972"/>
                  </a:cubicBezTo>
                  <a:cubicBezTo>
                    <a:pt x="8969" y="14989"/>
                    <a:pt x="8804" y="14998"/>
                    <a:pt x="8643" y="14998"/>
                  </a:cubicBezTo>
                  <a:cubicBezTo>
                    <a:pt x="7058" y="14998"/>
                    <a:pt x="5830" y="14191"/>
                    <a:pt x="4364" y="13622"/>
                  </a:cubicBezTo>
                  <a:cubicBezTo>
                    <a:pt x="3643" y="13345"/>
                    <a:pt x="2540" y="12678"/>
                    <a:pt x="1678" y="12678"/>
                  </a:cubicBezTo>
                  <a:cubicBezTo>
                    <a:pt x="1187" y="12678"/>
                    <a:pt x="774" y="12895"/>
                    <a:pt x="555" y="13525"/>
                  </a:cubicBezTo>
                  <a:cubicBezTo>
                    <a:pt x="1" y="15092"/>
                    <a:pt x="1447" y="16659"/>
                    <a:pt x="2918" y="17431"/>
                  </a:cubicBezTo>
                  <a:cubicBezTo>
                    <a:pt x="4171" y="18082"/>
                    <a:pt x="5738" y="18805"/>
                    <a:pt x="7113" y="19094"/>
                  </a:cubicBezTo>
                  <a:cubicBezTo>
                    <a:pt x="8559" y="19359"/>
                    <a:pt x="10078" y="19215"/>
                    <a:pt x="11476" y="19697"/>
                  </a:cubicBezTo>
                  <a:cubicBezTo>
                    <a:pt x="12875" y="20203"/>
                    <a:pt x="13983" y="21312"/>
                    <a:pt x="15044" y="22349"/>
                  </a:cubicBezTo>
                  <a:cubicBezTo>
                    <a:pt x="15117" y="22421"/>
                    <a:pt x="15189" y="22493"/>
                    <a:pt x="15261" y="22566"/>
                  </a:cubicBezTo>
                  <a:cubicBezTo>
                    <a:pt x="20155" y="27339"/>
                    <a:pt x="25724" y="30956"/>
                    <a:pt x="31655" y="34355"/>
                  </a:cubicBezTo>
                  <a:cubicBezTo>
                    <a:pt x="32282" y="34716"/>
                    <a:pt x="32933" y="35078"/>
                    <a:pt x="33656" y="35175"/>
                  </a:cubicBezTo>
                  <a:cubicBezTo>
                    <a:pt x="33728" y="35182"/>
                    <a:pt x="33802" y="35185"/>
                    <a:pt x="33875" y="35185"/>
                  </a:cubicBezTo>
                  <a:cubicBezTo>
                    <a:pt x="34538" y="35185"/>
                    <a:pt x="35233" y="34892"/>
                    <a:pt x="35536" y="34307"/>
                  </a:cubicBezTo>
                  <a:cubicBezTo>
                    <a:pt x="35850" y="33632"/>
                    <a:pt x="35560" y="32812"/>
                    <a:pt x="35030" y="32281"/>
                  </a:cubicBezTo>
                  <a:cubicBezTo>
                    <a:pt x="34500" y="31751"/>
                    <a:pt x="33801" y="31462"/>
                    <a:pt x="33126" y="31148"/>
                  </a:cubicBezTo>
                  <a:cubicBezTo>
                    <a:pt x="30835" y="30112"/>
                    <a:pt x="28617" y="28810"/>
                    <a:pt x="26954" y="26929"/>
                  </a:cubicBezTo>
                  <a:cubicBezTo>
                    <a:pt x="25556" y="25338"/>
                    <a:pt x="24278" y="23024"/>
                    <a:pt x="24398" y="20830"/>
                  </a:cubicBezTo>
                  <a:cubicBezTo>
                    <a:pt x="24495" y="18660"/>
                    <a:pt x="24953" y="16442"/>
                    <a:pt x="24109" y="14321"/>
                  </a:cubicBezTo>
                  <a:cubicBezTo>
                    <a:pt x="24013" y="14080"/>
                    <a:pt x="23892" y="13863"/>
                    <a:pt x="23675" y="13742"/>
                  </a:cubicBezTo>
                  <a:cubicBezTo>
                    <a:pt x="23585" y="13699"/>
                    <a:pt x="23497" y="13680"/>
                    <a:pt x="23412" y="13680"/>
                  </a:cubicBezTo>
                  <a:cubicBezTo>
                    <a:pt x="22922" y="13680"/>
                    <a:pt x="22510" y="14321"/>
                    <a:pt x="22325" y="14875"/>
                  </a:cubicBezTo>
                  <a:cubicBezTo>
                    <a:pt x="21964" y="15957"/>
                    <a:pt x="21556" y="20420"/>
                    <a:pt x="20143" y="20420"/>
                  </a:cubicBezTo>
                  <a:cubicBezTo>
                    <a:pt x="20139" y="20420"/>
                    <a:pt x="20135" y="20420"/>
                    <a:pt x="20131" y="20420"/>
                  </a:cubicBezTo>
                  <a:cubicBezTo>
                    <a:pt x="19649" y="20396"/>
                    <a:pt x="19239" y="20131"/>
                    <a:pt x="18853" y="19842"/>
                  </a:cubicBezTo>
                  <a:cubicBezTo>
                    <a:pt x="14466" y="16418"/>
                    <a:pt x="12079" y="11042"/>
                    <a:pt x="10295" y="5762"/>
                  </a:cubicBezTo>
                  <a:cubicBezTo>
                    <a:pt x="9692" y="4026"/>
                    <a:pt x="9138" y="2242"/>
                    <a:pt x="8149" y="700"/>
                  </a:cubicBezTo>
                  <a:cubicBezTo>
                    <a:pt x="7932" y="362"/>
                    <a:pt x="7619" y="0"/>
                    <a:pt x="7209" y="0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9" name="Google Shape;2019;p36"/>
            <p:cNvSpPr/>
            <p:nvPr/>
          </p:nvSpPr>
          <p:spPr>
            <a:xfrm>
              <a:off x="2896575" y="629825"/>
              <a:ext cx="371300" cy="949825"/>
            </a:xfrm>
            <a:custGeom>
              <a:avLst/>
              <a:gdLst/>
              <a:ahLst/>
              <a:cxnLst/>
              <a:rect l="l" t="t" r="r" b="b"/>
              <a:pathLst>
                <a:path w="14852" h="37993" extrusionOk="0">
                  <a:moveTo>
                    <a:pt x="1590" y="1"/>
                  </a:moveTo>
                  <a:cubicBezTo>
                    <a:pt x="1396" y="1"/>
                    <a:pt x="1216" y="54"/>
                    <a:pt x="1086" y="195"/>
                  </a:cubicBezTo>
                  <a:cubicBezTo>
                    <a:pt x="845" y="461"/>
                    <a:pt x="893" y="846"/>
                    <a:pt x="989" y="1184"/>
                  </a:cubicBezTo>
                  <a:cubicBezTo>
                    <a:pt x="1351" y="2727"/>
                    <a:pt x="2146" y="4101"/>
                    <a:pt x="2870" y="5475"/>
                  </a:cubicBezTo>
                  <a:cubicBezTo>
                    <a:pt x="5136" y="9694"/>
                    <a:pt x="7089" y="14323"/>
                    <a:pt x="6655" y="19072"/>
                  </a:cubicBezTo>
                  <a:cubicBezTo>
                    <a:pt x="6631" y="19482"/>
                    <a:pt x="6558" y="19892"/>
                    <a:pt x="6293" y="20205"/>
                  </a:cubicBezTo>
                  <a:cubicBezTo>
                    <a:pt x="6164" y="20346"/>
                    <a:pt x="5979" y="20406"/>
                    <a:pt x="5756" y="20406"/>
                  </a:cubicBezTo>
                  <a:cubicBezTo>
                    <a:pt x="4568" y="20406"/>
                    <a:pt x="2295" y="18690"/>
                    <a:pt x="1544" y="18325"/>
                  </a:cubicBezTo>
                  <a:cubicBezTo>
                    <a:pt x="1291" y="18210"/>
                    <a:pt x="978" y="18122"/>
                    <a:pt x="701" y="18122"/>
                  </a:cubicBezTo>
                  <a:cubicBezTo>
                    <a:pt x="397" y="18122"/>
                    <a:pt x="137" y="18228"/>
                    <a:pt x="49" y="18518"/>
                  </a:cubicBezTo>
                  <a:cubicBezTo>
                    <a:pt x="1" y="18711"/>
                    <a:pt x="73" y="18928"/>
                    <a:pt x="145" y="19120"/>
                  </a:cubicBezTo>
                  <a:cubicBezTo>
                    <a:pt x="989" y="20904"/>
                    <a:pt x="2653" y="21893"/>
                    <a:pt x="4051" y="23098"/>
                  </a:cubicBezTo>
                  <a:cubicBezTo>
                    <a:pt x="5497" y="24328"/>
                    <a:pt x="6197" y="26473"/>
                    <a:pt x="6365" y="28282"/>
                  </a:cubicBezTo>
                  <a:cubicBezTo>
                    <a:pt x="6558" y="30403"/>
                    <a:pt x="6100" y="32573"/>
                    <a:pt x="5401" y="34598"/>
                  </a:cubicBezTo>
                  <a:cubicBezTo>
                    <a:pt x="5184" y="35201"/>
                    <a:pt x="4967" y="35803"/>
                    <a:pt x="4991" y="36454"/>
                  </a:cubicBezTo>
                  <a:cubicBezTo>
                    <a:pt x="5015" y="37081"/>
                    <a:pt x="5353" y="37756"/>
                    <a:pt x="5956" y="37949"/>
                  </a:cubicBezTo>
                  <a:cubicBezTo>
                    <a:pt x="6062" y="37979"/>
                    <a:pt x="6171" y="37993"/>
                    <a:pt x="6279" y="37993"/>
                  </a:cubicBezTo>
                  <a:cubicBezTo>
                    <a:pt x="6781" y="37993"/>
                    <a:pt x="7278" y="37691"/>
                    <a:pt x="7595" y="37274"/>
                  </a:cubicBezTo>
                  <a:cubicBezTo>
                    <a:pt x="7957" y="36792"/>
                    <a:pt x="8125" y="36165"/>
                    <a:pt x="8270" y="35562"/>
                  </a:cubicBezTo>
                  <a:cubicBezTo>
                    <a:pt x="9620" y="29873"/>
                    <a:pt x="10584" y="24280"/>
                    <a:pt x="10488" y="18421"/>
                  </a:cubicBezTo>
                  <a:cubicBezTo>
                    <a:pt x="10464" y="18325"/>
                    <a:pt x="10464" y="18228"/>
                    <a:pt x="10464" y="18156"/>
                  </a:cubicBezTo>
                  <a:cubicBezTo>
                    <a:pt x="10440" y="16878"/>
                    <a:pt x="10391" y="15552"/>
                    <a:pt x="10898" y="14371"/>
                  </a:cubicBezTo>
                  <a:cubicBezTo>
                    <a:pt x="11404" y="13214"/>
                    <a:pt x="12392" y="12370"/>
                    <a:pt x="13068" y="11309"/>
                  </a:cubicBezTo>
                  <a:cubicBezTo>
                    <a:pt x="13694" y="10273"/>
                    <a:pt x="14152" y="8874"/>
                    <a:pt x="14466" y="7717"/>
                  </a:cubicBezTo>
                  <a:cubicBezTo>
                    <a:pt x="14852" y="6343"/>
                    <a:pt x="14731" y="4511"/>
                    <a:pt x="13429" y="3956"/>
                  </a:cubicBezTo>
                  <a:cubicBezTo>
                    <a:pt x="13242" y="3872"/>
                    <a:pt x="13074" y="3834"/>
                    <a:pt x="12921" y="3834"/>
                  </a:cubicBezTo>
                  <a:cubicBezTo>
                    <a:pt x="11895" y="3834"/>
                    <a:pt x="11595" y="5551"/>
                    <a:pt x="11259" y="6391"/>
                  </a:cubicBezTo>
                  <a:cubicBezTo>
                    <a:pt x="10705" y="7765"/>
                    <a:pt x="10488" y="9115"/>
                    <a:pt x="9307" y="10152"/>
                  </a:cubicBezTo>
                  <a:cubicBezTo>
                    <a:pt x="9199" y="10238"/>
                    <a:pt x="9072" y="10325"/>
                    <a:pt x="8943" y="10325"/>
                  </a:cubicBezTo>
                  <a:cubicBezTo>
                    <a:pt x="8927" y="10325"/>
                    <a:pt x="8912" y="10323"/>
                    <a:pt x="8897" y="10321"/>
                  </a:cubicBezTo>
                  <a:cubicBezTo>
                    <a:pt x="8752" y="10273"/>
                    <a:pt x="8656" y="10128"/>
                    <a:pt x="8583" y="9959"/>
                  </a:cubicBezTo>
                  <a:cubicBezTo>
                    <a:pt x="7812" y="8127"/>
                    <a:pt x="7233" y="6198"/>
                    <a:pt x="6317" y="4438"/>
                  </a:cubicBezTo>
                  <a:cubicBezTo>
                    <a:pt x="5401" y="2678"/>
                    <a:pt x="4099" y="1015"/>
                    <a:pt x="2291" y="171"/>
                  </a:cubicBezTo>
                  <a:cubicBezTo>
                    <a:pt x="2080" y="79"/>
                    <a:pt x="1825" y="1"/>
                    <a:pt x="1590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0" name="Google Shape;2020;p36"/>
            <p:cNvSpPr/>
            <p:nvPr/>
          </p:nvSpPr>
          <p:spPr>
            <a:xfrm>
              <a:off x="2337875" y="3151600"/>
              <a:ext cx="899250" cy="1242350"/>
            </a:xfrm>
            <a:custGeom>
              <a:avLst/>
              <a:gdLst/>
              <a:ahLst/>
              <a:cxnLst/>
              <a:rect l="l" t="t" r="r" b="b"/>
              <a:pathLst>
                <a:path w="35970" h="49694" extrusionOk="0">
                  <a:moveTo>
                    <a:pt x="22783" y="1"/>
                  </a:moveTo>
                  <a:lnTo>
                    <a:pt x="23843" y="1279"/>
                  </a:lnTo>
                  <a:cubicBezTo>
                    <a:pt x="18130" y="1327"/>
                    <a:pt x="12416" y="1472"/>
                    <a:pt x="6727" y="1761"/>
                  </a:cubicBezTo>
                  <a:cubicBezTo>
                    <a:pt x="5039" y="1833"/>
                    <a:pt x="3231" y="1978"/>
                    <a:pt x="1929" y="3039"/>
                  </a:cubicBezTo>
                  <a:cubicBezTo>
                    <a:pt x="145" y="4533"/>
                    <a:pt x="0" y="7161"/>
                    <a:pt x="97" y="9500"/>
                  </a:cubicBezTo>
                  <a:cubicBezTo>
                    <a:pt x="603" y="21433"/>
                    <a:pt x="3954" y="33126"/>
                    <a:pt x="9137" y="43878"/>
                  </a:cubicBezTo>
                  <a:cubicBezTo>
                    <a:pt x="9909" y="45493"/>
                    <a:pt x="10777" y="47133"/>
                    <a:pt x="12127" y="48290"/>
                  </a:cubicBezTo>
                  <a:cubicBezTo>
                    <a:pt x="12271" y="48435"/>
                    <a:pt x="12416" y="48555"/>
                    <a:pt x="12585" y="48652"/>
                  </a:cubicBezTo>
                  <a:cubicBezTo>
                    <a:pt x="13467" y="49288"/>
                    <a:pt x="14536" y="49693"/>
                    <a:pt x="15592" y="49693"/>
                  </a:cubicBezTo>
                  <a:cubicBezTo>
                    <a:pt x="16095" y="49693"/>
                    <a:pt x="16595" y="49601"/>
                    <a:pt x="17069" y="49399"/>
                  </a:cubicBezTo>
                  <a:cubicBezTo>
                    <a:pt x="18733" y="48700"/>
                    <a:pt x="19625" y="46410"/>
                    <a:pt x="18540" y="44987"/>
                  </a:cubicBezTo>
                  <a:cubicBezTo>
                    <a:pt x="17913" y="44167"/>
                    <a:pt x="16852" y="43830"/>
                    <a:pt x="15912" y="43348"/>
                  </a:cubicBezTo>
                  <a:cubicBezTo>
                    <a:pt x="15815" y="43300"/>
                    <a:pt x="15719" y="43251"/>
                    <a:pt x="15623" y="43203"/>
                  </a:cubicBezTo>
                  <a:cubicBezTo>
                    <a:pt x="13260" y="41829"/>
                    <a:pt x="12271" y="38960"/>
                    <a:pt x="11621" y="36284"/>
                  </a:cubicBezTo>
                  <a:cubicBezTo>
                    <a:pt x="9885" y="28979"/>
                    <a:pt x="9499" y="21361"/>
                    <a:pt x="10512" y="13911"/>
                  </a:cubicBezTo>
                  <a:cubicBezTo>
                    <a:pt x="10608" y="13357"/>
                    <a:pt x="10753" y="12706"/>
                    <a:pt x="11283" y="12489"/>
                  </a:cubicBezTo>
                  <a:cubicBezTo>
                    <a:pt x="11393" y="12442"/>
                    <a:pt x="11508" y="12423"/>
                    <a:pt x="11626" y="12423"/>
                  </a:cubicBezTo>
                  <a:cubicBezTo>
                    <a:pt x="11869" y="12423"/>
                    <a:pt x="12124" y="12504"/>
                    <a:pt x="12368" y="12585"/>
                  </a:cubicBezTo>
                  <a:cubicBezTo>
                    <a:pt x="20830" y="15527"/>
                    <a:pt x="28713" y="20155"/>
                    <a:pt x="35343" y="26183"/>
                  </a:cubicBezTo>
                  <a:cubicBezTo>
                    <a:pt x="35970" y="16105"/>
                    <a:pt x="31052" y="5835"/>
                    <a:pt x="22783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1" name="Google Shape;2021;p36"/>
            <p:cNvSpPr/>
            <p:nvPr/>
          </p:nvSpPr>
          <p:spPr>
            <a:xfrm>
              <a:off x="4076675" y="3306500"/>
              <a:ext cx="638900" cy="1613025"/>
            </a:xfrm>
            <a:custGeom>
              <a:avLst/>
              <a:gdLst/>
              <a:ahLst/>
              <a:cxnLst/>
              <a:rect l="l" t="t" r="r" b="b"/>
              <a:pathLst>
                <a:path w="25556" h="64521" extrusionOk="0">
                  <a:moveTo>
                    <a:pt x="4317" y="1"/>
                  </a:moveTo>
                  <a:cubicBezTo>
                    <a:pt x="3619" y="1"/>
                    <a:pt x="2925" y="116"/>
                    <a:pt x="2364" y="507"/>
                  </a:cubicBezTo>
                  <a:cubicBezTo>
                    <a:pt x="1881" y="869"/>
                    <a:pt x="1568" y="1399"/>
                    <a:pt x="1351" y="1978"/>
                  </a:cubicBezTo>
                  <a:cubicBezTo>
                    <a:pt x="1279" y="2195"/>
                    <a:pt x="1206" y="2436"/>
                    <a:pt x="1134" y="2677"/>
                  </a:cubicBezTo>
                  <a:cubicBezTo>
                    <a:pt x="1" y="7016"/>
                    <a:pt x="1279" y="11573"/>
                    <a:pt x="2532" y="15864"/>
                  </a:cubicBezTo>
                  <a:cubicBezTo>
                    <a:pt x="4003" y="20951"/>
                    <a:pt x="6534" y="26472"/>
                    <a:pt x="6703" y="31776"/>
                  </a:cubicBezTo>
                  <a:cubicBezTo>
                    <a:pt x="6848" y="37393"/>
                    <a:pt x="6751" y="42745"/>
                    <a:pt x="5474" y="48266"/>
                  </a:cubicBezTo>
                  <a:cubicBezTo>
                    <a:pt x="4823" y="50966"/>
                    <a:pt x="3810" y="53570"/>
                    <a:pt x="3015" y="56221"/>
                  </a:cubicBezTo>
                  <a:cubicBezTo>
                    <a:pt x="2749" y="57017"/>
                    <a:pt x="2532" y="57837"/>
                    <a:pt x="2315" y="58632"/>
                  </a:cubicBezTo>
                  <a:cubicBezTo>
                    <a:pt x="2026" y="59862"/>
                    <a:pt x="1230" y="62152"/>
                    <a:pt x="2195" y="63237"/>
                  </a:cubicBezTo>
                  <a:cubicBezTo>
                    <a:pt x="2856" y="63943"/>
                    <a:pt x="4507" y="64521"/>
                    <a:pt x="5501" y="64521"/>
                  </a:cubicBezTo>
                  <a:cubicBezTo>
                    <a:pt x="5558" y="64521"/>
                    <a:pt x="5614" y="64519"/>
                    <a:pt x="5666" y="64515"/>
                  </a:cubicBezTo>
                  <a:cubicBezTo>
                    <a:pt x="5956" y="64491"/>
                    <a:pt x="6221" y="64442"/>
                    <a:pt x="6438" y="64274"/>
                  </a:cubicBezTo>
                  <a:cubicBezTo>
                    <a:pt x="6631" y="64129"/>
                    <a:pt x="6800" y="63936"/>
                    <a:pt x="6944" y="63719"/>
                  </a:cubicBezTo>
                  <a:cubicBezTo>
                    <a:pt x="7812" y="62417"/>
                    <a:pt x="8463" y="61091"/>
                    <a:pt x="8993" y="59597"/>
                  </a:cubicBezTo>
                  <a:cubicBezTo>
                    <a:pt x="9138" y="59187"/>
                    <a:pt x="9307" y="58753"/>
                    <a:pt x="9451" y="58295"/>
                  </a:cubicBezTo>
                  <a:cubicBezTo>
                    <a:pt x="12224" y="50556"/>
                    <a:pt x="14659" y="42552"/>
                    <a:pt x="16491" y="34548"/>
                  </a:cubicBezTo>
                  <a:cubicBezTo>
                    <a:pt x="18227" y="26954"/>
                    <a:pt x="22084" y="20276"/>
                    <a:pt x="24543" y="12923"/>
                  </a:cubicBezTo>
                  <a:cubicBezTo>
                    <a:pt x="25074" y="11308"/>
                    <a:pt x="25556" y="9524"/>
                    <a:pt x="24905" y="7957"/>
                  </a:cubicBezTo>
                  <a:cubicBezTo>
                    <a:pt x="24302" y="6534"/>
                    <a:pt x="22904" y="5618"/>
                    <a:pt x="21554" y="4895"/>
                  </a:cubicBezTo>
                  <a:cubicBezTo>
                    <a:pt x="16515" y="2146"/>
                    <a:pt x="10898" y="483"/>
                    <a:pt x="5184" y="49"/>
                  </a:cubicBezTo>
                  <a:cubicBezTo>
                    <a:pt x="4900" y="21"/>
                    <a:pt x="4608" y="1"/>
                    <a:pt x="4317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2" name="Google Shape;2022;p36"/>
            <p:cNvSpPr/>
            <p:nvPr/>
          </p:nvSpPr>
          <p:spPr>
            <a:xfrm>
              <a:off x="4107425" y="4712025"/>
              <a:ext cx="205550" cy="207500"/>
            </a:xfrm>
            <a:custGeom>
              <a:avLst/>
              <a:gdLst/>
              <a:ahLst/>
              <a:cxnLst/>
              <a:rect l="l" t="t" r="r" b="b"/>
              <a:pathLst>
                <a:path w="8222" h="8300" extrusionOk="0">
                  <a:moveTo>
                    <a:pt x="1785" y="0"/>
                  </a:moveTo>
                  <a:cubicBezTo>
                    <a:pt x="1519" y="796"/>
                    <a:pt x="1302" y="1616"/>
                    <a:pt x="1085" y="2411"/>
                  </a:cubicBezTo>
                  <a:cubicBezTo>
                    <a:pt x="796" y="3641"/>
                    <a:pt x="0" y="5931"/>
                    <a:pt x="965" y="7016"/>
                  </a:cubicBezTo>
                  <a:cubicBezTo>
                    <a:pt x="1626" y="7722"/>
                    <a:pt x="3277" y="8300"/>
                    <a:pt x="4271" y="8300"/>
                  </a:cubicBezTo>
                  <a:cubicBezTo>
                    <a:pt x="4328" y="8300"/>
                    <a:pt x="4384" y="8298"/>
                    <a:pt x="4436" y="8294"/>
                  </a:cubicBezTo>
                  <a:cubicBezTo>
                    <a:pt x="4726" y="8270"/>
                    <a:pt x="4991" y="8221"/>
                    <a:pt x="5208" y="8053"/>
                  </a:cubicBezTo>
                  <a:cubicBezTo>
                    <a:pt x="5401" y="7908"/>
                    <a:pt x="5570" y="7715"/>
                    <a:pt x="5714" y="7498"/>
                  </a:cubicBezTo>
                  <a:cubicBezTo>
                    <a:pt x="6582" y="6196"/>
                    <a:pt x="7233" y="4870"/>
                    <a:pt x="7763" y="3376"/>
                  </a:cubicBezTo>
                  <a:cubicBezTo>
                    <a:pt x="7908" y="2966"/>
                    <a:pt x="8077" y="2532"/>
                    <a:pt x="8221" y="2074"/>
                  </a:cubicBezTo>
                  <a:cubicBezTo>
                    <a:pt x="6100" y="1302"/>
                    <a:pt x="3954" y="579"/>
                    <a:pt x="1785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3" name="Google Shape;2023;p36"/>
            <p:cNvSpPr/>
            <p:nvPr/>
          </p:nvSpPr>
          <p:spPr>
            <a:xfrm>
              <a:off x="2749525" y="2051075"/>
              <a:ext cx="2340950" cy="1788700"/>
            </a:xfrm>
            <a:custGeom>
              <a:avLst/>
              <a:gdLst/>
              <a:ahLst/>
              <a:cxnLst/>
              <a:rect l="l" t="t" r="r" b="b"/>
              <a:pathLst>
                <a:path w="93638" h="71548" extrusionOk="0">
                  <a:moveTo>
                    <a:pt x="6782" y="0"/>
                  </a:moveTo>
                  <a:cubicBezTo>
                    <a:pt x="1657" y="0"/>
                    <a:pt x="2027" y="8384"/>
                    <a:pt x="1447" y="12223"/>
                  </a:cubicBezTo>
                  <a:cubicBezTo>
                    <a:pt x="507" y="18443"/>
                    <a:pt x="0" y="24591"/>
                    <a:pt x="531" y="30907"/>
                  </a:cubicBezTo>
                  <a:cubicBezTo>
                    <a:pt x="1591" y="43299"/>
                    <a:pt x="5955" y="55714"/>
                    <a:pt x="14128" y="65213"/>
                  </a:cubicBezTo>
                  <a:cubicBezTo>
                    <a:pt x="15960" y="67359"/>
                    <a:pt x="18033" y="69360"/>
                    <a:pt x="20589" y="70541"/>
                  </a:cubicBezTo>
                  <a:cubicBezTo>
                    <a:pt x="21951" y="71177"/>
                    <a:pt x="23481" y="71547"/>
                    <a:pt x="24986" y="71547"/>
                  </a:cubicBezTo>
                  <a:cubicBezTo>
                    <a:pt x="26279" y="71547"/>
                    <a:pt x="27553" y="71274"/>
                    <a:pt x="28689" y="70662"/>
                  </a:cubicBezTo>
                  <a:cubicBezTo>
                    <a:pt x="30907" y="69480"/>
                    <a:pt x="32306" y="67262"/>
                    <a:pt x="34186" y="65623"/>
                  </a:cubicBezTo>
                  <a:cubicBezTo>
                    <a:pt x="38212" y="62055"/>
                    <a:pt x="43974" y="61332"/>
                    <a:pt x="49350" y="61283"/>
                  </a:cubicBezTo>
                  <a:cubicBezTo>
                    <a:pt x="49674" y="61279"/>
                    <a:pt x="49998" y="61276"/>
                    <a:pt x="50322" y="61276"/>
                  </a:cubicBezTo>
                  <a:cubicBezTo>
                    <a:pt x="53384" y="61276"/>
                    <a:pt x="56478" y="61510"/>
                    <a:pt x="59355" y="62513"/>
                  </a:cubicBezTo>
                  <a:cubicBezTo>
                    <a:pt x="61911" y="63405"/>
                    <a:pt x="64297" y="64900"/>
                    <a:pt x="66973" y="65285"/>
                  </a:cubicBezTo>
                  <a:cubicBezTo>
                    <a:pt x="67659" y="65381"/>
                    <a:pt x="68350" y="65411"/>
                    <a:pt x="69044" y="65411"/>
                  </a:cubicBezTo>
                  <a:cubicBezTo>
                    <a:pt x="70171" y="65411"/>
                    <a:pt x="71304" y="65333"/>
                    <a:pt x="72429" y="65333"/>
                  </a:cubicBezTo>
                  <a:cubicBezTo>
                    <a:pt x="73049" y="65333"/>
                    <a:pt x="73666" y="65357"/>
                    <a:pt x="74278" y="65430"/>
                  </a:cubicBezTo>
                  <a:cubicBezTo>
                    <a:pt x="76414" y="65659"/>
                    <a:pt x="78338" y="66310"/>
                    <a:pt x="80409" y="66310"/>
                  </a:cubicBezTo>
                  <a:cubicBezTo>
                    <a:pt x="80956" y="66310"/>
                    <a:pt x="81514" y="66264"/>
                    <a:pt x="82089" y="66153"/>
                  </a:cubicBezTo>
                  <a:cubicBezTo>
                    <a:pt x="91853" y="64297"/>
                    <a:pt x="93637" y="46336"/>
                    <a:pt x="93083" y="38839"/>
                  </a:cubicBezTo>
                  <a:cubicBezTo>
                    <a:pt x="92221" y="27341"/>
                    <a:pt x="81632" y="17699"/>
                    <a:pt x="70164" y="17699"/>
                  </a:cubicBezTo>
                  <a:cubicBezTo>
                    <a:pt x="69441" y="17699"/>
                    <a:pt x="68714" y="17737"/>
                    <a:pt x="67986" y="17816"/>
                  </a:cubicBezTo>
                  <a:cubicBezTo>
                    <a:pt x="60729" y="18612"/>
                    <a:pt x="54413" y="22903"/>
                    <a:pt x="47976" y="26375"/>
                  </a:cubicBezTo>
                  <a:cubicBezTo>
                    <a:pt x="46650" y="27074"/>
                    <a:pt x="45276" y="27773"/>
                    <a:pt x="43878" y="28400"/>
                  </a:cubicBezTo>
                  <a:cubicBezTo>
                    <a:pt x="40244" y="29982"/>
                    <a:pt x="36394" y="31121"/>
                    <a:pt x="32604" y="31121"/>
                  </a:cubicBezTo>
                  <a:cubicBezTo>
                    <a:pt x="30735" y="31121"/>
                    <a:pt x="28881" y="30845"/>
                    <a:pt x="27074" y="30208"/>
                  </a:cubicBezTo>
                  <a:cubicBezTo>
                    <a:pt x="25435" y="29629"/>
                    <a:pt x="23844" y="28737"/>
                    <a:pt x="22686" y="27435"/>
                  </a:cubicBezTo>
                  <a:cubicBezTo>
                    <a:pt x="16852" y="20902"/>
                    <a:pt x="23120" y="12247"/>
                    <a:pt x="22204" y="4966"/>
                  </a:cubicBezTo>
                  <a:cubicBezTo>
                    <a:pt x="22057" y="3851"/>
                    <a:pt x="21143" y="3710"/>
                    <a:pt x="20102" y="3710"/>
                  </a:cubicBezTo>
                  <a:cubicBezTo>
                    <a:pt x="19746" y="3710"/>
                    <a:pt x="19376" y="3726"/>
                    <a:pt x="19016" y="3726"/>
                  </a:cubicBezTo>
                  <a:cubicBezTo>
                    <a:pt x="18698" y="3726"/>
                    <a:pt x="18389" y="3713"/>
                    <a:pt x="18106" y="3664"/>
                  </a:cubicBezTo>
                  <a:cubicBezTo>
                    <a:pt x="15936" y="3279"/>
                    <a:pt x="13814" y="2628"/>
                    <a:pt x="11862" y="1736"/>
                  </a:cubicBezTo>
                  <a:cubicBezTo>
                    <a:pt x="10632" y="1157"/>
                    <a:pt x="9451" y="482"/>
                    <a:pt x="8125" y="169"/>
                  </a:cubicBezTo>
                  <a:cubicBezTo>
                    <a:pt x="7640" y="54"/>
                    <a:pt x="7193" y="0"/>
                    <a:pt x="6782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4" name="Google Shape;2024;p36"/>
            <p:cNvSpPr/>
            <p:nvPr/>
          </p:nvSpPr>
          <p:spPr>
            <a:xfrm>
              <a:off x="4704700" y="2387125"/>
              <a:ext cx="433975" cy="355925"/>
            </a:xfrm>
            <a:custGeom>
              <a:avLst/>
              <a:gdLst/>
              <a:ahLst/>
              <a:cxnLst/>
              <a:rect l="l" t="t" r="r" b="b"/>
              <a:pathLst>
                <a:path w="17359" h="14237" extrusionOk="0">
                  <a:moveTo>
                    <a:pt x="12026" y="0"/>
                  </a:moveTo>
                  <a:cubicBezTo>
                    <a:pt x="11584" y="0"/>
                    <a:pt x="11142" y="82"/>
                    <a:pt x="10729" y="252"/>
                  </a:cubicBezTo>
                  <a:cubicBezTo>
                    <a:pt x="9138" y="902"/>
                    <a:pt x="8270" y="2566"/>
                    <a:pt x="7233" y="3940"/>
                  </a:cubicBezTo>
                  <a:cubicBezTo>
                    <a:pt x="5594" y="6062"/>
                    <a:pt x="3280" y="7677"/>
                    <a:pt x="700" y="8448"/>
                  </a:cubicBezTo>
                  <a:cubicBezTo>
                    <a:pt x="387" y="8545"/>
                    <a:pt x="1" y="8762"/>
                    <a:pt x="121" y="9075"/>
                  </a:cubicBezTo>
                  <a:cubicBezTo>
                    <a:pt x="146" y="9148"/>
                    <a:pt x="194" y="9196"/>
                    <a:pt x="266" y="9268"/>
                  </a:cubicBezTo>
                  <a:cubicBezTo>
                    <a:pt x="1616" y="10594"/>
                    <a:pt x="3256" y="11462"/>
                    <a:pt x="4943" y="12330"/>
                  </a:cubicBezTo>
                  <a:cubicBezTo>
                    <a:pt x="6365" y="13077"/>
                    <a:pt x="8005" y="13222"/>
                    <a:pt x="9524" y="13632"/>
                  </a:cubicBezTo>
                  <a:cubicBezTo>
                    <a:pt x="10223" y="13825"/>
                    <a:pt x="11067" y="14017"/>
                    <a:pt x="11910" y="14138"/>
                  </a:cubicBezTo>
                  <a:cubicBezTo>
                    <a:pt x="12290" y="14195"/>
                    <a:pt x="12723" y="14237"/>
                    <a:pt x="13165" y="14237"/>
                  </a:cubicBezTo>
                  <a:cubicBezTo>
                    <a:pt x="14405" y="14237"/>
                    <a:pt x="15714" y="13906"/>
                    <a:pt x="16105" y="12643"/>
                  </a:cubicBezTo>
                  <a:cubicBezTo>
                    <a:pt x="16443" y="11655"/>
                    <a:pt x="16033" y="10522"/>
                    <a:pt x="15286" y="9798"/>
                  </a:cubicBezTo>
                  <a:cubicBezTo>
                    <a:pt x="16443" y="9654"/>
                    <a:pt x="17359" y="8400"/>
                    <a:pt x="17142" y="7243"/>
                  </a:cubicBezTo>
                  <a:cubicBezTo>
                    <a:pt x="16937" y="6237"/>
                    <a:pt x="15945" y="5511"/>
                    <a:pt x="14955" y="5511"/>
                  </a:cubicBezTo>
                  <a:cubicBezTo>
                    <a:pt x="14783" y="5511"/>
                    <a:pt x="14610" y="5533"/>
                    <a:pt x="14442" y="5580"/>
                  </a:cubicBezTo>
                  <a:cubicBezTo>
                    <a:pt x="15575" y="4326"/>
                    <a:pt x="15840" y="2494"/>
                    <a:pt x="14707" y="1192"/>
                  </a:cubicBezTo>
                  <a:cubicBezTo>
                    <a:pt x="14037" y="422"/>
                    <a:pt x="13031" y="0"/>
                    <a:pt x="12026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5" name="Google Shape;2025;p36"/>
            <p:cNvSpPr/>
            <p:nvPr/>
          </p:nvSpPr>
          <p:spPr>
            <a:xfrm>
              <a:off x="4191200" y="3225050"/>
              <a:ext cx="1107800" cy="1800775"/>
            </a:xfrm>
            <a:custGeom>
              <a:avLst/>
              <a:gdLst/>
              <a:ahLst/>
              <a:cxnLst/>
              <a:rect l="l" t="t" r="r" b="b"/>
              <a:pathLst>
                <a:path w="44312" h="72031" extrusionOk="0">
                  <a:moveTo>
                    <a:pt x="11650" y="1"/>
                  </a:moveTo>
                  <a:cubicBezTo>
                    <a:pt x="9916" y="1"/>
                    <a:pt x="8177" y="272"/>
                    <a:pt x="6606" y="848"/>
                  </a:cubicBezTo>
                  <a:cubicBezTo>
                    <a:pt x="3713" y="1909"/>
                    <a:pt x="1375" y="4030"/>
                    <a:pt x="651" y="7478"/>
                  </a:cubicBezTo>
                  <a:cubicBezTo>
                    <a:pt x="1" y="10636"/>
                    <a:pt x="1110" y="13963"/>
                    <a:pt x="3038" y="16542"/>
                  </a:cubicBezTo>
                  <a:cubicBezTo>
                    <a:pt x="4967" y="19098"/>
                    <a:pt x="7691" y="21003"/>
                    <a:pt x="10488" y="22570"/>
                  </a:cubicBezTo>
                  <a:cubicBezTo>
                    <a:pt x="15710" y="25524"/>
                    <a:pt x="21672" y="27484"/>
                    <a:pt x="27633" y="27484"/>
                  </a:cubicBezTo>
                  <a:cubicBezTo>
                    <a:pt x="29211" y="27484"/>
                    <a:pt x="30789" y="27346"/>
                    <a:pt x="32354" y="27054"/>
                  </a:cubicBezTo>
                  <a:lnTo>
                    <a:pt x="32354" y="27054"/>
                  </a:lnTo>
                  <a:cubicBezTo>
                    <a:pt x="32113" y="36215"/>
                    <a:pt x="31486" y="45304"/>
                    <a:pt x="31149" y="54441"/>
                  </a:cubicBezTo>
                  <a:cubicBezTo>
                    <a:pt x="31004" y="58009"/>
                    <a:pt x="30980" y="61553"/>
                    <a:pt x="31221" y="65121"/>
                  </a:cubicBezTo>
                  <a:cubicBezTo>
                    <a:pt x="31245" y="65531"/>
                    <a:pt x="31269" y="65941"/>
                    <a:pt x="31293" y="66350"/>
                  </a:cubicBezTo>
                  <a:cubicBezTo>
                    <a:pt x="31527" y="69200"/>
                    <a:pt x="31780" y="72030"/>
                    <a:pt x="34697" y="72030"/>
                  </a:cubicBezTo>
                  <a:cubicBezTo>
                    <a:pt x="35088" y="72030"/>
                    <a:pt x="35526" y="71979"/>
                    <a:pt x="36018" y="71871"/>
                  </a:cubicBezTo>
                  <a:cubicBezTo>
                    <a:pt x="36838" y="71702"/>
                    <a:pt x="37658" y="71244"/>
                    <a:pt x="38044" y="70521"/>
                  </a:cubicBezTo>
                  <a:cubicBezTo>
                    <a:pt x="38285" y="70039"/>
                    <a:pt x="38309" y="69484"/>
                    <a:pt x="38333" y="68954"/>
                  </a:cubicBezTo>
                  <a:cubicBezTo>
                    <a:pt x="38405" y="67387"/>
                    <a:pt x="38453" y="65844"/>
                    <a:pt x="38502" y="64277"/>
                  </a:cubicBezTo>
                  <a:cubicBezTo>
                    <a:pt x="38911" y="51692"/>
                    <a:pt x="39008" y="39084"/>
                    <a:pt x="42913" y="26909"/>
                  </a:cubicBezTo>
                  <a:cubicBezTo>
                    <a:pt x="43564" y="24932"/>
                    <a:pt x="44312" y="22787"/>
                    <a:pt x="43685" y="20810"/>
                  </a:cubicBezTo>
                  <a:cubicBezTo>
                    <a:pt x="42793" y="17965"/>
                    <a:pt x="39586" y="16711"/>
                    <a:pt x="36959" y="15313"/>
                  </a:cubicBezTo>
                  <a:cubicBezTo>
                    <a:pt x="33487" y="13457"/>
                    <a:pt x="30546" y="10756"/>
                    <a:pt x="27605" y="8153"/>
                  </a:cubicBezTo>
                  <a:cubicBezTo>
                    <a:pt x="24639" y="5525"/>
                    <a:pt x="21602" y="2945"/>
                    <a:pt x="18009" y="1306"/>
                  </a:cubicBezTo>
                  <a:cubicBezTo>
                    <a:pt x="16155" y="461"/>
                    <a:pt x="13907" y="1"/>
                    <a:pt x="11650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6" name="Google Shape;2026;p36"/>
            <p:cNvSpPr/>
            <p:nvPr/>
          </p:nvSpPr>
          <p:spPr>
            <a:xfrm>
              <a:off x="4971700" y="4831975"/>
              <a:ext cx="182050" cy="193850"/>
            </a:xfrm>
            <a:custGeom>
              <a:avLst/>
              <a:gdLst/>
              <a:ahLst/>
              <a:cxnLst/>
              <a:rect l="l" t="t" r="r" b="b"/>
              <a:pathLst>
                <a:path w="7282" h="7754" extrusionOk="0">
                  <a:moveTo>
                    <a:pt x="7282" y="0"/>
                  </a:moveTo>
                  <a:cubicBezTo>
                    <a:pt x="6558" y="193"/>
                    <a:pt x="5811" y="506"/>
                    <a:pt x="5305" y="603"/>
                  </a:cubicBezTo>
                  <a:cubicBezTo>
                    <a:pt x="4121" y="814"/>
                    <a:pt x="2926" y="915"/>
                    <a:pt x="1735" y="915"/>
                  </a:cubicBezTo>
                  <a:cubicBezTo>
                    <a:pt x="1156" y="915"/>
                    <a:pt x="577" y="891"/>
                    <a:pt x="1" y="844"/>
                  </a:cubicBezTo>
                  <a:lnTo>
                    <a:pt x="1" y="844"/>
                  </a:lnTo>
                  <a:cubicBezTo>
                    <a:pt x="25" y="1254"/>
                    <a:pt x="49" y="1664"/>
                    <a:pt x="73" y="2073"/>
                  </a:cubicBezTo>
                  <a:cubicBezTo>
                    <a:pt x="307" y="4923"/>
                    <a:pt x="560" y="7753"/>
                    <a:pt x="3477" y="7753"/>
                  </a:cubicBezTo>
                  <a:cubicBezTo>
                    <a:pt x="3868" y="7753"/>
                    <a:pt x="4306" y="7702"/>
                    <a:pt x="4798" y="7594"/>
                  </a:cubicBezTo>
                  <a:cubicBezTo>
                    <a:pt x="5618" y="7425"/>
                    <a:pt x="6438" y="6967"/>
                    <a:pt x="6824" y="6244"/>
                  </a:cubicBezTo>
                  <a:cubicBezTo>
                    <a:pt x="7065" y="5762"/>
                    <a:pt x="7089" y="5207"/>
                    <a:pt x="7113" y="4677"/>
                  </a:cubicBezTo>
                  <a:cubicBezTo>
                    <a:pt x="7185" y="3110"/>
                    <a:pt x="7233" y="1567"/>
                    <a:pt x="7282" y="0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7" name="Google Shape;2027;p36"/>
            <p:cNvSpPr/>
            <p:nvPr/>
          </p:nvSpPr>
          <p:spPr>
            <a:xfrm>
              <a:off x="2652475" y="4235275"/>
              <a:ext cx="176025" cy="158675"/>
            </a:xfrm>
            <a:custGeom>
              <a:avLst/>
              <a:gdLst/>
              <a:ahLst/>
              <a:cxnLst/>
              <a:rect l="l" t="t" r="r" b="b"/>
              <a:pathLst>
                <a:path w="7041" h="6347" extrusionOk="0">
                  <a:moveTo>
                    <a:pt x="3328" y="1"/>
                  </a:moveTo>
                  <a:cubicBezTo>
                    <a:pt x="3304" y="194"/>
                    <a:pt x="3304" y="386"/>
                    <a:pt x="3256" y="507"/>
                  </a:cubicBezTo>
                  <a:cubicBezTo>
                    <a:pt x="2966" y="1278"/>
                    <a:pt x="2580" y="2098"/>
                    <a:pt x="2122" y="2773"/>
                  </a:cubicBezTo>
                  <a:cubicBezTo>
                    <a:pt x="1472" y="3665"/>
                    <a:pt x="676" y="4437"/>
                    <a:pt x="1" y="5305"/>
                  </a:cubicBezTo>
                  <a:cubicBezTo>
                    <a:pt x="883" y="5941"/>
                    <a:pt x="1952" y="6346"/>
                    <a:pt x="3008" y="6346"/>
                  </a:cubicBezTo>
                  <a:cubicBezTo>
                    <a:pt x="3511" y="6346"/>
                    <a:pt x="4011" y="6254"/>
                    <a:pt x="4485" y="6052"/>
                  </a:cubicBezTo>
                  <a:cubicBezTo>
                    <a:pt x="6149" y="5353"/>
                    <a:pt x="7041" y="3063"/>
                    <a:pt x="5956" y="1640"/>
                  </a:cubicBezTo>
                  <a:cubicBezTo>
                    <a:pt x="5329" y="820"/>
                    <a:pt x="4268" y="483"/>
                    <a:pt x="3328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8" name="Google Shape;2028;p36"/>
            <p:cNvSpPr/>
            <p:nvPr/>
          </p:nvSpPr>
          <p:spPr>
            <a:xfrm>
              <a:off x="2749525" y="2148100"/>
              <a:ext cx="1424825" cy="1691675"/>
            </a:xfrm>
            <a:custGeom>
              <a:avLst/>
              <a:gdLst/>
              <a:ahLst/>
              <a:cxnLst/>
              <a:rect l="l" t="t" r="r" b="b"/>
              <a:pathLst>
                <a:path w="56993" h="67667" extrusionOk="0">
                  <a:moveTo>
                    <a:pt x="2749" y="0"/>
                  </a:moveTo>
                  <a:cubicBezTo>
                    <a:pt x="2700" y="25"/>
                    <a:pt x="2652" y="73"/>
                    <a:pt x="2604" y="97"/>
                  </a:cubicBezTo>
                  <a:cubicBezTo>
                    <a:pt x="1808" y="2797"/>
                    <a:pt x="1760" y="6245"/>
                    <a:pt x="1447" y="8342"/>
                  </a:cubicBezTo>
                  <a:cubicBezTo>
                    <a:pt x="507" y="14562"/>
                    <a:pt x="0" y="20710"/>
                    <a:pt x="531" y="27026"/>
                  </a:cubicBezTo>
                  <a:cubicBezTo>
                    <a:pt x="1591" y="39418"/>
                    <a:pt x="5955" y="51833"/>
                    <a:pt x="14128" y="61332"/>
                  </a:cubicBezTo>
                  <a:cubicBezTo>
                    <a:pt x="15960" y="63478"/>
                    <a:pt x="18033" y="65479"/>
                    <a:pt x="20589" y="66660"/>
                  </a:cubicBezTo>
                  <a:cubicBezTo>
                    <a:pt x="21951" y="67296"/>
                    <a:pt x="23481" y="67666"/>
                    <a:pt x="24986" y="67666"/>
                  </a:cubicBezTo>
                  <a:cubicBezTo>
                    <a:pt x="26279" y="67666"/>
                    <a:pt x="27553" y="67393"/>
                    <a:pt x="28689" y="66781"/>
                  </a:cubicBezTo>
                  <a:cubicBezTo>
                    <a:pt x="30907" y="65599"/>
                    <a:pt x="32306" y="63381"/>
                    <a:pt x="34186" y="61742"/>
                  </a:cubicBezTo>
                  <a:cubicBezTo>
                    <a:pt x="38212" y="58174"/>
                    <a:pt x="43974" y="57451"/>
                    <a:pt x="49350" y="57402"/>
                  </a:cubicBezTo>
                  <a:cubicBezTo>
                    <a:pt x="49722" y="57395"/>
                    <a:pt x="50094" y="57392"/>
                    <a:pt x="50467" y="57392"/>
                  </a:cubicBezTo>
                  <a:cubicBezTo>
                    <a:pt x="52655" y="57392"/>
                    <a:pt x="54850" y="57528"/>
                    <a:pt x="56993" y="57981"/>
                  </a:cubicBezTo>
                  <a:cubicBezTo>
                    <a:pt x="55884" y="57137"/>
                    <a:pt x="54461" y="56559"/>
                    <a:pt x="53473" y="56269"/>
                  </a:cubicBezTo>
                  <a:cubicBezTo>
                    <a:pt x="50459" y="55329"/>
                    <a:pt x="47373" y="54654"/>
                    <a:pt x="44239" y="54317"/>
                  </a:cubicBezTo>
                  <a:cubicBezTo>
                    <a:pt x="38309" y="53666"/>
                    <a:pt x="32161" y="54051"/>
                    <a:pt x="26568" y="52050"/>
                  </a:cubicBezTo>
                  <a:cubicBezTo>
                    <a:pt x="8583" y="45638"/>
                    <a:pt x="2797" y="22132"/>
                    <a:pt x="3496" y="5232"/>
                  </a:cubicBezTo>
                  <a:cubicBezTo>
                    <a:pt x="3568" y="3448"/>
                    <a:pt x="3665" y="1519"/>
                    <a:pt x="2749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9" name="Google Shape;2029;p36"/>
            <p:cNvSpPr/>
            <p:nvPr/>
          </p:nvSpPr>
          <p:spPr>
            <a:xfrm>
              <a:off x="3030375" y="3140150"/>
              <a:ext cx="675675" cy="1794675"/>
            </a:xfrm>
            <a:custGeom>
              <a:avLst/>
              <a:gdLst/>
              <a:ahLst/>
              <a:cxnLst/>
              <a:rect l="l" t="t" r="r" b="b"/>
              <a:pathLst>
                <a:path w="27027" h="71787" extrusionOk="0">
                  <a:moveTo>
                    <a:pt x="12028" y="0"/>
                  </a:moveTo>
                  <a:cubicBezTo>
                    <a:pt x="11300" y="0"/>
                    <a:pt x="10580" y="179"/>
                    <a:pt x="9885" y="411"/>
                  </a:cubicBezTo>
                  <a:cubicBezTo>
                    <a:pt x="1" y="3930"/>
                    <a:pt x="2050" y="16395"/>
                    <a:pt x="5064" y="23723"/>
                  </a:cubicBezTo>
                  <a:cubicBezTo>
                    <a:pt x="7065" y="28617"/>
                    <a:pt x="10175" y="33849"/>
                    <a:pt x="10898" y="39105"/>
                  </a:cubicBezTo>
                  <a:cubicBezTo>
                    <a:pt x="11645" y="44650"/>
                    <a:pt x="12103" y="50002"/>
                    <a:pt x="11404" y="55619"/>
                  </a:cubicBezTo>
                  <a:cubicBezTo>
                    <a:pt x="11067" y="58367"/>
                    <a:pt x="10343" y="61067"/>
                    <a:pt x="9813" y="63792"/>
                  </a:cubicBezTo>
                  <a:cubicBezTo>
                    <a:pt x="9644" y="64611"/>
                    <a:pt x="9500" y="65455"/>
                    <a:pt x="9379" y="66275"/>
                  </a:cubicBezTo>
                  <a:cubicBezTo>
                    <a:pt x="9234" y="67504"/>
                    <a:pt x="8656" y="69891"/>
                    <a:pt x="9765" y="70855"/>
                  </a:cubicBezTo>
                  <a:cubicBezTo>
                    <a:pt x="10394" y="71424"/>
                    <a:pt x="11826" y="71787"/>
                    <a:pt x="12824" y="71787"/>
                  </a:cubicBezTo>
                  <a:cubicBezTo>
                    <a:pt x="13012" y="71787"/>
                    <a:pt x="13184" y="71774"/>
                    <a:pt x="13333" y="71747"/>
                  </a:cubicBezTo>
                  <a:cubicBezTo>
                    <a:pt x="13598" y="71699"/>
                    <a:pt x="13863" y="71627"/>
                    <a:pt x="14080" y="71434"/>
                  </a:cubicBezTo>
                  <a:cubicBezTo>
                    <a:pt x="14273" y="71289"/>
                    <a:pt x="14394" y="71072"/>
                    <a:pt x="14514" y="70831"/>
                  </a:cubicBezTo>
                  <a:cubicBezTo>
                    <a:pt x="15261" y="69433"/>
                    <a:pt x="15744" y="68059"/>
                    <a:pt x="16105" y="66516"/>
                  </a:cubicBezTo>
                  <a:cubicBezTo>
                    <a:pt x="16226" y="66082"/>
                    <a:pt x="16346" y="65624"/>
                    <a:pt x="16443" y="65190"/>
                  </a:cubicBezTo>
                  <a:cubicBezTo>
                    <a:pt x="18371" y="57186"/>
                    <a:pt x="19963" y="48965"/>
                    <a:pt x="20927" y="40816"/>
                  </a:cubicBezTo>
                  <a:cubicBezTo>
                    <a:pt x="21891" y="32812"/>
                    <a:pt x="27026" y="24567"/>
                    <a:pt x="26930" y="16563"/>
                  </a:cubicBezTo>
                  <a:cubicBezTo>
                    <a:pt x="26882" y="14538"/>
                    <a:pt x="26183" y="9861"/>
                    <a:pt x="25411" y="8149"/>
                  </a:cubicBezTo>
                  <a:cubicBezTo>
                    <a:pt x="24061" y="5136"/>
                    <a:pt x="18154" y="2942"/>
                    <a:pt x="15358" y="1230"/>
                  </a:cubicBezTo>
                  <a:cubicBezTo>
                    <a:pt x="14562" y="748"/>
                    <a:pt x="13718" y="242"/>
                    <a:pt x="12802" y="73"/>
                  </a:cubicBezTo>
                  <a:cubicBezTo>
                    <a:pt x="12544" y="23"/>
                    <a:pt x="12286" y="0"/>
                    <a:pt x="12028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0" name="Google Shape;2030;p36"/>
            <p:cNvSpPr/>
            <p:nvPr/>
          </p:nvSpPr>
          <p:spPr>
            <a:xfrm>
              <a:off x="3246750" y="4734925"/>
              <a:ext cx="194700" cy="199900"/>
            </a:xfrm>
            <a:custGeom>
              <a:avLst/>
              <a:gdLst/>
              <a:ahLst/>
              <a:cxnLst/>
              <a:rect l="l" t="t" r="r" b="b"/>
              <a:pathLst>
                <a:path w="7788" h="7996" extrusionOk="0">
                  <a:moveTo>
                    <a:pt x="1158" y="1"/>
                  </a:moveTo>
                  <a:cubicBezTo>
                    <a:pt x="989" y="820"/>
                    <a:pt x="845" y="1664"/>
                    <a:pt x="724" y="2484"/>
                  </a:cubicBezTo>
                  <a:cubicBezTo>
                    <a:pt x="579" y="3713"/>
                    <a:pt x="1" y="6100"/>
                    <a:pt x="1110" y="7064"/>
                  </a:cubicBezTo>
                  <a:cubicBezTo>
                    <a:pt x="1739" y="7633"/>
                    <a:pt x="3171" y="7996"/>
                    <a:pt x="4169" y="7996"/>
                  </a:cubicBezTo>
                  <a:cubicBezTo>
                    <a:pt x="4357" y="7996"/>
                    <a:pt x="4529" y="7983"/>
                    <a:pt x="4678" y="7956"/>
                  </a:cubicBezTo>
                  <a:cubicBezTo>
                    <a:pt x="4943" y="7908"/>
                    <a:pt x="5208" y="7836"/>
                    <a:pt x="5425" y="7643"/>
                  </a:cubicBezTo>
                  <a:cubicBezTo>
                    <a:pt x="5618" y="7498"/>
                    <a:pt x="5739" y="7281"/>
                    <a:pt x="5859" y="7040"/>
                  </a:cubicBezTo>
                  <a:cubicBezTo>
                    <a:pt x="6606" y="5642"/>
                    <a:pt x="7089" y="4268"/>
                    <a:pt x="7450" y="2725"/>
                  </a:cubicBezTo>
                  <a:cubicBezTo>
                    <a:pt x="7571" y="2291"/>
                    <a:pt x="7691" y="1833"/>
                    <a:pt x="7788" y="1399"/>
                  </a:cubicBezTo>
                  <a:cubicBezTo>
                    <a:pt x="5594" y="820"/>
                    <a:pt x="3376" y="362"/>
                    <a:pt x="1158" y="1"/>
                  </a:cubicBezTo>
                  <a:close/>
                </a:path>
              </a:pathLst>
            </a:custGeom>
            <a:solidFill>
              <a:srgbClr val="8367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1" name="Google Shape;2031;p36"/>
            <p:cNvSpPr/>
            <p:nvPr/>
          </p:nvSpPr>
          <p:spPr>
            <a:xfrm>
              <a:off x="2685625" y="1521775"/>
              <a:ext cx="1168075" cy="828575"/>
            </a:xfrm>
            <a:custGeom>
              <a:avLst/>
              <a:gdLst/>
              <a:ahLst/>
              <a:cxnLst/>
              <a:rect l="l" t="t" r="r" b="b"/>
              <a:pathLst>
                <a:path w="46723" h="33143" extrusionOk="0">
                  <a:moveTo>
                    <a:pt x="20436" y="1"/>
                  </a:moveTo>
                  <a:cubicBezTo>
                    <a:pt x="20273" y="1"/>
                    <a:pt x="20107" y="2"/>
                    <a:pt x="19938" y="5"/>
                  </a:cubicBezTo>
                  <a:cubicBezTo>
                    <a:pt x="17021" y="53"/>
                    <a:pt x="14056" y="535"/>
                    <a:pt x="11380" y="1765"/>
                  </a:cubicBezTo>
                  <a:cubicBezTo>
                    <a:pt x="6631" y="3959"/>
                    <a:pt x="2870" y="8226"/>
                    <a:pt x="1520" y="13313"/>
                  </a:cubicBezTo>
                  <a:cubicBezTo>
                    <a:pt x="1" y="18954"/>
                    <a:pt x="2339" y="25463"/>
                    <a:pt x="6751" y="29200"/>
                  </a:cubicBezTo>
                  <a:cubicBezTo>
                    <a:pt x="10164" y="32097"/>
                    <a:pt x="14534" y="33143"/>
                    <a:pt x="18982" y="33143"/>
                  </a:cubicBezTo>
                  <a:cubicBezTo>
                    <a:pt x="22642" y="33143"/>
                    <a:pt x="26355" y="32435"/>
                    <a:pt x="29630" y="31466"/>
                  </a:cubicBezTo>
                  <a:cubicBezTo>
                    <a:pt x="31559" y="30888"/>
                    <a:pt x="33343" y="29972"/>
                    <a:pt x="35223" y="29297"/>
                  </a:cubicBezTo>
                  <a:cubicBezTo>
                    <a:pt x="36790" y="28742"/>
                    <a:pt x="38333" y="28019"/>
                    <a:pt x="39804" y="27223"/>
                  </a:cubicBezTo>
                  <a:cubicBezTo>
                    <a:pt x="42697" y="25656"/>
                    <a:pt x="45469" y="23390"/>
                    <a:pt x="46409" y="20087"/>
                  </a:cubicBezTo>
                  <a:cubicBezTo>
                    <a:pt x="46626" y="19267"/>
                    <a:pt x="46723" y="18375"/>
                    <a:pt x="46675" y="17508"/>
                  </a:cubicBezTo>
                  <a:cubicBezTo>
                    <a:pt x="46578" y="15916"/>
                    <a:pt x="46000" y="14325"/>
                    <a:pt x="44915" y="13168"/>
                  </a:cubicBezTo>
                  <a:cubicBezTo>
                    <a:pt x="43902" y="12107"/>
                    <a:pt x="42600" y="11456"/>
                    <a:pt x="41323" y="10757"/>
                  </a:cubicBezTo>
                  <a:cubicBezTo>
                    <a:pt x="38647" y="9311"/>
                    <a:pt x="36067" y="7671"/>
                    <a:pt x="33656" y="5839"/>
                  </a:cubicBezTo>
                  <a:cubicBezTo>
                    <a:pt x="31631" y="4272"/>
                    <a:pt x="30185" y="2464"/>
                    <a:pt x="27677" y="1451"/>
                  </a:cubicBezTo>
                  <a:cubicBezTo>
                    <a:pt x="25064" y="383"/>
                    <a:pt x="23115" y="1"/>
                    <a:pt x="20436" y="1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2" name="Google Shape;2032;p36"/>
            <p:cNvSpPr/>
            <p:nvPr/>
          </p:nvSpPr>
          <p:spPr>
            <a:xfrm>
              <a:off x="3305825" y="1782500"/>
              <a:ext cx="99475" cy="119900"/>
            </a:xfrm>
            <a:custGeom>
              <a:avLst/>
              <a:gdLst/>
              <a:ahLst/>
              <a:cxnLst/>
              <a:rect l="l" t="t" r="r" b="b"/>
              <a:pathLst>
                <a:path w="3979" h="4796" extrusionOk="0">
                  <a:moveTo>
                    <a:pt x="1915" y="0"/>
                  </a:moveTo>
                  <a:cubicBezTo>
                    <a:pt x="1616" y="0"/>
                    <a:pt x="1314" y="87"/>
                    <a:pt x="1061" y="256"/>
                  </a:cubicBezTo>
                  <a:cubicBezTo>
                    <a:pt x="0" y="979"/>
                    <a:pt x="434" y="2474"/>
                    <a:pt x="892" y="3438"/>
                  </a:cubicBezTo>
                  <a:cubicBezTo>
                    <a:pt x="1013" y="3727"/>
                    <a:pt x="1182" y="4017"/>
                    <a:pt x="1399" y="4234"/>
                  </a:cubicBezTo>
                  <a:cubicBezTo>
                    <a:pt x="1697" y="4572"/>
                    <a:pt x="2078" y="4795"/>
                    <a:pt x="2540" y="4795"/>
                  </a:cubicBezTo>
                  <a:cubicBezTo>
                    <a:pt x="2638" y="4795"/>
                    <a:pt x="2740" y="4785"/>
                    <a:pt x="2845" y="4764"/>
                  </a:cubicBezTo>
                  <a:cubicBezTo>
                    <a:pt x="3424" y="4644"/>
                    <a:pt x="3737" y="4234"/>
                    <a:pt x="3858" y="3679"/>
                  </a:cubicBezTo>
                  <a:cubicBezTo>
                    <a:pt x="3978" y="3077"/>
                    <a:pt x="3858" y="2474"/>
                    <a:pt x="3665" y="1871"/>
                  </a:cubicBezTo>
                  <a:cubicBezTo>
                    <a:pt x="3472" y="1220"/>
                    <a:pt x="3183" y="449"/>
                    <a:pt x="2532" y="135"/>
                  </a:cubicBezTo>
                  <a:cubicBezTo>
                    <a:pt x="2341" y="45"/>
                    <a:pt x="2129" y="0"/>
                    <a:pt x="1915" y="0"/>
                  </a:cubicBezTo>
                  <a:close/>
                </a:path>
              </a:pathLst>
            </a:custGeom>
            <a:solidFill>
              <a:srgbClr val="57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3" name="Google Shape;2033;p36"/>
            <p:cNvSpPr/>
            <p:nvPr/>
          </p:nvSpPr>
          <p:spPr>
            <a:xfrm>
              <a:off x="3768100" y="1842525"/>
              <a:ext cx="82000" cy="72675"/>
            </a:xfrm>
            <a:custGeom>
              <a:avLst/>
              <a:gdLst/>
              <a:ahLst/>
              <a:cxnLst/>
              <a:rect l="l" t="t" r="r" b="b"/>
              <a:pathLst>
                <a:path w="3280" h="2907" extrusionOk="0">
                  <a:moveTo>
                    <a:pt x="1592" y="0"/>
                  </a:moveTo>
                  <a:cubicBezTo>
                    <a:pt x="1447" y="0"/>
                    <a:pt x="1326" y="49"/>
                    <a:pt x="1206" y="121"/>
                  </a:cubicBezTo>
                  <a:cubicBezTo>
                    <a:pt x="989" y="266"/>
                    <a:pt x="772" y="386"/>
                    <a:pt x="555" y="531"/>
                  </a:cubicBezTo>
                  <a:cubicBezTo>
                    <a:pt x="314" y="724"/>
                    <a:pt x="73" y="917"/>
                    <a:pt x="25" y="1230"/>
                  </a:cubicBezTo>
                  <a:cubicBezTo>
                    <a:pt x="0" y="1351"/>
                    <a:pt x="25" y="1471"/>
                    <a:pt x="49" y="1592"/>
                  </a:cubicBezTo>
                  <a:cubicBezTo>
                    <a:pt x="217" y="2074"/>
                    <a:pt x="651" y="2411"/>
                    <a:pt x="1109" y="2580"/>
                  </a:cubicBezTo>
                  <a:cubicBezTo>
                    <a:pt x="1386" y="2679"/>
                    <a:pt x="1824" y="2907"/>
                    <a:pt x="2159" y="2907"/>
                  </a:cubicBezTo>
                  <a:cubicBezTo>
                    <a:pt x="2233" y="2907"/>
                    <a:pt x="2302" y="2896"/>
                    <a:pt x="2363" y="2869"/>
                  </a:cubicBezTo>
                  <a:cubicBezTo>
                    <a:pt x="3279" y="2460"/>
                    <a:pt x="2460" y="603"/>
                    <a:pt x="1929" y="169"/>
                  </a:cubicBezTo>
                  <a:cubicBezTo>
                    <a:pt x="1833" y="73"/>
                    <a:pt x="1712" y="0"/>
                    <a:pt x="1592" y="0"/>
                  </a:cubicBezTo>
                  <a:close/>
                </a:path>
              </a:pathLst>
            </a:custGeom>
            <a:solidFill>
              <a:srgbClr val="57391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4" name="Google Shape;2034;p36"/>
            <p:cNvSpPr/>
            <p:nvPr/>
          </p:nvSpPr>
          <p:spPr>
            <a:xfrm>
              <a:off x="4365375" y="2540450"/>
              <a:ext cx="187475" cy="82575"/>
            </a:xfrm>
            <a:custGeom>
              <a:avLst/>
              <a:gdLst/>
              <a:ahLst/>
              <a:cxnLst/>
              <a:rect l="l" t="t" r="r" b="b"/>
              <a:pathLst>
                <a:path w="7499" h="3303" extrusionOk="0">
                  <a:moveTo>
                    <a:pt x="4477" y="1"/>
                  </a:moveTo>
                  <a:cubicBezTo>
                    <a:pt x="4191" y="1"/>
                    <a:pt x="3895" y="16"/>
                    <a:pt x="3593" y="49"/>
                  </a:cubicBezTo>
                  <a:cubicBezTo>
                    <a:pt x="1568" y="266"/>
                    <a:pt x="1" y="1158"/>
                    <a:pt x="97" y="2050"/>
                  </a:cubicBezTo>
                  <a:cubicBezTo>
                    <a:pt x="180" y="2790"/>
                    <a:pt x="1437" y="3303"/>
                    <a:pt x="3062" y="3303"/>
                  </a:cubicBezTo>
                  <a:cubicBezTo>
                    <a:pt x="3342" y="3303"/>
                    <a:pt x="3633" y="3288"/>
                    <a:pt x="3931" y="3256"/>
                  </a:cubicBezTo>
                  <a:cubicBezTo>
                    <a:pt x="5956" y="3039"/>
                    <a:pt x="7499" y="2147"/>
                    <a:pt x="7426" y="1255"/>
                  </a:cubicBezTo>
                  <a:cubicBezTo>
                    <a:pt x="7344" y="497"/>
                    <a:pt x="6081" y="1"/>
                    <a:pt x="4477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5" name="Google Shape;2035;p36"/>
            <p:cNvSpPr/>
            <p:nvPr/>
          </p:nvSpPr>
          <p:spPr>
            <a:xfrm>
              <a:off x="4515450" y="2832050"/>
              <a:ext cx="90450" cy="39450"/>
            </a:xfrm>
            <a:custGeom>
              <a:avLst/>
              <a:gdLst/>
              <a:ahLst/>
              <a:cxnLst/>
              <a:rect l="l" t="t" r="r" b="b"/>
              <a:pathLst>
                <a:path w="3618" h="1578" extrusionOk="0">
                  <a:moveTo>
                    <a:pt x="1633" y="1"/>
                  </a:moveTo>
                  <a:cubicBezTo>
                    <a:pt x="737" y="1"/>
                    <a:pt x="25" y="300"/>
                    <a:pt x="25" y="705"/>
                  </a:cubicBezTo>
                  <a:cubicBezTo>
                    <a:pt x="1" y="1139"/>
                    <a:pt x="772" y="1524"/>
                    <a:pt x="1761" y="1572"/>
                  </a:cubicBezTo>
                  <a:cubicBezTo>
                    <a:pt x="1828" y="1576"/>
                    <a:pt x="1895" y="1577"/>
                    <a:pt x="1960" y="1577"/>
                  </a:cubicBezTo>
                  <a:cubicBezTo>
                    <a:pt x="2857" y="1577"/>
                    <a:pt x="3571" y="1278"/>
                    <a:pt x="3593" y="873"/>
                  </a:cubicBezTo>
                  <a:cubicBezTo>
                    <a:pt x="3617" y="439"/>
                    <a:pt x="2822" y="54"/>
                    <a:pt x="1833" y="5"/>
                  </a:cubicBezTo>
                  <a:cubicBezTo>
                    <a:pt x="1766" y="2"/>
                    <a:pt x="1699" y="1"/>
                    <a:pt x="1633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6" name="Google Shape;2036;p36"/>
            <p:cNvSpPr/>
            <p:nvPr/>
          </p:nvSpPr>
          <p:spPr>
            <a:xfrm>
              <a:off x="3712650" y="3014075"/>
              <a:ext cx="90425" cy="39450"/>
            </a:xfrm>
            <a:custGeom>
              <a:avLst/>
              <a:gdLst/>
              <a:ahLst/>
              <a:cxnLst/>
              <a:rect l="l" t="t" r="r" b="b"/>
              <a:pathLst>
                <a:path w="3617" h="1578" extrusionOk="0">
                  <a:moveTo>
                    <a:pt x="1633" y="0"/>
                  </a:moveTo>
                  <a:cubicBezTo>
                    <a:pt x="736" y="0"/>
                    <a:pt x="23" y="300"/>
                    <a:pt x="1" y="704"/>
                  </a:cubicBezTo>
                  <a:cubicBezTo>
                    <a:pt x="1" y="1138"/>
                    <a:pt x="772" y="1524"/>
                    <a:pt x="1760" y="1572"/>
                  </a:cubicBezTo>
                  <a:cubicBezTo>
                    <a:pt x="1828" y="1576"/>
                    <a:pt x="1894" y="1577"/>
                    <a:pt x="1960" y="1577"/>
                  </a:cubicBezTo>
                  <a:cubicBezTo>
                    <a:pt x="2857" y="1577"/>
                    <a:pt x="3570" y="1277"/>
                    <a:pt x="3593" y="873"/>
                  </a:cubicBezTo>
                  <a:cubicBezTo>
                    <a:pt x="3617" y="439"/>
                    <a:pt x="2821" y="53"/>
                    <a:pt x="1833" y="5"/>
                  </a:cubicBezTo>
                  <a:cubicBezTo>
                    <a:pt x="1765" y="2"/>
                    <a:pt x="1699" y="0"/>
                    <a:pt x="1633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7" name="Google Shape;2037;p36"/>
            <p:cNvSpPr/>
            <p:nvPr/>
          </p:nvSpPr>
          <p:spPr>
            <a:xfrm>
              <a:off x="3933250" y="2708750"/>
              <a:ext cx="187450" cy="101925"/>
            </a:xfrm>
            <a:custGeom>
              <a:avLst/>
              <a:gdLst/>
              <a:ahLst/>
              <a:cxnLst/>
              <a:rect l="l" t="t" r="r" b="b"/>
              <a:pathLst>
                <a:path w="7498" h="4077" extrusionOk="0">
                  <a:moveTo>
                    <a:pt x="5625" y="0"/>
                  </a:moveTo>
                  <a:cubicBezTo>
                    <a:pt x="4913" y="0"/>
                    <a:pt x="4032" y="182"/>
                    <a:pt x="3134" y="550"/>
                  </a:cubicBezTo>
                  <a:cubicBezTo>
                    <a:pt x="1254" y="1321"/>
                    <a:pt x="0" y="2623"/>
                    <a:pt x="338" y="3443"/>
                  </a:cubicBezTo>
                  <a:cubicBezTo>
                    <a:pt x="512" y="3865"/>
                    <a:pt x="1076" y="4076"/>
                    <a:pt x="1839" y="4076"/>
                  </a:cubicBezTo>
                  <a:cubicBezTo>
                    <a:pt x="2557" y="4076"/>
                    <a:pt x="3452" y="3889"/>
                    <a:pt x="4364" y="3515"/>
                  </a:cubicBezTo>
                  <a:cubicBezTo>
                    <a:pt x="6244" y="2744"/>
                    <a:pt x="7498" y="1466"/>
                    <a:pt x="7160" y="646"/>
                  </a:cubicBezTo>
                  <a:cubicBezTo>
                    <a:pt x="6984" y="218"/>
                    <a:pt x="6406" y="0"/>
                    <a:pt x="5625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8" name="Google Shape;2038;p36"/>
            <p:cNvSpPr/>
            <p:nvPr/>
          </p:nvSpPr>
          <p:spPr>
            <a:xfrm>
              <a:off x="4332850" y="2701425"/>
              <a:ext cx="188050" cy="83125"/>
            </a:xfrm>
            <a:custGeom>
              <a:avLst/>
              <a:gdLst/>
              <a:ahLst/>
              <a:cxnLst/>
              <a:rect l="l" t="t" r="r" b="b"/>
              <a:pathLst>
                <a:path w="7522" h="3325" extrusionOk="0">
                  <a:moveTo>
                    <a:pt x="4624" y="1"/>
                  </a:moveTo>
                  <a:cubicBezTo>
                    <a:pt x="4287" y="1"/>
                    <a:pt x="3933" y="24"/>
                    <a:pt x="3568" y="71"/>
                  </a:cubicBezTo>
                  <a:cubicBezTo>
                    <a:pt x="1543" y="312"/>
                    <a:pt x="0" y="1253"/>
                    <a:pt x="121" y="2120"/>
                  </a:cubicBezTo>
                  <a:cubicBezTo>
                    <a:pt x="200" y="2852"/>
                    <a:pt x="1381" y="3324"/>
                    <a:pt x="2920" y="3324"/>
                  </a:cubicBezTo>
                  <a:cubicBezTo>
                    <a:pt x="3258" y="3324"/>
                    <a:pt x="3613" y="3301"/>
                    <a:pt x="3978" y="3254"/>
                  </a:cubicBezTo>
                  <a:cubicBezTo>
                    <a:pt x="5979" y="3012"/>
                    <a:pt x="7522" y="2096"/>
                    <a:pt x="7425" y="1204"/>
                  </a:cubicBezTo>
                  <a:cubicBezTo>
                    <a:pt x="7327" y="473"/>
                    <a:pt x="6158" y="1"/>
                    <a:pt x="4624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9" name="Google Shape;2039;p36"/>
            <p:cNvSpPr/>
            <p:nvPr/>
          </p:nvSpPr>
          <p:spPr>
            <a:xfrm>
              <a:off x="4285825" y="2911775"/>
              <a:ext cx="110325" cy="48525"/>
            </a:xfrm>
            <a:custGeom>
              <a:avLst/>
              <a:gdLst/>
              <a:ahLst/>
              <a:cxnLst/>
              <a:rect l="l" t="t" r="r" b="b"/>
              <a:pathLst>
                <a:path w="4413" h="1941" extrusionOk="0">
                  <a:moveTo>
                    <a:pt x="2721" y="1"/>
                  </a:moveTo>
                  <a:cubicBezTo>
                    <a:pt x="2522" y="1"/>
                    <a:pt x="2312" y="16"/>
                    <a:pt x="2098" y="47"/>
                  </a:cubicBezTo>
                  <a:cubicBezTo>
                    <a:pt x="917" y="192"/>
                    <a:pt x="1" y="722"/>
                    <a:pt x="73" y="1228"/>
                  </a:cubicBezTo>
                  <a:cubicBezTo>
                    <a:pt x="133" y="1667"/>
                    <a:pt x="819" y="1940"/>
                    <a:pt x="1722" y="1940"/>
                  </a:cubicBezTo>
                  <a:cubicBezTo>
                    <a:pt x="1911" y="1940"/>
                    <a:pt x="2110" y="1928"/>
                    <a:pt x="2315" y="1903"/>
                  </a:cubicBezTo>
                  <a:cubicBezTo>
                    <a:pt x="3496" y="1759"/>
                    <a:pt x="4412" y="1204"/>
                    <a:pt x="4340" y="698"/>
                  </a:cubicBezTo>
                  <a:cubicBezTo>
                    <a:pt x="4281" y="285"/>
                    <a:pt x="3598" y="1"/>
                    <a:pt x="2721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0" name="Google Shape;2040;p36"/>
            <p:cNvSpPr/>
            <p:nvPr/>
          </p:nvSpPr>
          <p:spPr>
            <a:xfrm>
              <a:off x="4118275" y="2809875"/>
              <a:ext cx="157925" cy="77775"/>
            </a:xfrm>
            <a:custGeom>
              <a:avLst/>
              <a:gdLst/>
              <a:ahLst/>
              <a:cxnLst/>
              <a:rect l="l" t="t" r="r" b="b"/>
              <a:pathLst>
                <a:path w="6317" h="3111" extrusionOk="0">
                  <a:moveTo>
                    <a:pt x="4483" y="0"/>
                  </a:moveTo>
                  <a:cubicBezTo>
                    <a:pt x="3972" y="0"/>
                    <a:pt x="3383" y="86"/>
                    <a:pt x="2773" y="266"/>
                  </a:cubicBezTo>
                  <a:cubicBezTo>
                    <a:pt x="1158" y="748"/>
                    <a:pt x="0" y="1712"/>
                    <a:pt x="217" y="2411"/>
                  </a:cubicBezTo>
                  <a:cubicBezTo>
                    <a:pt x="354" y="2866"/>
                    <a:pt x="984" y="3111"/>
                    <a:pt x="1841" y="3111"/>
                  </a:cubicBezTo>
                  <a:cubicBezTo>
                    <a:pt x="2348" y="3111"/>
                    <a:pt x="2935" y="3025"/>
                    <a:pt x="3544" y="2845"/>
                  </a:cubicBezTo>
                  <a:cubicBezTo>
                    <a:pt x="5160" y="2363"/>
                    <a:pt x="6317" y="1399"/>
                    <a:pt x="6100" y="700"/>
                  </a:cubicBezTo>
                  <a:cubicBezTo>
                    <a:pt x="5979" y="245"/>
                    <a:pt x="5344" y="0"/>
                    <a:pt x="4483" y="0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1" name="Google Shape;2041;p36"/>
            <p:cNvSpPr/>
            <p:nvPr/>
          </p:nvSpPr>
          <p:spPr>
            <a:xfrm>
              <a:off x="4187575" y="2624025"/>
              <a:ext cx="103700" cy="54075"/>
            </a:xfrm>
            <a:custGeom>
              <a:avLst/>
              <a:gdLst/>
              <a:ahLst/>
              <a:cxnLst/>
              <a:rect l="l" t="t" r="r" b="b"/>
              <a:pathLst>
                <a:path w="4148" h="2163" extrusionOk="0">
                  <a:moveTo>
                    <a:pt x="3069" y="1"/>
                  </a:moveTo>
                  <a:cubicBezTo>
                    <a:pt x="2696" y="1"/>
                    <a:pt x="2247" y="82"/>
                    <a:pt x="1785" y="250"/>
                  </a:cubicBezTo>
                  <a:cubicBezTo>
                    <a:pt x="724" y="612"/>
                    <a:pt x="1" y="1311"/>
                    <a:pt x="170" y="1769"/>
                  </a:cubicBezTo>
                  <a:cubicBezTo>
                    <a:pt x="265" y="2027"/>
                    <a:pt x="621" y="2163"/>
                    <a:pt x="1103" y="2163"/>
                  </a:cubicBezTo>
                  <a:cubicBezTo>
                    <a:pt x="1476" y="2163"/>
                    <a:pt x="1925" y="2082"/>
                    <a:pt x="2388" y="1914"/>
                  </a:cubicBezTo>
                  <a:cubicBezTo>
                    <a:pt x="3424" y="1552"/>
                    <a:pt x="4148" y="877"/>
                    <a:pt x="4003" y="395"/>
                  </a:cubicBezTo>
                  <a:cubicBezTo>
                    <a:pt x="3908" y="136"/>
                    <a:pt x="3552" y="1"/>
                    <a:pt x="306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2" name="Google Shape;2042;p36"/>
            <p:cNvSpPr/>
            <p:nvPr/>
          </p:nvSpPr>
          <p:spPr>
            <a:xfrm>
              <a:off x="3899500" y="2874150"/>
              <a:ext cx="103675" cy="54075"/>
            </a:xfrm>
            <a:custGeom>
              <a:avLst/>
              <a:gdLst/>
              <a:ahLst/>
              <a:cxnLst/>
              <a:rect l="l" t="t" r="r" b="b"/>
              <a:pathLst>
                <a:path w="4147" h="2163" extrusionOk="0">
                  <a:moveTo>
                    <a:pt x="3069" y="1"/>
                  </a:moveTo>
                  <a:cubicBezTo>
                    <a:pt x="2695" y="1"/>
                    <a:pt x="2247" y="82"/>
                    <a:pt x="1784" y="250"/>
                  </a:cubicBezTo>
                  <a:cubicBezTo>
                    <a:pt x="723" y="612"/>
                    <a:pt x="0" y="1311"/>
                    <a:pt x="169" y="1769"/>
                  </a:cubicBezTo>
                  <a:cubicBezTo>
                    <a:pt x="264" y="2027"/>
                    <a:pt x="620" y="2163"/>
                    <a:pt x="1102" y="2163"/>
                  </a:cubicBezTo>
                  <a:cubicBezTo>
                    <a:pt x="1475" y="2163"/>
                    <a:pt x="1924" y="2082"/>
                    <a:pt x="2387" y="1914"/>
                  </a:cubicBezTo>
                  <a:cubicBezTo>
                    <a:pt x="3423" y="1552"/>
                    <a:pt x="4147" y="853"/>
                    <a:pt x="4002" y="395"/>
                  </a:cubicBezTo>
                  <a:cubicBezTo>
                    <a:pt x="3907" y="136"/>
                    <a:pt x="3551" y="1"/>
                    <a:pt x="306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3" name="Google Shape;2043;p36"/>
            <p:cNvSpPr/>
            <p:nvPr/>
          </p:nvSpPr>
          <p:spPr>
            <a:xfrm>
              <a:off x="3750625" y="2834375"/>
              <a:ext cx="103675" cy="54075"/>
            </a:xfrm>
            <a:custGeom>
              <a:avLst/>
              <a:gdLst/>
              <a:ahLst/>
              <a:cxnLst/>
              <a:rect l="l" t="t" r="r" b="b"/>
              <a:pathLst>
                <a:path w="4147" h="2163" extrusionOk="0">
                  <a:moveTo>
                    <a:pt x="3049" y="1"/>
                  </a:moveTo>
                  <a:cubicBezTo>
                    <a:pt x="2679" y="1"/>
                    <a:pt x="2236" y="82"/>
                    <a:pt x="1784" y="250"/>
                  </a:cubicBezTo>
                  <a:cubicBezTo>
                    <a:pt x="724" y="636"/>
                    <a:pt x="0" y="1311"/>
                    <a:pt x="169" y="1769"/>
                  </a:cubicBezTo>
                  <a:cubicBezTo>
                    <a:pt x="251" y="2027"/>
                    <a:pt x="601" y="2163"/>
                    <a:pt x="1080" y="2163"/>
                  </a:cubicBezTo>
                  <a:cubicBezTo>
                    <a:pt x="1452" y="2163"/>
                    <a:pt x="1900" y="2082"/>
                    <a:pt x="2363" y="1913"/>
                  </a:cubicBezTo>
                  <a:cubicBezTo>
                    <a:pt x="3424" y="1552"/>
                    <a:pt x="4147" y="877"/>
                    <a:pt x="3978" y="395"/>
                  </a:cubicBezTo>
                  <a:cubicBezTo>
                    <a:pt x="3883" y="136"/>
                    <a:pt x="3527" y="1"/>
                    <a:pt x="3049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4" name="Google Shape;2044;p36"/>
            <p:cNvSpPr/>
            <p:nvPr/>
          </p:nvSpPr>
          <p:spPr>
            <a:xfrm>
              <a:off x="4565475" y="2635000"/>
              <a:ext cx="103700" cy="46000"/>
            </a:xfrm>
            <a:custGeom>
              <a:avLst/>
              <a:gdLst/>
              <a:ahLst/>
              <a:cxnLst/>
              <a:rect l="l" t="t" r="r" b="b"/>
              <a:pathLst>
                <a:path w="4148" h="1840" extrusionOk="0">
                  <a:moveTo>
                    <a:pt x="1677" y="1"/>
                  </a:moveTo>
                  <a:cubicBezTo>
                    <a:pt x="795" y="1"/>
                    <a:pt x="110" y="274"/>
                    <a:pt x="49" y="703"/>
                  </a:cubicBezTo>
                  <a:cubicBezTo>
                    <a:pt x="1" y="1185"/>
                    <a:pt x="869" y="1667"/>
                    <a:pt x="1978" y="1812"/>
                  </a:cubicBezTo>
                  <a:cubicBezTo>
                    <a:pt x="2147" y="1831"/>
                    <a:pt x="2313" y="1839"/>
                    <a:pt x="2472" y="1839"/>
                  </a:cubicBezTo>
                  <a:cubicBezTo>
                    <a:pt x="3360" y="1839"/>
                    <a:pt x="4058" y="1566"/>
                    <a:pt x="4099" y="1137"/>
                  </a:cubicBezTo>
                  <a:cubicBezTo>
                    <a:pt x="4147" y="655"/>
                    <a:pt x="3304" y="173"/>
                    <a:pt x="2171" y="28"/>
                  </a:cubicBezTo>
                  <a:cubicBezTo>
                    <a:pt x="2001" y="10"/>
                    <a:pt x="1836" y="1"/>
                    <a:pt x="1677" y="1"/>
                  </a:cubicBezTo>
                  <a:close/>
                </a:path>
              </a:pathLst>
            </a:custGeom>
            <a:solidFill>
              <a:srgbClr val="F2C28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5" name="Google Shape;2045;p36"/>
            <p:cNvSpPr/>
            <p:nvPr/>
          </p:nvSpPr>
          <p:spPr>
            <a:xfrm>
              <a:off x="2502700" y="1492050"/>
              <a:ext cx="469850" cy="356550"/>
            </a:xfrm>
            <a:custGeom>
              <a:avLst/>
              <a:gdLst/>
              <a:ahLst/>
              <a:cxnLst/>
              <a:rect l="l" t="t" r="r" b="b"/>
              <a:pathLst>
                <a:path w="18794" h="14262" extrusionOk="0">
                  <a:moveTo>
                    <a:pt x="1671" y="0"/>
                  </a:moveTo>
                  <a:cubicBezTo>
                    <a:pt x="1" y="0"/>
                    <a:pt x="605" y="3569"/>
                    <a:pt x="760" y="4545"/>
                  </a:cubicBezTo>
                  <a:cubicBezTo>
                    <a:pt x="1460" y="8667"/>
                    <a:pt x="4762" y="13224"/>
                    <a:pt x="9054" y="14092"/>
                  </a:cubicBezTo>
                  <a:cubicBezTo>
                    <a:pt x="9601" y="14204"/>
                    <a:pt x="10180" y="14262"/>
                    <a:pt x="10768" y="14262"/>
                  </a:cubicBezTo>
                  <a:cubicBezTo>
                    <a:pt x="12955" y="14262"/>
                    <a:pt x="15280" y="13473"/>
                    <a:pt x="16648" y="11802"/>
                  </a:cubicBezTo>
                  <a:cubicBezTo>
                    <a:pt x="18793" y="9150"/>
                    <a:pt x="17275" y="5533"/>
                    <a:pt x="14623" y="3918"/>
                  </a:cubicBezTo>
                  <a:cubicBezTo>
                    <a:pt x="14430" y="3798"/>
                    <a:pt x="14213" y="3677"/>
                    <a:pt x="13972" y="3581"/>
                  </a:cubicBezTo>
                  <a:cubicBezTo>
                    <a:pt x="12284" y="2833"/>
                    <a:pt x="10428" y="2640"/>
                    <a:pt x="8596" y="2375"/>
                  </a:cubicBezTo>
                  <a:cubicBezTo>
                    <a:pt x="6763" y="2134"/>
                    <a:pt x="4883" y="1772"/>
                    <a:pt x="3340" y="760"/>
                  </a:cubicBezTo>
                  <a:cubicBezTo>
                    <a:pt x="2954" y="519"/>
                    <a:pt x="2593" y="230"/>
                    <a:pt x="2159" y="85"/>
                  </a:cubicBezTo>
                  <a:cubicBezTo>
                    <a:pt x="1978" y="27"/>
                    <a:pt x="1816" y="0"/>
                    <a:pt x="1671" y="0"/>
                  </a:cubicBezTo>
                  <a:close/>
                </a:path>
              </a:pathLst>
            </a:custGeom>
            <a:solidFill>
              <a:srgbClr val="9F86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6" name="Google Shape;2046;p36"/>
            <p:cNvSpPr/>
            <p:nvPr/>
          </p:nvSpPr>
          <p:spPr>
            <a:xfrm>
              <a:off x="2565100" y="1608675"/>
              <a:ext cx="226025" cy="179250"/>
            </a:xfrm>
            <a:custGeom>
              <a:avLst/>
              <a:gdLst/>
              <a:ahLst/>
              <a:cxnLst/>
              <a:rect l="l" t="t" r="r" b="b"/>
              <a:pathLst>
                <a:path w="9041" h="7170" extrusionOk="0">
                  <a:moveTo>
                    <a:pt x="0" y="0"/>
                  </a:moveTo>
                  <a:lnTo>
                    <a:pt x="0" y="0"/>
                  </a:lnTo>
                  <a:cubicBezTo>
                    <a:pt x="458" y="2604"/>
                    <a:pt x="2339" y="6028"/>
                    <a:pt x="5015" y="6944"/>
                  </a:cubicBezTo>
                  <a:cubicBezTo>
                    <a:pt x="5356" y="7047"/>
                    <a:pt x="6363" y="7170"/>
                    <a:pt x="7177" y="7170"/>
                  </a:cubicBezTo>
                  <a:cubicBezTo>
                    <a:pt x="7687" y="7170"/>
                    <a:pt x="8121" y="7122"/>
                    <a:pt x="8269" y="6992"/>
                  </a:cubicBezTo>
                  <a:cubicBezTo>
                    <a:pt x="9041" y="6341"/>
                    <a:pt x="7281" y="3689"/>
                    <a:pt x="6823" y="3110"/>
                  </a:cubicBezTo>
                  <a:cubicBezTo>
                    <a:pt x="5955" y="2001"/>
                    <a:pt x="5087" y="1567"/>
                    <a:pt x="3785" y="1158"/>
                  </a:cubicBezTo>
                  <a:cubicBezTo>
                    <a:pt x="2532" y="772"/>
                    <a:pt x="1230" y="483"/>
                    <a:pt x="0" y="0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7" name="Google Shape;2047;p36"/>
            <p:cNvSpPr/>
            <p:nvPr/>
          </p:nvSpPr>
          <p:spPr>
            <a:xfrm>
              <a:off x="3217825" y="1935350"/>
              <a:ext cx="231475" cy="231450"/>
            </a:xfrm>
            <a:custGeom>
              <a:avLst/>
              <a:gdLst/>
              <a:ahLst/>
              <a:cxnLst/>
              <a:rect l="l" t="t" r="r" b="b"/>
              <a:pathLst>
                <a:path w="9259" h="9258" extrusionOk="0">
                  <a:moveTo>
                    <a:pt x="4629" y="0"/>
                  </a:moveTo>
                  <a:cubicBezTo>
                    <a:pt x="2074" y="0"/>
                    <a:pt x="1" y="2074"/>
                    <a:pt x="1" y="4629"/>
                  </a:cubicBezTo>
                  <a:cubicBezTo>
                    <a:pt x="1" y="7184"/>
                    <a:pt x="2074" y="9258"/>
                    <a:pt x="4629" y="9258"/>
                  </a:cubicBezTo>
                  <a:cubicBezTo>
                    <a:pt x="7185" y="9258"/>
                    <a:pt x="9258" y="7184"/>
                    <a:pt x="9258" y="4629"/>
                  </a:cubicBezTo>
                  <a:cubicBezTo>
                    <a:pt x="9258" y="2074"/>
                    <a:pt x="7185" y="0"/>
                    <a:pt x="4629" y="0"/>
                  </a:cubicBezTo>
                  <a:close/>
                </a:path>
              </a:pathLst>
            </a:custGeom>
            <a:solidFill>
              <a:srgbClr val="E772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9" name="Google Shape;4957;p60"/>
          <p:cNvSpPr/>
          <p:nvPr/>
        </p:nvSpPr>
        <p:spPr>
          <a:xfrm>
            <a:off x="685219" y="214854"/>
            <a:ext cx="2106907" cy="914391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/>
              <a:t>Dictation:</a:t>
            </a:r>
            <a:r>
              <a:rPr lang="en-US" sz="2800" dirty="0" smtClean="0"/>
              <a:t>   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3" name="Rounded Rectangle 2"/>
          <p:cNvSpPr/>
          <p:nvPr/>
        </p:nvSpPr>
        <p:spPr>
          <a:xfrm>
            <a:off x="924790" y="1309255"/>
            <a:ext cx="6400801" cy="350015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Comic Sans MS" panose="030F0702030302020204" pitchFamily="66" charset="0"/>
              </a:rPr>
              <a:t>Thirsty-angry-happy-sad-excited-tired-sleepy-emotions-hungry</a:t>
            </a:r>
          </a:p>
          <a:p>
            <a:pPr algn="ctr"/>
            <a:endParaRPr lang="en-US" sz="1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93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66" name="Google Shape;15166;p92"/>
          <p:cNvSpPr txBox="1">
            <a:spLocks noGrp="1"/>
          </p:cNvSpPr>
          <p:nvPr>
            <p:ph type="title"/>
          </p:nvPr>
        </p:nvSpPr>
        <p:spPr>
          <a:xfrm>
            <a:off x="2661771" y="1318550"/>
            <a:ext cx="4099200" cy="892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Thanks!</a:t>
            </a:r>
            <a:endParaRPr dirty="0"/>
          </a:p>
        </p:txBody>
      </p:sp>
      <p:grpSp>
        <p:nvGrpSpPr>
          <p:cNvPr id="15185" name="Google Shape;15185;p92"/>
          <p:cNvGrpSpPr/>
          <p:nvPr/>
        </p:nvGrpSpPr>
        <p:grpSpPr>
          <a:xfrm>
            <a:off x="964711" y="179783"/>
            <a:ext cx="7398518" cy="482899"/>
            <a:chOff x="964711" y="179783"/>
            <a:chExt cx="7398518" cy="482899"/>
          </a:xfrm>
        </p:grpSpPr>
        <p:sp>
          <p:nvSpPr>
            <p:cNvPr id="15186" name="Google Shape;15186;p92"/>
            <p:cNvSpPr/>
            <p:nvPr/>
          </p:nvSpPr>
          <p:spPr>
            <a:xfrm flipH="1">
              <a:off x="1861162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7" name="Google Shape;15187;p92"/>
            <p:cNvSpPr/>
            <p:nvPr/>
          </p:nvSpPr>
          <p:spPr>
            <a:xfrm flipH="1">
              <a:off x="1592073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8" name="Google Shape;15188;p92"/>
            <p:cNvSpPr/>
            <p:nvPr/>
          </p:nvSpPr>
          <p:spPr>
            <a:xfrm flipH="1">
              <a:off x="4351178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6" y="0"/>
                  </a:moveTo>
                  <a:cubicBezTo>
                    <a:pt x="730" y="0"/>
                    <a:pt x="640" y="39"/>
                    <a:pt x="566" y="123"/>
                  </a:cubicBezTo>
                  <a:cubicBezTo>
                    <a:pt x="60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40" y="1269"/>
                    <a:pt x="1443" y="0"/>
                    <a:pt x="83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9" name="Google Shape;15189;p92"/>
            <p:cNvSpPr/>
            <p:nvPr/>
          </p:nvSpPr>
          <p:spPr>
            <a:xfrm flipH="1">
              <a:off x="4082121" y="393281"/>
              <a:ext cx="536304" cy="269400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4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2" y="7864"/>
                    <a:pt x="1922" y="7864"/>
                    <a:pt x="1982" y="7923"/>
                  </a:cubicBezTo>
                  <a:cubicBezTo>
                    <a:pt x="2679" y="8345"/>
                    <a:pt x="5505" y="8635"/>
                    <a:pt x="8409" y="8635"/>
                  </a:cubicBezTo>
                  <a:cubicBezTo>
                    <a:pt x="11458" y="8635"/>
                    <a:pt x="14594" y="8315"/>
                    <a:pt x="15449" y="7491"/>
                  </a:cubicBezTo>
                  <a:cubicBezTo>
                    <a:pt x="17192" y="5808"/>
                    <a:pt x="16566" y="1711"/>
                    <a:pt x="13095" y="475"/>
                  </a:cubicBezTo>
                  <a:cubicBezTo>
                    <a:pt x="12370" y="182"/>
                    <a:pt x="11140" y="0"/>
                    <a:pt x="974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0" name="Google Shape;15190;p92"/>
            <p:cNvSpPr/>
            <p:nvPr/>
          </p:nvSpPr>
          <p:spPr>
            <a:xfrm flipH="1">
              <a:off x="3727527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28" y="0"/>
                  </a:moveTo>
                  <a:cubicBezTo>
                    <a:pt x="720" y="0"/>
                    <a:pt x="627" y="39"/>
                    <a:pt x="552" y="123"/>
                  </a:cubicBezTo>
                  <a:cubicBezTo>
                    <a:pt x="60" y="749"/>
                    <a:pt x="1" y="1181"/>
                    <a:pt x="373" y="1732"/>
                  </a:cubicBezTo>
                  <a:cubicBezTo>
                    <a:pt x="746" y="2239"/>
                    <a:pt x="2787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8" y="6768"/>
                  </a:cubicBezTo>
                  <a:cubicBezTo>
                    <a:pt x="5453" y="6202"/>
                    <a:pt x="5081" y="4220"/>
                    <a:pt x="3591" y="2537"/>
                  </a:cubicBezTo>
                  <a:cubicBezTo>
                    <a:pt x="2539" y="1269"/>
                    <a:pt x="1443" y="0"/>
                    <a:pt x="828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1" name="Google Shape;15191;p92"/>
            <p:cNvSpPr/>
            <p:nvPr/>
          </p:nvSpPr>
          <p:spPr>
            <a:xfrm flipH="1">
              <a:off x="3458439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3" y="0"/>
                  </a:moveTo>
                  <a:cubicBezTo>
                    <a:pt x="9362" y="0"/>
                    <a:pt x="8967" y="14"/>
                    <a:pt x="8567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40" y="415"/>
                    <a:pt x="2846" y="1160"/>
                    <a:pt x="1788" y="2516"/>
                  </a:cubicBezTo>
                  <a:cubicBezTo>
                    <a:pt x="1" y="4944"/>
                    <a:pt x="1118" y="7059"/>
                    <a:pt x="1788" y="7730"/>
                  </a:cubicBezTo>
                  <a:cubicBezTo>
                    <a:pt x="1863" y="7864"/>
                    <a:pt x="1922" y="7864"/>
                    <a:pt x="1982" y="7923"/>
                  </a:cubicBezTo>
                  <a:cubicBezTo>
                    <a:pt x="2680" y="8345"/>
                    <a:pt x="5505" y="8635"/>
                    <a:pt x="8410" y="8635"/>
                  </a:cubicBezTo>
                  <a:cubicBezTo>
                    <a:pt x="11459" y="8635"/>
                    <a:pt x="14595" y="8315"/>
                    <a:pt x="15449" y="7491"/>
                  </a:cubicBezTo>
                  <a:cubicBezTo>
                    <a:pt x="17192" y="5808"/>
                    <a:pt x="16567" y="1711"/>
                    <a:pt x="13096" y="475"/>
                  </a:cubicBezTo>
                  <a:cubicBezTo>
                    <a:pt x="12359" y="182"/>
                    <a:pt x="11136" y="0"/>
                    <a:pt x="974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2" name="Google Shape;15192;p92"/>
            <p:cNvSpPr/>
            <p:nvPr/>
          </p:nvSpPr>
          <p:spPr>
            <a:xfrm flipH="1">
              <a:off x="3104313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5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3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6" y="2537"/>
                  </a:cubicBezTo>
                  <a:cubicBezTo>
                    <a:pt x="2553" y="1269"/>
                    <a:pt x="1447" y="0"/>
                    <a:pt x="83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3" name="Google Shape;15193;p92"/>
            <p:cNvSpPr/>
            <p:nvPr/>
          </p:nvSpPr>
          <p:spPr>
            <a:xfrm flipH="1">
              <a:off x="2835225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2" y="102"/>
                    <a:pt x="7449" y="162"/>
                  </a:cubicBezTo>
                  <a:cubicBezTo>
                    <a:pt x="5155" y="415"/>
                    <a:pt x="2861" y="1160"/>
                    <a:pt x="1803" y="2516"/>
                  </a:cubicBezTo>
                  <a:cubicBezTo>
                    <a:pt x="0" y="4944"/>
                    <a:pt x="1118" y="7059"/>
                    <a:pt x="1803" y="7730"/>
                  </a:cubicBezTo>
                  <a:cubicBezTo>
                    <a:pt x="1863" y="7864"/>
                    <a:pt x="1922" y="7864"/>
                    <a:pt x="1997" y="7923"/>
                  </a:cubicBezTo>
                  <a:cubicBezTo>
                    <a:pt x="2687" y="8345"/>
                    <a:pt x="5509" y="8635"/>
                    <a:pt x="8413" y="8635"/>
                  </a:cubicBezTo>
                  <a:cubicBezTo>
                    <a:pt x="11462" y="8635"/>
                    <a:pt x="14602" y="8315"/>
                    <a:pt x="15464" y="7491"/>
                  </a:cubicBezTo>
                  <a:cubicBezTo>
                    <a:pt x="17192" y="5808"/>
                    <a:pt x="16581" y="1711"/>
                    <a:pt x="13170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4" name="Google Shape;15194;p92"/>
            <p:cNvSpPr/>
            <p:nvPr/>
          </p:nvSpPr>
          <p:spPr>
            <a:xfrm flipH="1">
              <a:off x="2476920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8" y="6202"/>
                    <a:pt x="509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5" name="Google Shape;15195;p92"/>
            <p:cNvSpPr/>
            <p:nvPr/>
          </p:nvSpPr>
          <p:spPr>
            <a:xfrm flipH="1">
              <a:off x="2207863" y="393281"/>
              <a:ext cx="536304" cy="269400"/>
            </a:xfrm>
            <a:custGeom>
              <a:avLst/>
              <a:gdLst/>
              <a:ahLst/>
              <a:cxnLst/>
              <a:rect l="l" t="t" r="r" b="b"/>
              <a:pathLst>
                <a:path w="17192" h="8636" extrusionOk="0">
                  <a:moveTo>
                    <a:pt x="9745" y="0"/>
                  </a:moveTo>
                  <a:cubicBezTo>
                    <a:pt x="9362" y="0"/>
                    <a:pt x="8967" y="14"/>
                    <a:pt x="8566" y="43"/>
                  </a:cubicBezTo>
                  <a:cubicBezTo>
                    <a:pt x="8194" y="43"/>
                    <a:pt x="7821" y="102"/>
                    <a:pt x="7449" y="162"/>
                  </a:cubicBezTo>
                  <a:cubicBezTo>
                    <a:pt x="5155" y="415"/>
                    <a:pt x="2860" y="1160"/>
                    <a:pt x="1803" y="2516"/>
                  </a:cubicBezTo>
                  <a:cubicBezTo>
                    <a:pt x="0" y="4944"/>
                    <a:pt x="1117" y="7059"/>
                    <a:pt x="1803" y="7730"/>
                  </a:cubicBezTo>
                  <a:cubicBezTo>
                    <a:pt x="1862" y="7864"/>
                    <a:pt x="1996" y="7864"/>
                    <a:pt x="2056" y="7923"/>
                  </a:cubicBezTo>
                  <a:cubicBezTo>
                    <a:pt x="2717" y="8345"/>
                    <a:pt x="5524" y="8635"/>
                    <a:pt x="8421" y="8635"/>
                  </a:cubicBezTo>
                  <a:cubicBezTo>
                    <a:pt x="11461" y="8635"/>
                    <a:pt x="14602" y="8315"/>
                    <a:pt x="15464" y="7491"/>
                  </a:cubicBezTo>
                  <a:cubicBezTo>
                    <a:pt x="17192" y="5808"/>
                    <a:pt x="16641" y="1711"/>
                    <a:pt x="13169" y="475"/>
                  </a:cubicBezTo>
                  <a:cubicBezTo>
                    <a:pt x="12386" y="182"/>
                    <a:pt x="11144" y="0"/>
                    <a:pt x="974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6" name="Google Shape;15196;p92"/>
            <p:cNvSpPr/>
            <p:nvPr/>
          </p:nvSpPr>
          <p:spPr>
            <a:xfrm flipH="1">
              <a:off x="1233768" y="183495"/>
              <a:ext cx="172446" cy="214840"/>
            </a:xfrm>
            <a:custGeom>
              <a:avLst/>
              <a:gdLst/>
              <a:ahLst/>
              <a:cxnLst/>
              <a:rect l="l" t="t" r="r" b="b"/>
              <a:pathLst>
                <a:path w="5528" h="6887" extrusionOk="0">
                  <a:moveTo>
                    <a:pt x="837" y="0"/>
                  </a:moveTo>
                  <a:cubicBezTo>
                    <a:pt x="731" y="0"/>
                    <a:pt x="639" y="39"/>
                    <a:pt x="566" y="123"/>
                  </a:cubicBezTo>
                  <a:cubicBezTo>
                    <a:pt x="134" y="749"/>
                    <a:pt x="0" y="1181"/>
                    <a:pt x="373" y="1732"/>
                  </a:cubicBezTo>
                  <a:cubicBezTo>
                    <a:pt x="745" y="2239"/>
                    <a:pt x="2801" y="3535"/>
                    <a:pt x="4410" y="6708"/>
                  </a:cubicBezTo>
                  <a:lnTo>
                    <a:pt x="4410" y="6887"/>
                  </a:lnTo>
                  <a:cubicBezTo>
                    <a:pt x="4782" y="6827"/>
                    <a:pt x="5155" y="6768"/>
                    <a:pt x="5527" y="6768"/>
                  </a:cubicBezTo>
                  <a:cubicBezTo>
                    <a:pt x="5467" y="6202"/>
                    <a:pt x="5155" y="4220"/>
                    <a:pt x="3605" y="2537"/>
                  </a:cubicBezTo>
                  <a:cubicBezTo>
                    <a:pt x="2553" y="1269"/>
                    <a:pt x="1446" y="0"/>
                    <a:pt x="83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7" name="Google Shape;15197;p92"/>
            <p:cNvSpPr/>
            <p:nvPr/>
          </p:nvSpPr>
          <p:spPr>
            <a:xfrm flipH="1">
              <a:off x="964711" y="393281"/>
              <a:ext cx="536336" cy="269400"/>
            </a:xfrm>
            <a:custGeom>
              <a:avLst/>
              <a:gdLst/>
              <a:ahLst/>
              <a:cxnLst/>
              <a:rect l="l" t="t" r="r" b="b"/>
              <a:pathLst>
                <a:path w="17193" h="8636" extrusionOk="0">
                  <a:moveTo>
                    <a:pt x="9746" y="0"/>
                  </a:moveTo>
                  <a:cubicBezTo>
                    <a:pt x="9363" y="0"/>
                    <a:pt x="8968" y="14"/>
                    <a:pt x="8567" y="43"/>
                  </a:cubicBezTo>
                  <a:cubicBezTo>
                    <a:pt x="8195" y="43"/>
                    <a:pt x="7822" y="102"/>
                    <a:pt x="7450" y="162"/>
                  </a:cubicBezTo>
                  <a:cubicBezTo>
                    <a:pt x="5156" y="415"/>
                    <a:pt x="2861" y="1160"/>
                    <a:pt x="1804" y="2516"/>
                  </a:cubicBezTo>
                  <a:cubicBezTo>
                    <a:pt x="1" y="4944"/>
                    <a:pt x="1118" y="7059"/>
                    <a:pt x="1804" y="7730"/>
                  </a:cubicBezTo>
                  <a:cubicBezTo>
                    <a:pt x="1863" y="7864"/>
                    <a:pt x="1997" y="7864"/>
                    <a:pt x="2057" y="7923"/>
                  </a:cubicBezTo>
                  <a:cubicBezTo>
                    <a:pt x="2718" y="8345"/>
                    <a:pt x="5525" y="8635"/>
                    <a:pt x="8422" y="8635"/>
                  </a:cubicBezTo>
                  <a:cubicBezTo>
                    <a:pt x="11462" y="8635"/>
                    <a:pt x="14603" y="8315"/>
                    <a:pt x="15465" y="7491"/>
                  </a:cubicBezTo>
                  <a:cubicBezTo>
                    <a:pt x="17193" y="5808"/>
                    <a:pt x="16642" y="1711"/>
                    <a:pt x="13170" y="475"/>
                  </a:cubicBezTo>
                  <a:cubicBezTo>
                    <a:pt x="12387" y="182"/>
                    <a:pt x="11145" y="0"/>
                    <a:pt x="97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8" name="Google Shape;15198;p92"/>
            <p:cNvSpPr/>
            <p:nvPr/>
          </p:nvSpPr>
          <p:spPr>
            <a:xfrm flipH="1">
              <a:off x="5605965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5" y="0"/>
                    <a:pt x="691" y="39"/>
                    <a:pt x="62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9" name="Google Shape;15199;p92"/>
            <p:cNvSpPr/>
            <p:nvPr/>
          </p:nvSpPr>
          <p:spPr>
            <a:xfrm flipH="1">
              <a:off x="5336877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0" name="Google Shape;15200;p92"/>
            <p:cNvSpPr/>
            <p:nvPr/>
          </p:nvSpPr>
          <p:spPr>
            <a:xfrm flipH="1">
              <a:off x="8095981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28" y="0"/>
                  </a:moveTo>
                  <a:cubicBezTo>
                    <a:pt x="721" y="0"/>
                    <a:pt x="628" y="39"/>
                    <a:pt x="552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746" y="2164"/>
                    <a:pt x="2787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53" y="6142"/>
                    <a:pt x="5081" y="4220"/>
                    <a:pt x="3591" y="2477"/>
                  </a:cubicBezTo>
                  <a:cubicBezTo>
                    <a:pt x="2539" y="1260"/>
                    <a:pt x="1444" y="0"/>
                    <a:pt x="8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1" name="Google Shape;15201;p92"/>
            <p:cNvSpPr/>
            <p:nvPr/>
          </p:nvSpPr>
          <p:spPr>
            <a:xfrm flipH="1">
              <a:off x="7826893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8" y="1"/>
                  </a:moveTo>
                  <a:cubicBezTo>
                    <a:pt x="9302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40" y="408"/>
                    <a:pt x="2846" y="1093"/>
                    <a:pt x="1788" y="2523"/>
                  </a:cubicBezTo>
                  <a:cubicBezTo>
                    <a:pt x="1" y="4952"/>
                    <a:pt x="1118" y="7052"/>
                    <a:pt x="1788" y="7738"/>
                  </a:cubicBezTo>
                  <a:cubicBezTo>
                    <a:pt x="1863" y="7797"/>
                    <a:pt x="1922" y="7857"/>
                    <a:pt x="2042" y="7931"/>
                  </a:cubicBezTo>
                  <a:cubicBezTo>
                    <a:pt x="2699" y="8317"/>
                    <a:pt x="5429" y="8590"/>
                    <a:pt x="8274" y="8590"/>
                  </a:cubicBezTo>
                  <a:cubicBezTo>
                    <a:pt x="11359" y="8590"/>
                    <a:pt x="14582" y="8269"/>
                    <a:pt x="15449" y="7425"/>
                  </a:cubicBezTo>
                  <a:cubicBezTo>
                    <a:pt x="17192" y="5756"/>
                    <a:pt x="16626" y="1719"/>
                    <a:pt x="13155" y="482"/>
                  </a:cubicBezTo>
                  <a:cubicBezTo>
                    <a:pt x="12356" y="184"/>
                    <a:pt x="11088" y="1"/>
                    <a:pt x="96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2" name="Google Shape;15202;p92"/>
            <p:cNvSpPr/>
            <p:nvPr/>
          </p:nvSpPr>
          <p:spPr>
            <a:xfrm flipH="1">
              <a:off x="7472768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1" y="0"/>
                    <a:pt x="640" y="39"/>
                    <a:pt x="567" y="123"/>
                  </a:cubicBezTo>
                  <a:cubicBezTo>
                    <a:pt x="134" y="674"/>
                    <a:pt x="0" y="1166"/>
                    <a:pt x="373" y="1673"/>
                  </a:cubicBezTo>
                  <a:cubicBezTo>
                    <a:pt x="745" y="2164"/>
                    <a:pt x="280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7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54" y="1260"/>
                    <a:pt x="1447" y="0"/>
                    <a:pt x="838" y="0"/>
                  </a:cubicBezTo>
                  <a:close/>
                </a:path>
              </a:pathLst>
            </a:custGeom>
            <a:solidFill>
              <a:srgbClr val="40AB6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3" name="Google Shape;15203;p92"/>
            <p:cNvSpPr/>
            <p:nvPr/>
          </p:nvSpPr>
          <p:spPr>
            <a:xfrm flipH="1">
              <a:off x="7203680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6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18" y="7052"/>
                    <a:pt x="1803" y="7738"/>
                  </a:cubicBezTo>
                  <a:cubicBezTo>
                    <a:pt x="1863" y="7797"/>
                    <a:pt x="1997" y="7857"/>
                    <a:pt x="2056" y="7931"/>
                  </a:cubicBezTo>
                  <a:cubicBezTo>
                    <a:pt x="2707" y="8317"/>
                    <a:pt x="5432" y="8590"/>
                    <a:pt x="8278" y="8590"/>
                  </a:cubicBezTo>
                  <a:cubicBezTo>
                    <a:pt x="11362" y="8590"/>
                    <a:pt x="14588" y="8269"/>
                    <a:pt x="15464" y="7425"/>
                  </a:cubicBezTo>
                  <a:cubicBezTo>
                    <a:pt x="17192" y="5756"/>
                    <a:pt x="16641" y="1719"/>
                    <a:pt x="13170" y="482"/>
                  </a:cubicBezTo>
                  <a:cubicBezTo>
                    <a:pt x="12370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4" name="Google Shape;15204;p92"/>
            <p:cNvSpPr/>
            <p:nvPr/>
          </p:nvSpPr>
          <p:spPr>
            <a:xfrm flipH="1">
              <a:off x="6849117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38" y="0"/>
                  </a:moveTo>
                  <a:cubicBezTo>
                    <a:pt x="732" y="0"/>
                    <a:pt x="640" y="39"/>
                    <a:pt x="567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02" y="3475"/>
                    <a:pt x="4411" y="6693"/>
                  </a:cubicBezTo>
                  <a:lnTo>
                    <a:pt x="4411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3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5" name="Google Shape;15205;p92"/>
            <p:cNvSpPr/>
            <p:nvPr/>
          </p:nvSpPr>
          <p:spPr>
            <a:xfrm flipH="1">
              <a:off x="6580029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50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2" y="7931"/>
                  </a:cubicBezTo>
                  <a:cubicBezTo>
                    <a:pt x="2699" y="8317"/>
                    <a:pt x="5429" y="8590"/>
                    <a:pt x="8283" y="8590"/>
                  </a:cubicBezTo>
                  <a:cubicBezTo>
                    <a:pt x="11377" y="8590"/>
                    <a:pt x="14617" y="8269"/>
                    <a:pt x="15524" y="7425"/>
                  </a:cubicBezTo>
                  <a:cubicBezTo>
                    <a:pt x="17193" y="5756"/>
                    <a:pt x="16641" y="1719"/>
                    <a:pt x="13155" y="482"/>
                  </a:cubicBezTo>
                  <a:cubicBezTo>
                    <a:pt x="12368" y="184"/>
                    <a:pt x="11093" y="1"/>
                    <a:pt x="965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6" name="Google Shape;15206;p92"/>
            <p:cNvSpPr/>
            <p:nvPr/>
          </p:nvSpPr>
          <p:spPr>
            <a:xfrm flipH="1">
              <a:off x="6221723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7" name="Google Shape;15207;p92"/>
            <p:cNvSpPr/>
            <p:nvPr/>
          </p:nvSpPr>
          <p:spPr>
            <a:xfrm flipH="1">
              <a:off x="5952635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1" y="4952"/>
                    <a:pt x="1118" y="7052"/>
                    <a:pt x="1803" y="7738"/>
                  </a:cubicBezTo>
                  <a:cubicBezTo>
                    <a:pt x="1863" y="7797"/>
                    <a:pt x="1982" y="7857"/>
                    <a:pt x="2041" y="7931"/>
                  </a:cubicBezTo>
                  <a:cubicBezTo>
                    <a:pt x="2728" y="8317"/>
                    <a:pt x="5458" y="8590"/>
                    <a:pt x="8306" y="8590"/>
                  </a:cubicBezTo>
                  <a:cubicBezTo>
                    <a:pt x="11393" y="8590"/>
                    <a:pt x="14617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8" name="Google Shape;15208;p92"/>
            <p:cNvSpPr/>
            <p:nvPr/>
          </p:nvSpPr>
          <p:spPr>
            <a:xfrm flipH="1">
              <a:off x="4978571" y="179783"/>
              <a:ext cx="172446" cy="212999"/>
            </a:xfrm>
            <a:custGeom>
              <a:avLst/>
              <a:gdLst/>
              <a:ahLst/>
              <a:cxnLst/>
              <a:rect l="l" t="t" r="r" b="b"/>
              <a:pathLst>
                <a:path w="5528" h="6828" extrusionOk="0">
                  <a:moveTo>
                    <a:pt x="874" y="0"/>
                  </a:moveTo>
                  <a:cubicBezTo>
                    <a:pt x="774" y="0"/>
                    <a:pt x="691" y="39"/>
                    <a:pt x="626" y="123"/>
                  </a:cubicBezTo>
                  <a:cubicBezTo>
                    <a:pt x="120" y="674"/>
                    <a:pt x="1" y="1166"/>
                    <a:pt x="373" y="1673"/>
                  </a:cubicBezTo>
                  <a:cubicBezTo>
                    <a:pt x="805" y="2164"/>
                    <a:pt x="2861" y="3475"/>
                    <a:pt x="4410" y="6693"/>
                  </a:cubicBezTo>
                  <a:lnTo>
                    <a:pt x="4410" y="6827"/>
                  </a:lnTo>
                  <a:cubicBezTo>
                    <a:pt x="4783" y="6827"/>
                    <a:pt x="5155" y="6753"/>
                    <a:pt x="5528" y="6753"/>
                  </a:cubicBezTo>
                  <a:cubicBezTo>
                    <a:pt x="5468" y="6142"/>
                    <a:pt x="5155" y="4220"/>
                    <a:pt x="3606" y="2477"/>
                  </a:cubicBezTo>
                  <a:cubicBezTo>
                    <a:pt x="2541" y="1260"/>
                    <a:pt x="1444" y="0"/>
                    <a:pt x="87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9" name="Google Shape;15209;p92"/>
            <p:cNvSpPr/>
            <p:nvPr/>
          </p:nvSpPr>
          <p:spPr>
            <a:xfrm flipH="1">
              <a:off x="4709483" y="389320"/>
              <a:ext cx="536336" cy="267996"/>
            </a:xfrm>
            <a:custGeom>
              <a:avLst/>
              <a:gdLst/>
              <a:ahLst/>
              <a:cxnLst/>
              <a:rect l="l" t="t" r="r" b="b"/>
              <a:pathLst>
                <a:path w="17193" h="8591" extrusionOk="0">
                  <a:moveTo>
                    <a:pt x="9659" y="1"/>
                  </a:moveTo>
                  <a:cubicBezTo>
                    <a:pt x="9303" y="1"/>
                    <a:pt x="8937" y="12"/>
                    <a:pt x="8567" y="36"/>
                  </a:cubicBezTo>
                  <a:cubicBezTo>
                    <a:pt x="8194" y="36"/>
                    <a:pt x="7822" y="110"/>
                    <a:pt x="7449" y="110"/>
                  </a:cubicBezTo>
                  <a:cubicBezTo>
                    <a:pt x="5155" y="408"/>
                    <a:pt x="2861" y="1093"/>
                    <a:pt x="1803" y="2523"/>
                  </a:cubicBezTo>
                  <a:cubicBezTo>
                    <a:pt x="0" y="4952"/>
                    <a:pt x="1177" y="7052"/>
                    <a:pt x="1803" y="7738"/>
                  </a:cubicBezTo>
                  <a:cubicBezTo>
                    <a:pt x="1922" y="7797"/>
                    <a:pt x="1982" y="7857"/>
                    <a:pt x="2041" y="7931"/>
                  </a:cubicBezTo>
                  <a:cubicBezTo>
                    <a:pt x="2728" y="8317"/>
                    <a:pt x="5472" y="8590"/>
                    <a:pt x="8327" y="8590"/>
                  </a:cubicBezTo>
                  <a:cubicBezTo>
                    <a:pt x="11422" y="8590"/>
                    <a:pt x="14648" y="8269"/>
                    <a:pt x="15524" y="7425"/>
                  </a:cubicBezTo>
                  <a:cubicBezTo>
                    <a:pt x="17192" y="5756"/>
                    <a:pt x="16641" y="1719"/>
                    <a:pt x="13155" y="482"/>
                  </a:cubicBezTo>
                  <a:cubicBezTo>
                    <a:pt x="12367" y="184"/>
                    <a:pt x="11092" y="1"/>
                    <a:pt x="965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FA0723D7-B19E-4CFC-8BCD-7CEA1852B2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0811" y="866853"/>
            <a:ext cx="5898353" cy="36944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10" name="Google Shape;3910;p50"/>
          <p:cNvGrpSpPr/>
          <p:nvPr/>
        </p:nvGrpSpPr>
        <p:grpSpPr>
          <a:xfrm>
            <a:off x="-104885" y="1246065"/>
            <a:ext cx="2235379" cy="3420588"/>
            <a:chOff x="-104885" y="1246065"/>
            <a:chExt cx="2235379" cy="3420588"/>
          </a:xfrm>
        </p:grpSpPr>
        <p:grpSp>
          <p:nvGrpSpPr>
            <p:cNvPr id="3911" name="Google Shape;3911;p50"/>
            <p:cNvGrpSpPr/>
            <p:nvPr/>
          </p:nvGrpSpPr>
          <p:grpSpPr>
            <a:xfrm>
              <a:off x="-23" y="2480780"/>
              <a:ext cx="1463636" cy="806231"/>
              <a:chOff x="80379" y="2974904"/>
              <a:chExt cx="1766396" cy="973004"/>
            </a:xfrm>
          </p:grpSpPr>
          <p:sp>
            <p:nvSpPr>
              <p:cNvPr id="3912" name="Google Shape;3912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3" name="Google Shape;3913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4" name="Google Shape;3914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5" name="Google Shape;3915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6" name="Google Shape;3916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7" name="Google Shape;3917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8" name="Google Shape;3918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9" name="Google Shape;3919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20" name="Google Shape;3920;p50"/>
            <p:cNvGrpSpPr/>
            <p:nvPr/>
          </p:nvGrpSpPr>
          <p:grpSpPr>
            <a:xfrm rot="5400000">
              <a:off x="-155838" y="3322815"/>
              <a:ext cx="1499686" cy="1187992"/>
              <a:chOff x="8757948" y="1920174"/>
              <a:chExt cx="1090443" cy="865316"/>
            </a:xfrm>
          </p:grpSpPr>
          <p:sp>
            <p:nvSpPr>
              <p:cNvPr id="3921" name="Google Shape;3921;p50"/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2" name="Google Shape;3922;p50"/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3" name="Google Shape;3923;p50"/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4" name="Google Shape;3924;p50"/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5" name="Google Shape;3925;p50"/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6" name="Google Shape;3926;p50"/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7" name="Google Shape;3927;p50"/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8" name="Google Shape;3928;p50"/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9" name="Google Shape;3929;p50"/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0" name="Google Shape;3930;p50"/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1" name="Google Shape;3931;p50"/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2" name="Google Shape;3932;p50"/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3" name="Google Shape;3933;p50"/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4" name="Google Shape;3934;p50"/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5" name="Google Shape;3935;p50"/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6" name="Google Shape;3936;p50"/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7" name="Google Shape;3937;p50"/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8" name="Google Shape;3938;p50"/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9" name="Google Shape;3939;p50"/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0" name="Google Shape;3940;p50"/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1" name="Google Shape;3941;p50"/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2" name="Google Shape;3942;p50"/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43" name="Google Shape;3943;p50"/>
            <p:cNvGrpSpPr/>
            <p:nvPr/>
          </p:nvGrpSpPr>
          <p:grpSpPr>
            <a:xfrm>
              <a:off x="333660" y="2568447"/>
              <a:ext cx="1796834" cy="1254933"/>
              <a:chOff x="482875" y="2377725"/>
              <a:chExt cx="1432425" cy="1000425"/>
            </a:xfrm>
          </p:grpSpPr>
          <p:sp>
            <p:nvSpPr>
              <p:cNvPr id="3944" name="Google Shape;3944;p50"/>
              <p:cNvSpPr/>
              <p:nvPr/>
            </p:nvSpPr>
            <p:spPr>
              <a:xfrm>
                <a:off x="1154300" y="2522925"/>
                <a:ext cx="269325" cy="478025"/>
              </a:xfrm>
              <a:custGeom>
                <a:avLst/>
                <a:gdLst/>
                <a:ahLst/>
                <a:cxnLst/>
                <a:rect l="l" t="t" r="r" b="b"/>
                <a:pathLst>
                  <a:path w="10773" h="19121" extrusionOk="0">
                    <a:moveTo>
                      <a:pt x="8968" y="1"/>
                    </a:moveTo>
                    <a:cubicBezTo>
                      <a:pt x="7025" y="1"/>
                      <a:pt x="0" y="9287"/>
                      <a:pt x="1497" y="17100"/>
                    </a:cubicBezTo>
                    <a:cubicBezTo>
                      <a:pt x="1723" y="17927"/>
                      <a:pt x="3794" y="19120"/>
                      <a:pt x="5661" y="19120"/>
                    </a:cubicBezTo>
                    <a:cubicBezTo>
                      <a:pt x="6103" y="19120"/>
                      <a:pt x="6534" y="19053"/>
                      <a:pt x="6926" y="18899"/>
                    </a:cubicBezTo>
                    <a:cubicBezTo>
                      <a:pt x="6926" y="18899"/>
                      <a:pt x="4227" y="11361"/>
                      <a:pt x="9190" y="3295"/>
                    </a:cubicBezTo>
                    <a:cubicBezTo>
                      <a:pt x="9904" y="2582"/>
                      <a:pt x="10772" y="751"/>
                      <a:pt x="9159" y="38"/>
                    </a:cubicBezTo>
                    <a:cubicBezTo>
                      <a:pt x="9103" y="13"/>
                      <a:pt x="9039" y="1"/>
                      <a:pt x="8968" y="1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5" name="Google Shape;3945;p50"/>
              <p:cNvSpPr/>
              <p:nvPr/>
            </p:nvSpPr>
            <p:spPr>
              <a:xfrm>
                <a:off x="840400" y="2446725"/>
                <a:ext cx="281075" cy="446225"/>
              </a:xfrm>
              <a:custGeom>
                <a:avLst/>
                <a:gdLst/>
                <a:ahLst/>
                <a:cxnLst/>
                <a:rect l="l" t="t" r="r" b="b"/>
                <a:pathLst>
                  <a:path w="11243" h="17849" extrusionOk="0">
                    <a:moveTo>
                      <a:pt x="8995" y="0"/>
                    </a:moveTo>
                    <a:cubicBezTo>
                      <a:pt x="8341" y="0"/>
                      <a:pt x="7576" y="229"/>
                      <a:pt x="6763" y="821"/>
                    </a:cubicBezTo>
                    <a:cubicBezTo>
                      <a:pt x="0" y="7646"/>
                      <a:pt x="93" y="16673"/>
                      <a:pt x="93" y="16673"/>
                    </a:cubicBezTo>
                    <a:cubicBezTo>
                      <a:pt x="1321" y="17445"/>
                      <a:pt x="3196" y="17849"/>
                      <a:pt x="4797" y="17849"/>
                    </a:cubicBezTo>
                    <a:cubicBezTo>
                      <a:pt x="6352" y="17849"/>
                      <a:pt x="7650" y="17468"/>
                      <a:pt x="7848" y="16673"/>
                    </a:cubicBezTo>
                    <a:cubicBezTo>
                      <a:pt x="6111" y="10717"/>
                      <a:pt x="10827" y="2900"/>
                      <a:pt x="11075" y="1752"/>
                    </a:cubicBezTo>
                    <a:cubicBezTo>
                      <a:pt x="11243" y="997"/>
                      <a:pt x="10361" y="0"/>
                      <a:pt x="8995" y="0"/>
                    </a:cubicBezTo>
                    <a:close/>
                  </a:path>
                </a:pathLst>
              </a:custGeom>
              <a:solidFill>
                <a:srgbClr val="A85C1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6" name="Google Shape;3946;p50"/>
              <p:cNvSpPr/>
              <p:nvPr/>
            </p:nvSpPr>
            <p:spPr>
              <a:xfrm>
                <a:off x="482875" y="2377725"/>
                <a:ext cx="1252500" cy="298850"/>
              </a:xfrm>
              <a:custGeom>
                <a:avLst/>
                <a:gdLst/>
                <a:ahLst/>
                <a:cxnLst/>
                <a:rect l="l" t="t" r="r" b="b"/>
                <a:pathLst>
                  <a:path w="50100" h="11954" extrusionOk="0">
                    <a:moveTo>
                      <a:pt x="2289" y="1"/>
                    </a:moveTo>
                    <a:cubicBezTo>
                      <a:pt x="1732" y="1"/>
                      <a:pt x="1182" y="227"/>
                      <a:pt x="776" y="665"/>
                    </a:cubicBezTo>
                    <a:cubicBezTo>
                      <a:pt x="0" y="1534"/>
                      <a:pt x="62" y="2837"/>
                      <a:pt x="900" y="3612"/>
                    </a:cubicBezTo>
                    <a:cubicBezTo>
                      <a:pt x="2668" y="5256"/>
                      <a:pt x="4777" y="6249"/>
                      <a:pt x="6856" y="6932"/>
                    </a:cubicBezTo>
                    <a:cubicBezTo>
                      <a:pt x="8934" y="7583"/>
                      <a:pt x="11013" y="7924"/>
                      <a:pt x="13060" y="8141"/>
                    </a:cubicBezTo>
                    <a:cubicBezTo>
                      <a:pt x="14115" y="8266"/>
                      <a:pt x="15139" y="8328"/>
                      <a:pt x="16162" y="8359"/>
                    </a:cubicBezTo>
                    <a:cubicBezTo>
                      <a:pt x="16889" y="8404"/>
                      <a:pt x="17666" y="8433"/>
                      <a:pt x="18419" y="8433"/>
                    </a:cubicBezTo>
                    <a:cubicBezTo>
                      <a:pt x="18695" y="8433"/>
                      <a:pt x="18967" y="8429"/>
                      <a:pt x="19233" y="8421"/>
                    </a:cubicBezTo>
                    <a:cubicBezTo>
                      <a:pt x="21312" y="8390"/>
                      <a:pt x="23297" y="8235"/>
                      <a:pt x="25252" y="8173"/>
                    </a:cubicBezTo>
                    <a:cubicBezTo>
                      <a:pt x="26061" y="8134"/>
                      <a:pt x="26849" y="8111"/>
                      <a:pt x="27632" y="8111"/>
                    </a:cubicBezTo>
                    <a:cubicBezTo>
                      <a:pt x="28738" y="8111"/>
                      <a:pt x="29833" y="8157"/>
                      <a:pt x="30960" y="8266"/>
                    </a:cubicBezTo>
                    <a:cubicBezTo>
                      <a:pt x="32883" y="8452"/>
                      <a:pt x="34775" y="8762"/>
                      <a:pt x="36730" y="9103"/>
                    </a:cubicBezTo>
                    <a:cubicBezTo>
                      <a:pt x="40576" y="9848"/>
                      <a:pt x="44392" y="10778"/>
                      <a:pt x="48145" y="11895"/>
                    </a:cubicBezTo>
                    <a:cubicBezTo>
                      <a:pt x="48276" y="11935"/>
                      <a:pt x="48408" y="11954"/>
                      <a:pt x="48538" y="11954"/>
                    </a:cubicBezTo>
                    <a:cubicBezTo>
                      <a:pt x="49115" y="11954"/>
                      <a:pt x="49649" y="11578"/>
                      <a:pt x="49852" y="10995"/>
                    </a:cubicBezTo>
                    <a:cubicBezTo>
                      <a:pt x="50100" y="10282"/>
                      <a:pt x="49697" y="9506"/>
                      <a:pt x="48983" y="9258"/>
                    </a:cubicBezTo>
                    <a:cubicBezTo>
                      <a:pt x="45167" y="7986"/>
                      <a:pt x="41259" y="6901"/>
                      <a:pt x="37350" y="6063"/>
                    </a:cubicBezTo>
                    <a:cubicBezTo>
                      <a:pt x="35365" y="5629"/>
                      <a:pt x="33379" y="5256"/>
                      <a:pt x="31332" y="5008"/>
                    </a:cubicBezTo>
                    <a:cubicBezTo>
                      <a:pt x="30308" y="4884"/>
                      <a:pt x="29284" y="4791"/>
                      <a:pt x="28230" y="4729"/>
                    </a:cubicBezTo>
                    <a:cubicBezTo>
                      <a:pt x="27702" y="4698"/>
                      <a:pt x="27183" y="4690"/>
                      <a:pt x="26671" y="4690"/>
                    </a:cubicBezTo>
                    <a:cubicBezTo>
                      <a:pt x="26159" y="4690"/>
                      <a:pt x="25655" y="4698"/>
                      <a:pt x="25159" y="4698"/>
                    </a:cubicBezTo>
                    <a:cubicBezTo>
                      <a:pt x="23142" y="4729"/>
                      <a:pt x="21157" y="4791"/>
                      <a:pt x="19233" y="4791"/>
                    </a:cubicBezTo>
                    <a:cubicBezTo>
                      <a:pt x="18272" y="4760"/>
                      <a:pt x="17341" y="4729"/>
                      <a:pt x="16380" y="4667"/>
                    </a:cubicBezTo>
                    <a:cubicBezTo>
                      <a:pt x="15418" y="4574"/>
                      <a:pt x="14456" y="4481"/>
                      <a:pt x="13526" y="4357"/>
                    </a:cubicBezTo>
                    <a:cubicBezTo>
                      <a:pt x="11633" y="4109"/>
                      <a:pt x="9803" y="3736"/>
                      <a:pt x="8097" y="3147"/>
                    </a:cubicBezTo>
                    <a:cubicBezTo>
                      <a:pt x="6422" y="2558"/>
                      <a:pt x="4902" y="1720"/>
                      <a:pt x="3785" y="634"/>
                    </a:cubicBezTo>
                    <a:lnTo>
                      <a:pt x="3754" y="603"/>
                    </a:lnTo>
                    <a:lnTo>
                      <a:pt x="3723" y="572"/>
                    </a:lnTo>
                    <a:cubicBezTo>
                      <a:pt x="3309" y="188"/>
                      <a:pt x="2796" y="1"/>
                      <a:pt x="228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7" name="Google Shape;3947;p50"/>
              <p:cNvSpPr/>
              <p:nvPr/>
            </p:nvSpPr>
            <p:spPr>
              <a:xfrm>
                <a:off x="1116475" y="2580475"/>
                <a:ext cx="573925" cy="95425"/>
              </a:xfrm>
              <a:custGeom>
                <a:avLst/>
                <a:gdLst/>
                <a:ahLst/>
                <a:cxnLst/>
                <a:rect l="l" t="t" r="r" b="b"/>
                <a:pathLst>
                  <a:path w="22957" h="3817" extrusionOk="0">
                    <a:moveTo>
                      <a:pt x="22957" y="3816"/>
                    </a:moveTo>
                    <a:cubicBezTo>
                      <a:pt x="22895" y="3816"/>
                      <a:pt x="22832" y="3816"/>
                      <a:pt x="22801" y="3785"/>
                    </a:cubicBezTo>
                    <a:cubicBezTo>
                      <a:pt x="19048" y="2668"/>
                      <a:pt x="15232" y="1738"/>
                      <a:pt x="11386" y="993"/>
                    </a:cubicBezTo>
                    <a:cubicBezTo>
                      <a:pt x="11199" y="962"/>
                      <a:pt x="11013" y="931"/>
                      <a:pt x="10827" y="900"/>
                    </a:cubicBezTo>
                    <a:lnTo>
                      <a:pt x="10827" y="900"/>
                    </a:lnTo>
                    <a:cubicBezTo>
                      <a:pt x="11013" y="931"/>
                      <a:pt x="11199" y="962"/>
                      <a:pt x="11386" y="993"/>
                    </a:cubicBezTo>
                    <a:cubicBezTo>
                      <a:pt x="15232" y="1738"/>
                      <a:pt x="19048" y="2668"/>
                      <a:pt x="22801" y="3785"/>
                    </a:cubicBezTo>
                    <a:cubicBezTo>
                      <a:pt x="22832" y="3816"/>
                      <a:pt x="22895" y="3816"/>
                      <a:pt x="22957" y="3816"/>
                    </a:cubicBezTo>
                    <a:close/>
                    <a:moveTo>
                      <a:pt x="7384" y="342"/>
                    </a:moveTo>
                    <a:cubicBezTo>
                      <a:pt x="6794" y="280"/>
                      <a:pt x="6205" y="218"/>
                      <a:pt x="5616" y="156"/>
                    </a:cubicBezTo>
                    <a:cubicBezTo>
                      <a:pt x="5585" y="156"/>
                      <a:pt x="5585" y="156"/>
                      <a:pt x="5554" y="156"/>
                    </a:cubicBezTo>
                    <a:cubicBezTo>
                      <a:pt x="5585" y="156"/>
                      <a:pt x="5585" y="156"/>
                      <a:pt x="5616" y="156"/>
                    </a:cubicBezTo>
                    <a:cubicBezTo>
                      <a:pt x="6205" y="218"/>
                      <a:pt x="6794" y="280"/>
                      <a:pt x="7384" y="342"/>
                    </a:cubicBezTo>
                    <a:lnTo>
                      <a:pt x="7384" y="342"/>
                    </a:lnTo>
                    <a:close/>
                    <a:moveTo>
                      <a:pt x="5554" y="156"/>
                    </a:moveTo>
                    <a:cubicBezTo>
                      <a:pt x="5523" y="156"/>
                      <a:pt x="5523" y="156"/>
                      <a:pt x="5491" y="156"/>
                    </a:cubicBezTo>
                    <a:cubicBezTo>
                      <a:pt x="5523" y="156"/>
                      <a:pt x="5523" y="156"/>
                      <a:pt x="5554" y="156"/>
                    </a:cubicBezTo>
                    <a:close/>
                    <a:moveTo>
                      <a:pt x="5460" y="156"/>
                    </a:moveTo>
                    <a:cubicBezTo>
                      <a:pt x="5460" y="156"/>
                      <a:pt x="5429" y="156"/>
                      <a:pt x="5398" y="125"/>
                    </a:cubicBezTo>
                    <a:cubicBezTo>
                      <a:pt x="5429" y="156"/>
                      <a:pt x="5460" y="156"/>
                      <a:pt x="5460" y="156"/>
                    </a:cubicBezTo>
                    <a:close/>
                    <a:moveTo>
                      <a:pt x="5367" y="125"/>
                    </a:moveTo>
                    <a:cubicBezTo>
                      <a:pt x="5336" y="125"/>
                      <a:pt x="5336" y="125"/>
                      <a:pt x="5336" y="125"/>
                    </a:cubicBezTo>
                    <a:cubicBezTo>
                      <a:pt x="5336" y="125"/>
                      <a:pt x="5336" y="125"/>
                      <a:pt x="5367" y="125"/>
                    </a:cubicBezTo>
                    <a:close/>
                    <a:moveTo>
                      <a:pt x="1" y="31"/>
                    </a:moveTo>
                    <a:cubicBezTo>
                      <a:pt x="714" y="0"/>
                      <a:pt x="1397" y="0"/>
                      <a:pt x="2110" y="0"/>
                    </a:cubicBezTo>
                    <a:cubicBezTo>
                      <a:pt x="1397" y="0"/>
                      <a:pt x="714" y="0"/>
                      <a:pt x="1" y="31"/>
                    </a:cubicBezTo>
                    <a:close/>
                    <a:moveTo>
                      <a:pt x="2110" y="0"/>
                    </a:moveTo>
                    <a:lnTo>
                      <a:pt x="2110" y="0"/>
                    </a:lnTo>
                    <a:lnTo>
                      <a:pt x="2110" y="0"/>
                    </a:lnTo>
                    <a:lnTo>
                      <a:pt x="2110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8" name="Google Shape;3948;p50"/>
              <p:cNvSpPr/>
              <p:nvPr/>
            </p:nvSpPr>
            <p:spPr>
              <a:xfrm>
                <a:off x="952850" y="2583575"/>
                <a:ext cx="124100" cy="4675"/>
              </a:xfrm>
              <a:custGeom>
                <a:avLst/>
                <a:gdLst/>
                <a:ahLst/>
                <a:cxnLst/>
                <a:rect l="l" t="t" r="r" b="b"/>
                <a:pathLst>
                  <a:path w="4964" h="187" extrusionOk="0">
                    <a:moveTo>
                      <a:pt x="0" y="187"/>
                    </a:moveTo>
                    <a:lnTo>
                      <a:pt x="0" y="187"/>
                    </a:lnTo>
                    <a:lnTo>
                      <a:pt x="0" y="187"/>
                    </a:lnTo>
                    <a:close/>
                    <a:moveTo>
                      <a:pt x="31" y="187"/>
                    </a:moveTo>
                    <a:lnTo>
                      <a:pt x="62" y="187"/>
                    </a:lnTo>
                    <a:lnTo>
                      <a:pt x="31" y="187"/>
                    </a:lnTo>
                    <a:close/>
                    <a:moveTo>
                      <a:pt x="62" y="187"/>
                    </a:moveTo>
                    <a:cubicBezTo>
                      <a:pt x="186" y="187"/>
                      <a:pt x="310" y="187"/>
                      <a:pt x="434" y="187"/>
                    </a:cubicBezTo>
                    <a:cubicBezTo>
                      <a:pt x="1986" y="156"/>
                      <a:pt x="3475" y="63"/>
                      <a:pt x="4964" y="1"/>
                    </a:cubicBezTo>
                    <a:lnTo>
                      <a:pt x="4964" y="1"/>
                    </a:lnTo>
                    <a:cubicBezTo>
                      <a:pt x="3475" y="63"/>
                      <a:pt x="1986" y="156"/>
                      <a:pt x="434" y="187"/>
                    </a:cubicBezTo>
                    <a:cubicBezTo>
                      <a:pt x="310" y="187"/>
                      <a:pt x="186" y="187"/>
                      <a:pt x="62" y="187"/>
                    </a:cubicBezTo>
                    <a:close/>
                  </a:path>
                </a:pathLst>
              </a:custGeom>
              <a:solidFill>
                <a:srgbClr val="6D480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9" name="Google Shape;3949;p50"/>
              <p:cNvSpPr/>
              <p:nvPr/>
            </p:nvSpPr>
            <p:spPr>
              <a:xfrm>
                <a:off x="802400" y="2547125"/>
                <a:ext cx="919800" cy="129550"/>
              </a:xfrm>
              <a:custGeom>
                <a:avLst/>
                <a:gdLst/>
                <a:ahLst/>
                <a:cxnLst/>
                <a:rect l="l" t="t" r="r" b="b"/>
                <a:pathLst>
                  <a:path w="36792" h="5182" extrusionOk="0">
                    <a:moveTo>
                      <a:pt x="12285" y="1"/>
                    </a:moveTo>
                    <a:cubicBezTo>
                      <a:pt x="9368" y="1"/>
                      <a:pt x="6452" y="156"/>
                      <a:pt x="3536" y="373"/>
                    </a:cubicBezTo>
                    <a:cubicBezTo>
                      <a:pt x="3040" y="404"/>
                      <a:pt x="2544" y="404"/>
                      <a:pt x="2078" y="404"/>
                    </a:cubicBezTo>
                    <a:cubicBezTo>
                      <a:pt x="1458" y="404"/>
                      <a:pt x="838" y="373"/>
                      <a:pt x="217" y="342"/>
                    </a:cubicBezTo>
                    <a:cubicBezTo>
                      <a:pt x="155" y="652"/>
                      <a:pt x="62" y="993"/>
                      <a:pt x="0" y="1334"/>
                    </a:cubicBezTo>
                    <a:cubicBezTo>
                      <a:pt x="93" y="1334"/>
                      <a:pt x="186" y="1365"/>
                      <a:pt x="279" y="1365"/>
                    </a:cubicBezTo>
                    <a:lnTo>
                      <a:pt x="341" y="1365"/>
                    </a:lnTo>
                    <a:cubicBezTo>
                      <a:pt x="1365" y="1490"/>
                      <a:pt x="2358" y="1552"/>
                      <a:pt x="3381" y="1583"/>
                    </a:cubicBezTo>
                    <a:cubicBezTo>
                      <a:pt x="4095" y="1645"/>
                      <a:pt x="4870" y="1645"/>
                      <a:pt x="5646" y="1645"/>
                    </a:cubicBezTo>
                    <a:lnTo>
                      <a:pt x="6452" y="1645"/>
                    </a:lnTo>
                    <a:cubicBezTo>
                      <a:pt x="8004" y="1614"/>
                      <a:pt x="9493" y="1521"/>
                      <a:pt x="10982" y="1459"/>
                    </a:cubicBezTo>
                    <a:cubicBezTo>
                      <a:pt x="11478" y="1428"/>
                      <a:pt x="11974" y="1397"/>
                      <a:pt x="12471" y="1397"/>
                    </a:cubicBezTo>
                    <a:cubicBezTo>
                      <a:pt x="12502" y="1397"/>
                      <a:pt x="12533" y="1397"/>
                      <a:pt x="12564" y="1365"/>
                    </a:cubicBezTo>
                    <a:cubicBezTo>
                      <a:pt x="13277" y="1334"/>
                      <a:pt x="13960" y="1334"/>
                      <a:pt x="14673" y="1334"/>
                    </a:cubicBezTo>
                    <a:cubicBezTo>
                      <a:pt x="15759" y="1334"/>
                      <a:pt x="16814" y="1365"/>
                      <a:pt x="17899" y="1459"/>
                    </a:cubicBezTo>
                    <a:lnTo>
                      <a:pt x="17961" y="1459"/>
                    </a:lnTo>
                    <a:cubicBezTo>
                      <a:pt x="17992" y="1490"/>
                      <a:pt x="18023" y="1490"/>
                      <a:pt x="18023" y="1490"/>
                    </a:cubicBezTo>
                    <a:lnTo>
                      <a:pt x="18179" y="1490"/>
                    </a:lnTo>
                    <a:cubicBezTo>
                      <a:pt x="18768" y="1552"/>
                      <a:pt x="19357" y="1614"/>
                      <a:pt x="19947" y="1676"/>
                    </a:cubicBezTo>
                    <a:cubicBezTo>
                      <a:pt x="21095" y="1831"/>
                      <a:pt x="22211" y="2017"/>
                      <a:pt x="23390" y="2234"/>
                    </a:cubicBezTo>
                    <a:cubicBezTo>
                      <a:pt x="23576" y="2265"/>
                      <a:pt x="23762" y="2296"/>
                      <a:pt x="23949" y="2327"/>
                    </a:cubicBezTo>
                    <a:cubicBezTo>
                      <a:pt x="27795" y="3072"/>
                      <a:pt x="31611" y="4002"/>
                      <a:pt x="35364" y="5119"/>
                    </a:cubicBezTo>
                    <a:cubicBezTo>
                      <a:pt x="35395" y="5150"/>
                      <a:pt x="35458" y="5150"/>
                      <a:pt x="35520" y="5150"/>
                    </a:cubicBezTo>
                    <a:cubicBezTo>
                      <a:pt x="35582" y="5181"/>
                      <a:pt x="35675" y="5181"/>
                      <a:pt x="35737" y="5181"/>
                    </a:cubicBezTo>
                    <a:cubicBezTo>
                      <a:pt x="36140" y="5181"/>
                      <a:pt x="36512" y="4995"/>
                      <a:pt x="36791" y="4716"/>
                    </a:cubicBezTo>
                    <a:cubicBezTo>
                      <a:pt x="27330" y="993"/>
                      <a:pt x="19668" y="1"/>
                      <a:pt x="12285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0" name="Google Shape;3950;p50"/>
              <p:cNvSpPr/>
              <p:nvPr/>
            </p:nvSpPr>
            <p:spPr>
              <a:xfrm>
                <a:off x="502250" y="2465700"/>
                <a:ext cx="171425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6857" h="3630" extrusionOk="0">
                    <a:moveTo>
                      <a:pt x="6856" y="3630"/>
                    </a:moveTo>
                    <a:cubicBezTo>
                      <a:pt x="6608" y="3568"/>
                      <a:pt x="6329" y="3475"/>
                      <a:pt x="6081" y="3413"/>
                    </a:cubicBezTo>
                    <a:cubicBezTo>
                      <a:pt x="4002" y="2730"/>
                      <a:pt x="1893" y="1737"/>
                      <a:pt x="125" y="93"/>
                    </a:cubicBezTo>
                    <a:lnTo>
                      <a:pt x="125" y="93"/>
                    </a:lnTo>
                    <a:lnTo>
                      <a:pt x="125" y="93"/>
                    </a:lnTo>
                    <a:cubicBezTo>
                      <a:pt x="1893" y="1737"/>
                      <a:pt x="4002" y="2730"/>
                      <a:pt x="6081" y="3413"/>
                    </a:cubicBezTo>
                    <a:cubicBezTo>
                      <a:pt x="6329" y="3475"/>
                      <a:pt x="6608" y="3568"/>
                      <a:pt x="6856" y="3630"/>
                    </a:cubicBezTo>
                    <a:lnTo>
                      <a:pt x="6856" y="3630"/>
                    </a:lnTo>
                    <a:close/>
                    <a:moveTo>
                      <a:pt x="125" y="93"/>
                    </a:moveTo>
                    <a:cubicBezTo>
                      <a:pt x="125" y="93"/>
                      <a:pt x="125" y="93"/>
                      <a:pt x="94" y="93"/>
                    </a:cubicBezTo>
                    <a:cubicBezTo>
                      <a:pt x="125" y="93"/>
                      <a:pt x="125" y="93"/>
                      <a:pt x="125" y="93"/>
                    </a:cubicBezTo>
                    <a:close/>
                    <a:moveTo>
                      <a:pt x="94" y="93"/>
                    </a:moveTo>
                    <a:cubicBezTo>
                      <a:pt x="63" y="62"/>
                      <a:pt x="32" y="31"/>
                      <a:pt x="32" y="0"/>
                    </a:cubicBezTo>
                    <a:cubicBezTo>
                      <a:pt x="32" y="31"/>
                      <a:pt x="63" y="62"/>
                      <a:pt x="94" y="93"/>
                    </a:cubicBezTo>
                    <a:close/>
                    <a:moveTo>
                      <a:pt x="3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32" y="0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A5C7A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1" name="Google Shape;3951;p50"/>
              <p:cNvSpPr/>
              <p:nvPr/>
            </p:nvSpPr>
            <p:spPr>
              <a:xfrm>
                <a:off x="486750" y="2420725"/>
                <a:ext cx="198550" cy="135725"/>
              </a:xfrm>
              <a:custGeom>
                <a:avLst/>
                <a:gdLst/>
                <a:ahLst/>
                <a:cxnLst/>
                <a:rect l="l" t="t" r="r" b="b"/>
                <a:pathLst>
                  <a:path w="7942" h="5429" extrusionOk="0">
                    <a:moveTo>
                      <a:pt x="93" y="0"/>
                    </a:moveTo>
                    <a:cubicBezTo>
                      <a:pt x="0" y="620"/>
                      <a:pt x="155" y="1303"/>
                      <a:pt x="621" y="1799"/>
                    </a:cubicBezTo>
                    <a:lnTo>
                      <a:pt x="652" y="1799"/>
                    </a:lnTo>
                    <a:cubicBezTo>
                      <a:pt x="652" y="1830"/>
                      <a:pt x="683" y="1861"/>
                      <a:pt x="714" y="1892"/>
                    </a:cubicBezTo>
                    <a:lnTo>
                      <a:pt x="745" y="1892"/>
                    </a:lnTo>
                    <a:cubicBezTo>
                      <a:pt x="2513" y="3536"/>
                      <a:pt x="4622" y="4529"/>
                      <a:pt x="6701" y="5212"/>
                    </a:cubicBezTo>
                    <a:cubicBezTo>
                      <a:pt x="6949" y="5274"/>
                      <a:pt x="7228" y="5367"/>
                      <a:pt x="7476" y="5429"/>
                    </a:cubicBezTo>
                    <a:cubicBezTo>
                      <a:pt x="7632" y="5088"/>
                      <a:pt x="7787" y="4746"/>
                      <a:pt x="7942" y="4374"/>
                    </a:cubicBezTo>
                    <a:cubicBezTo>
                      <a:pt x="4188" y="3164"/>
                      <a:pt x="1489" y="1210"/>
                      <a:pt x="93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2" name="Google Shape;3952;p50"/>
              <p:cNvSpPr/>
              <p:nvPr/>
            </p:nvSpPr>
            <p:spPr>
              <a:xfrm>
                <a:off x="1306475" y="2738675"/>
                <a:ext cx="20200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808" h="7353" extrusionOk="0">
                    <a:moveTo>
                      <a:pt x="776" y="1"/>
                    </a:moveTo>
                    <a:cubicBezTo>
                      <a:pt x="1" y="2917"/>
                      <a:pt x="32" y="5492"/>
                      <a:pt x="249" y="7353"/>
                    </a:cubicBezTo>
                    <a:cubicBezTo>
                      <a:pt x="32" y="5492"/>
                      <a:pt x="1" y="2917"/>
                      <a:pt x="808" y="1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3" name="Google Shape;3953;p50"/>
              <p:cNvSpPr/>
              <p:nvPr/>
            </p:nvSpPr>
            <p:spPr>
              <a:xfrm>
                <a:off x="1186275" y="2738675"/>
                <a:ext cx="139625" cy="183825"/>
              </a:xfrm>
              <a:custGeom>
                <a:avLst/>
                <a:gdLst/>
                <a:ahLst/>
                <a:cxnLst/>
                <a:rect l="l" t="t" r="r" b="b"/>
                <a:pathLst>
                  <a:path w="5585" h="7353" extrusionOk="0">
                    <a:moveTo>
                      <a:pt x="5584" y="1"/>
                    </a:moveTo>
                    <a:cubicBezTo>
                      <a:pt x="4747" y="745"/>
                      <a:pt x="4033" y="2079"/>
                      <a:pt x="3599" y="3165"/>
                    </a:cubicBezTo>
                    <a:cubicBezTo>
                      <a:pt x="3258" y="3972"/>
                      <a:pt x="2451" y="4499"/>
                      <a:pt x="1583" y="4499"/>
                    </a:cubicBezTo>
                    <a:lnTo>
                      <a:pt x="1397" y="4499"/>
                    </a:lnTo>
                    <a:cubicBezTo>
                      <a:pt x="962" y="4468"/>
                      <a:pt x="497" y="4437"/>
                      <a:pt x="125" y="4437"/>
                    </a:cubicBezTo>
                    <a:cubicBezTo>
                      <a:pt x="32" y="5212"/>
                      <a:pt x="1" y="5957"/>
                      <a:pt x="32" y="6733"/>
                    </a:cubicBezTo>
                    <a:cubicBezTo>
                      <a:pt x="2048" y="7074"/>
                      <a:pt x="3723" y="7260"/>
                      <a:pt x="5057" y="7353"/>
                    </a:cubicBezTo>
                    <a:cubicBezTo>
                      <a:pt x="4840" y="5492"/>
                      <a:pt x="4809" y="2917"/>
                      <a:pt x="5584" y="1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4" name="Google Shape;3954;p50"/>
              <p:cNvSpPr/>
              <p:nvPr/>
            </p:nvSpPr>
            <p:spPr>
              <a:xfrm>
                <a:off x="1025750" y="2744900"/>
                <a:ext cx="4675" cy="83775"/>
              </a:xfrm>
              <a:custGeom>
                <a:avLst/>
                <a:gdLst/>
                <a:ahLst/>
                <a:cxnLst/>
                <a:rect l="l" t="t" r="r" b="b"/>
                <a:pathLst>
                  <a:path w="187" h="3351" extrusionOk="0">
                    <a:moveTo>
                      <a:pt x="155" y="3350"/>
                    </a:moveTo>
                    <a:lnTo>
                      <a:pt x="155" y="3350"/>
                    </a:lnTo>
                    <a:cubicBezTo>
                      <a:pt x="0" y="2265"/>
                      <a:pt x="31" y="1117"/>
                      <a:pt x="186" y="0"/>
                    </a:cubicBezTo>
                    <a:cubicBezTo>
                      <a:pt x="186" y="0"/>
                      <a:pt x="186" y="0"/>
                      <a:pt x="186" y="0"/>
                    </a:cubicBezTo>
                    <a:cubicBezTo>
                      <a:pt x="31" y="1117"/>
                      <a:pt x="0" y="2265"/>
                      <a:pt x="155" y="3350"/>
                    </a:cubicBezTo>
                    <a:close/>
                  </a:path>
                </a:pathLst>
              </a:custGeom>
              <a:solidFill>
                <a:srgbClr val="D3AD8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5" name="Google Shape;3955;p50"/>
              <p:cNvSpPr/>
              <p:nvPr/>
            </p:nvSpPr>
            <p:spPr>
              <a:xfrm>
                <a:off x="859775" y="2682075"/>
                <a:ext cx="170650" cy="146600"/>
              </a:xfrm>
              <a:custGeom>
                <a:avLst/>
                <a:gdLst/>
                <a:ahLst/>
                <a:cxnLst/>
                <a:rect l="l" t="t" r="r" b="b"/>
                <a:pathLst>
                  <a:path w="6826" h="5864" extrusionOk="0">
                    <a:moveTo>
                      <a:pt x="683" y="0"/>
                    </a:moveTo>
                    <a:cubicBezTo>
                      <a:pt x="404" y="807"/>
                      <a:pt x="156" y="1613"/>
                      <a:pt x="1" y="2358"/>
                    </a:cubicBezTo>
                    <a:cubicBezTo>
                      <a:pt x="2637" y="2699"/>
                      <a:pt x="5026" y="4343"/>
                      <a:pt x="6794" y="5863"/>
                    </a:cubicBezTo>
                    <a:cubicBezTo>
                      <a:pt x="6639" y="4778"/>
                      <a:pt x="6670" y="3630"/>
                      <a:pt x="6825" y="2513"/>
                    </a:cubicBezTo>
                    <a:cubicBezTo>
                      <a:pt x="4809" y="900"/>
                      <a:pt x="2234" y="217"/>
                      <a:pt x="683" y="0"/>
                    </a:cubicBezTo>
                    <a:close/>
                  </a:path>
                </a:pathLst>
              </a:custGeom>
              <a:solidFill>
                <a:srgbClr val="8B3E0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6" name="Google Shape;3956;p50"/>
              <p:cNvSpPr/>
              <p:nvPr/>
            </p:nvSpPr>
            <p:spPr>
              <a:xfrm>
                <a:off x="1629100" y="3249750"/>
                <a:ext cx="179025" cy="83275"/>
              </a:xfrm>
              <a:custGeom>
                <a:avLst/>
                <a:gdLst/>
                <a:ahLst/>
                <a:cxnLst/>
                <a:rect l="l" t="t" r="r" b="b"/>
                <a:pathLst>
                  <a:path w="7161" h="3331" extrusionOk="0">
                    <a:moveTo>
                      <a:pt x="7074" y="1"/>
                    </a:moveTo>
                    <a:cubicBezTo>
                      <a:pt x="4441" y="1931"/>
                      <a:pt x="706" y="1987"/>
                      <a:pt x="288" y="1987"/>
                    </a:cubicBezTo>
                    <a:cubicBezTo>
                      <a:pt x="262" y="1987"/>
                      <a:pt x="249" y="1986"/>
                      <a:pt x="249" y="1986"/>
                    </a:cubicBezTo>
                    <a:lnTo>
                      <a:pt x="249" y="1986"/>
                    </a:lnTo>
                    <a:cubicBezTo>
                      <a:pt x="249" y="1986"/>
                      <a:pt x="1" y="3103"/>
                      <a:pt x="1149" y="3289"/>
                    </a:cubicBezTo>
                    <a:cubicBezTo>
                      <a:pt x="1291" y="3317"/>
                      <a:pt x="1443" y="3330"/>
                      <a:pt x="1601" y="3330"/>
                    </a:cubicBezTo>
                    <a:cubicBezTo>
                      <a:pt x="3749" y="3330"/>
                      <a:pt x="7160" y="926"/>
                      <a:pt x="7074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7" name="Google Shape;3957;p50"/>
              <p:cNvSpPr/>
              <p:nvPr/>
            </p:nvSpPr>
            <p:spPr>
              <a:xfrm>
                <a:off x="1623675" y="3315675"/>
                <a:ext cx="221050" cy="62475"/>
              </a:xfrm>
              <a:custGeom>
                <a:avLst/>
                <a:gdLst/>
                <a:ahLst/>
                <a:cxnLst/>
                <a:rect l="l" t="t" r="r" b="b"/>
                <a:pathLst>
                  <a:path w="8842" h="2499" extrusionOk="0">
                    <a:moveTo>
                      <a:pt x="8842" y="1"/>
                    </a:moveTo>
                    <a:lnTo>
                      <a:pt x="8842" y="1"/>
                    </a:lnTo>
                    <a:cubicBezTo>
                      <a:pt x="7173" y="724"/>
                      <a:pt x="5349" y="923"/>
                      <a:pt x="3843" y="923"/>
                    </a:cubicBezTo>
                    <a:cubicBezTo>
                      <a:pt x="1990" y="923"/>
                      <a:pt x="621" y="621"/>
                      <a:pt x="621" y="621"/>
                    </a:cubicBezTo>
                    <a:lnTo>
                      <a:pt x="621" y="621"/>
                    </a:lnTo>
                    <a:cubicBezTo>
                      <a:pt x="621" y="621"/>
                      <a:pt x="1" y="1831"/>
                      <a:pt x="1211" y="2265"/>
                    </a:cubicBezTo>
                    <a:cubicBezTo>
                      <a:pt x="1596" y="2428"/>
                      <a:pt x="2072" y="2499"/>
                      <a:pt x="2599" y="2499"/>
                    </a:cubicBezTo>
                    <a:cubicBezTo>
                      <a:pt x="5082" y="2499"/>
                      <a:pt x="8663" y="922"/>
                      <a:pt x="8842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8" name="Google Shape;3958;p50"/>
              <p:cNvSpPr/>
              <p:nvPr/>
            </p:nvSpPr>
            <p:spPr>
              <a:xfrm>
                <a:off x="591450" y="2432225"/>
                <a:ext cx="1100500" cy="940400"/>
              </a:xfrm>
              <a:custGeom>
                <a:avLst/>
                <a:gdLst/>
                <a:ahLst/>
                <a:cxnLst/>
                <a:rect l="l" t="t" r="r" b="b"/>
                <a:pathLst>
                  <a:path w="44020" h="37616" extrusionOk="0">
                    <a:moveTo>
                      <a:pt x="7729" y="1"/>
                    </a:moveTo>
                    <a:cubicBezTo>
                      <a:pt x="6951" y="1"/>
                      <a:pt x="6026" y="359"/>
                      <a:pt x="5150" y="1339"/>
                    </a:cubicBezTo>
                    <a:cubicBezTo>
                      <a:pt x="0" y="9436"/>
                      <a:pt x="1986" y="18246"/>
                      <a:pt x="1986" y="18246"/>
                    </a:cubicBezTo>
                    <a:lnTo>
                      <a:pt x="2017" y="18246"/>
                    </a:lnTo>
                    <a:cubicBezTo>
                      <a:pt x="1924" y="18742"/>
                      <a:pt x="1924" y="19208"/>
                      <a:pt x="1986" y="19704"/>
                    </a:cubicBezTo>
                    <a:cubicBezTo>
                      <a:pt x="2389" y="23271"/>
                      <a:pt x="4902" y="29228"/>
                      <a:pt x="14270" y="30903"/>
                    </a:cubicBezTo>
                    <a:cubicBezTo>
                      <a:pt x="15416" y="31102"/>
                      <a:pt x="16556" y="31190"/>
                      <a:pt x="17676" y="31190"/>
                    </a:cubicBezTo>
                    <a:cubicBezTo>
                      <a:pt x="20558" y="31190"/>
                      <a:pt x="23300" y="30608"/>
                      <a:pt x="25624" y="29848"/>
                    </a:cubicBezTo>
                    <a:cubicBezTo>
                      <a:pt x="29032" y="35935"/>
                      <a:pt x="38568" y="37616"/>
                      <a:pt x="41870" y="37616"/>
                    </a:cubicBezTo>
                    <a:cubicBezTo>
                      <a:pt x="42506" y="37616"/>
                      <a:pt x="42911" y="37553"/>
                      <a:pt x="42996" y="37448"/>
                    </a:cubicBezTo>
                    <a:cubicBezTo>
                      <a:pt x="43585" y="36766"/>
                      <a:pt x="44020" y="34842"/>
                      <a:pt x="41755" y="34253"/>
                    </a:cubicBezTo>
                    <a:cubicBezTo>
                      <a:pt x="35675" y="33260"/>
                      <a:pt x="32325" y="30003"/>
                      <a:pt x="30680" y="27770"/>
                    </a:cubicBezTo>
                    <a:cubicBezTo>
                      <a:pt x="31952" y="27118"/>
                      <a:pt x="32697" y="26622"/>
                      <a:pt x="32697" y="26622"/>
                    </a:cubicBezTo>
                    <a:cubicBezTo>
                      <a:pt x="32697" y="26622"/>
                      <a:pt x="31115" y="23923"/>
                      <a:pt x="31797" y="19704"/>
                    </a:cubicBezTo>
                    <a:lnTo>
                      <a:pt x="31797" y="19704"/>
                    </a:lnTo>
                    <a:cubicBezTo>
                      <a:pt x="31797" y="19704"/>
                      <a:pt x="31636" y="19710"/>
                      <a:pt x="31330" y="19710"/>
                    </a:cubicBezTo>
                    <a:cubicBezTo>
                      <a:pt x="29978" y="19710"/>
                      <a:pt x="25788" y="19587"/>
                      <a:pt x="20071" y="18246"/>
                    </a:cubicBezTo>
                    <a:cubicBezTo>
                      <a:pt x="18658" y="16925"/>
                      <a:pt x="14507" y="12289"/>
                      <a:pt x="9727" y="12289"/>
                    </a:cubicBezTo>
                    <a:cubicBezTo>
                      <a:pt x="9680" y="12289"/>
                      <a:pt x="9633" y="12289"/>
                      <a:pt x="9586" y="12290"/>
                    </a:cubicBezTo>
                    <a:cubicBezTo>
                      <a:pt x="9152" y="12290"/>
                      <a:pt x="8717" y="12321"/>
                      <a:pt x="8314" y="12414"/>
                    </a:cubicBezTo>
                    <a:cubicBezTo>
                      <a:pt x="7259" y="7513"/>
                      <a:pt x="9586" y="2332"/>
                      <a:pt x="9586" y="1339"/>
                    </a:cubicBezTo>
                    <a:cubicBezTo>
                      <a:pt x="9586" y="675"/>
                      <a:pt x="8797" y="1"/>
                      <a:pt x="7729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59" name="Google Shape;3959;p50"/>
              <p:cNvSpPr/>
              <p:nvPr/>
            </p:nvSpPr>
            <p:spPr>
              <a:xfrm>
                <a:off x="705450" y="2941100"/>
                <a:ext cx="76800" cy="200875"/>
              </a:xfrm>
              <a:custGeom>
                <a:avLst/>
                <a:gdLst/>
                <a:ahLst/>
                <a:cxnLst/>
                <a:rect l="l" t="t" r="r" b="b"/>
                <a:pathLst>
                  <a:path w="3072" h="8035" extrusionOk="0">
                    <a:moveTo>
                      <a:pt x="3071" y="0"/>
                    </a:moveTo>
                    <a:lnTo>
                      <a:pt x="3071" y="0"/>
                    </a:lnTo>
                    <a:cubicBezTo>
                      <a:pt x="1086" y="1583"/>
                      <a:pt x="311" y="3754"/>
                      <a:pt x="0" y="5398"/>
                    </a:cubicBezTo>
                    <a:cubicBezTo>
                      <a:pt x="776" y="6329"/>
                      <a:pt x="1769" y="7259"/>
                      <a:pt x="2978" y="8035"/>
                    </a:cubicBezTo>
                    <a:cubicBezTo>
                      <a:pt x="2451" y="5584"/>
                      <a:pt x="2513" y="1676"/>
                      <a:pt x="307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0" name="Google Shape;3960;p50"/>
              <p:cNvSpPr/>
              <p:nvPr/>
            </p:nvSpPr>
            <p:spPr>
              <a:xfrm>
                <a:off x="1129675" y="3036500"/>
                <a:ext cx="93850" cy="162875"/>
              </a:xfrm>
              <a:custGeom>
                <a:avLst/>
                <a:gdLst/>
                <a:ahLst/>
                <a:cxnLst/>
                <a:rect l="l" t="t" r="r" b="b"/>
                <a:pathLst>
                  <a:path w="3754" h="6515" extrusionOk="0">
                    <a:moveTo>
                      <a:pt x="1086" y="0"/>
                    </a:moveTo>
                    <a:cubicBezTo>
                      <a:pt x="0" y="2482"/>
                      <a:pt x="434" y="4933"/>
                      <a:pt x="993" y="6515"/>
                    </a:cubicBezTo>
                    <a:cubicBezTo>
                      <a:pt x="1954" y="6297"/>
                      <a:pt x="2885" y="6080"/>
                      <a:pt x="3754" y="5801"/>
                    </a:cubicBezTo>
                    <a:cubicBezTo>
                      <a:pt x="2482" y="3878"/>
                      <a:pt x="1334" y="1396"/>
                      <a:pt x="1086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1" name="Google Shape;3961;p50"/>
              <p:cNvSpPr/>
              <p:nvPr/>
            </p:nvSpPr>
            <p:spPr>
              <a:xfrm>
                <a:off x="905525" y="2969800"/>
                <a:ext cx="117150" cy="241975"/>
              </a:xfrm>
              <a:custGeom>
                <a:avLst/>
                <a:gdLst/>
                <a:ahLst/>
                <a:cxnLst/>
                <a:rect l="l" t="t" r="r" b="b"/>
                <a:pathLst>
                  <a:path w="4686" h="9679" extrusionOk="0">
                    <a:moveTo>
                      <a:pt x="2607" y="0"/>
                    </a:moveTo>
                    <a:lnTo>
                      <a:pt x="2607" y="0"/>
                    </a:lnTo>
                    <a:cubicBezTo>
                      <a:pt x="1" y="3289"/>
                      <a:pt x="249" y="7259"/>
                      <a:pt x="559" y="9152"/>
                    </a:cubicBezTo>
                    <a:cubicBezTo>
                      <a:pt x="932" y="9245"/>
                      <a:pt x="1304" y="9307"/>
                      <a:pt x="1707" y="9400"/>
                    </a:cubicBezTo>
                    <a:cubicBezTo>
                      <a:pt x="2731" y="9555"/>
                      <a:pt x="3723" y="9648"/>
                      <a:pt x="4685" y="9679"/>
                    </a:cubicBezTo>
                    <a:cubicBezTo>
                      <a:pt x="3382" y="6825"/>
                      <a:pt x="2421" y="2172"/>
                      <a:pt x="2607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2" name="Google Shape;3962;p50"/>
              <p:cNvSpPr/>
              <p:nvPr/>
            </p:nvSpPr>
            <p:spPr>
              <a:xfrm>
                <a:off x="1328975" y="2680250"/>
                <a:ext cx="586325" cy="542150"/>
              </a:xfrm>
              <a:custGeom>
                <a:avLst/>
                <a:gdLst/>
                <a:ahLst/>
                <a:cxnLst/>
                <a:rect l="l" t="t" r="r" b="b"/>
                <a:pathLst>
                  <a:path w="23453" h="21686" extrusionOk="0">
                    <a:moveTo>
                      <a:pt x="9587" y="1"/>
                    </a:moveTo>
                    <a:cubicBezTo>
                      <a:pt x="8266" y="1"/>
                      <a:pt x="6898" y="280"/>
                      <a:pt x="5522" y="911"/>
                    </a:cubicBezTo>
                    <a:cubicBezTo>
                      <a:pt x="2079" y="2524"/>
                      <a:pt x="683" y="6588"/>
                      <a:pt x="125" y="10093"/>
                    </a:cubicBezTo>
                    <a:cubicBezTo>
                      <a:pt x="1" y="10931"/>
                      <a:pt x="1" y="11768"/>
                      <a:pt x="63" y="12575"/>
                    </a:cubicBezTo>
                    <a:cubicBezTo>
                      <a:pt x="590" y="17476"/>
                      <a:pt x="4592" y="20703"/>
                      <a:pt x="9245" y="21509"/>
                    </a:cubicBezTo>
                    <a:cubicBezTo>
                      <a:pt x="9948" y="21623"/>
                      <a:pt x="10682" y="21685"/>
                      <a:pt x="11423" y="21685"/>
                    </a:cubicBezTo>
                    <a:cubicBezTo>
                      <a:pt x="14698" y="21685"/>
                      <a:pt x="18096" y="20478"/>
                      <a:pt x="19513" y="17290"/>
                    </a:cubicBezTo>
                    <a:cubicBezTo>
                      <a:pt x="20351" y="15367"/>
                      <a:pt x="20785" y="12885"/>
                      <a:pt x="20599" y="10528"/>
                    </a:cubicBezTo>
                    <a:cubicBezTo>
                      <a:pt x="21219" y="9535"/>
                      <a:pt x="21964" y="8604"/>
                      <a:pt x="22739" y="7736"/>
                    </a:cubicBezTo>
                    <a:cubicBezTo>
                      <a:pt x="22460" y="7674"/>
                      <a:pt x="22212" y="7580"/>
                      <a:pt x="21995" y="7425"/>
                    </a:cubicBezTo>
                    <a:cubicBezTo>
                      <a:pt x="22522" y="7084"/>
                      <a:pt x="23018" y="6681"/>
                      <a:pt x="23453" y="6185"/>
                    </a:cubicBezTo>
                    <a:cubicBezTo>
                      <a:pt x="22677" y="6185"/>
                      <a:pt x="21871" y="5967"/>
                      <a:pt x="21157" y="5595"/>
                    </a:cubicBezTo>
                    <a:cubicBezTo>
                      <a:pt x="21374" y="5440"/>
                      <a:pt x="21591" y="5285"/>
                      <a:pt x="21840" y="5130"/>
                    </a:cubicBezTo>
                    <a:cubicBezTo>
                      <a:pt x="20537" y="5006"/>
                      <a:pt x="19265" y="4695"/>
                      <a:pt x="18055" y="4230"/>
                    </a:cubicBezTo>
                    <a:cubicBezTo>
                      <a:pt x="15985" y="1804"/>
                      <a:pt x="12941" y="1"/>
                      <a:pt x="9587" y="1"/>
                    </a:cubicBezTo>
                    <a:close/>
                  </a:path>
                </a:pathLst>
              </a:custGeom>
              <a:solidFill>
                <a:srgbClr val="BE6F1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3" name="Google Shape;3963;p50"/>
              <p:cNvSpPr/>
              <p:nvPr/>
            </p:nvSpPr>
            <p:spPr>
              <a:xfrm>
                <a:off x="1384825" y="2750575"/>
                <a:ext cx="382350" cy="409350"/>
              </a:xfrm>
              <a:custGeom>
                <a:avLst/>
                <a:gdLst/>
                <a:ahLst/>
                <a:cxnLst/>
                <a:rect l="l" t="t" r="r" b="b"/>
                <a:pathLst>
                  <a:path w="15294" h="16374" extrusionOk="0">
                    <a:moveTo>
                      <a:pt x="7241" y="1"/>
                    </a:moveTo>
                    <a:cubicBezTo>
                      <a:pt x="6231" y="1"/>
                      <a:pt x="5078" y="323"/>
                      <a:pt x="3754" y="1076"/>
                    </a:cubicBezTo>
                    <a:cubicBezTo>
                      <a:pt x="1024" y="2627"/>
                      <a:pt x="0" y="6070"/>
                      <a:pt x="155" y="9048"/>
                    </a:cubicBezTo>
                    <a:cubicBezTo>
                      <a:pt x="217" y="10010"/>
                      <a:pt x="434" y="10910"/>
                      <a:pt x="838" y="11747"/>
                    </a:cubicBezTo>
                    <a:cubicBezTo>
                      <a:pt x="1706" y="13640"/>
                      <a:pt x="3319" y="15098"/>
                      <a:pt x="5367" y="15842"/>
                    </a:cubicBezTo>
                    <a:cubicBezTo>
                      <a:pt x="6286" y="16182"/>
                      <a:pt x="7370" y="16374"/>
                      <a:pt x="8466" y="16374"/>
                    </a:cubicBezTo>
                    <a:cubicBezTo>
                      <a:pt x="10773" y="16374"/>
                      <a:pt x="13137" y="15525"/>
                      <a:pt x="14146" y="13422"/>
                    </a:cubicBezTo>
                    <a:cubicBezTo>
                      <a:pt x="15294" y="11003"/>
                      <a:pt x="14270" y="7994"/>
                      <a:pt x="13246" y="5698"/>
                    </a:cubicBezTo>
                    <a:cubicBezTo>
                      <a:pt x="11971" y="2823"/>
                      <a:pt x="10228" y="1"/>
                      <a:pt x="7241" y="1"/>
                    </a:cubicBezTo>
                    <a:close/>
                  </a:path>
                </a:pathLst>
              </a:custGeom>
              <a:solidFill>
                <a:srgbClr val="FDCF8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4" name="Google Shape;3964;p50"/>
              <p:cNvSpPr/>
              <p:nvPr/>
            </p:nvSpPr>
            <p:spPr>
              <a:xfrm>
                <a:off x="1556700" y="2982025"/>
                <a:ext cx="132150" cy="177875"/>
              </a:xfrm>
              <a:custGeom>
                <a:avLst/>
                <a:gdLst/>
                <a:ahLst/>
                <a:cxnLst/>
                <a:rect l="l" t="t" r="r" b="b"/>
                <a:pathLst>
                  <a:path w="5286" h="7115" extrusionOk="0">
                    <a:moveTo>
                      <a:pt x="3181" y="1"/>
                    </a:moveTo>
                    <a:cubicBezTo>
                      <a:pt x="1587" y="1"/>
                      <a:pt x="1" y="3764"/>
                      <a:pt x="260" y="7018"/>
                    </a:cubicBezTo>
                    <a:cubicBezTo>
                      <a:pt x="696" y="7082"/>
                      <a:pt x="1145" y="7115"/>
                      <a:pt x="1595" y="7115"/>
                    </a:cubicBezTo>
                    <a:cubicBezTo>
                      <a:pt x="2904" y="7115"/>
                      <a:pt x="4224" y="6835"/>
                      <a:pt x="5286" y="6212"/>
                    </a:cubicBezTo>
                    <a:cubicBezTo>
                      <a:pt x="5192" y="4009"/>
                      <a:pt x="4820" y="566"/>
                      <a:pt x="3548" y="70"/>
                    </a:cubicBezTo>
                    <a:cubicBezTo>
                      <a:pt x="3426" y="23"/>
                      <a:pt x="3304" y="1"/>
                      <a:pt x="3181" y="1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5" name="Google Shape;3965;p50"/>
              <p:cNvSpPr/>
              <p:nvPr/>
            </p:nvSpPr>
            <p:spPr>
              <a:xfrm>
                <a:off x="1415825" y="2761175"/>
                <a:ext cx="200900" cy="147500"/>
              </a:xfrm>
              <a:custGeom>
                <a:avLst/>
                <a:gdLst/>
                <a:ahLst/>
                <a:cxnLst/>
                <a:rect l="l" t="t" r="r" b="b"/>
                <a:pathLst>
                  <a:path w="8036" h="5900" extrusionOk="0">
                    <a:moveTo>
                      <a:pt x="3941" y="0"/>
                    </a:moveTo>
                    <a:cubicBezTo>
                      <a:pt x="3475" y="187"/>
                      <a:pt x="3010" y="373"/>
                      <a:pt x="2514" y="652"/>
                    </a:cubicBezTo>
                    <a:cubicBezTo>
                      <a:pt x="1428" y="1303"/>
                      <a:pt x="590" y="2234"/>
                      <a:pt x="1" y="3320"/>
                    </a:cubicBezTo>
                    <a:cubicBezTo>
                      <a:pt x="1704" y="4901"/>
                      <a:pt x="4228" y="5899"/>
                      <a:pt x="5920" y="5899"/>
                    </a:cubicBezTo>
                    <a:cubicBezTo>
                      <a:pt x="6817" y="5899"/>
                      <a:pt x="7481" y="5618"/>
                      <a:pt x="7663" y="4995"/>
                    </a:cubicBezTo>
                    <a:cubicBezTo>
                      <a:pt x="8036" y="3754"/>
                      <a:pt x="5616" y="1427"/>
                      <a:pt x="3941" y="0"/>
                    </a:cubicBezTo>
                    <a:close/>
                  </a:path>
                </a:pathLst>
              </a:custGeom>
              <a:solidFill>
                <a:srgbClr val="994C0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6" name="Google Shape;3966;p50"/>
              <p:cNvSpPr/>
              <p:nvPr/>
            </p:nvSpPr>
            <p:spPr>
              <a:xfrm>
                <a:off x="1489525" y="2923100"/>
                <a:ext cx="93125" cy="108625"/>
              </a:xfrm>
              <a:custGeom>
                <a:avLst/>
                <a:gdLst/>
                <a:ahLst/>
                <a:cxnLst/>
                <a:rect l="l" t="t" r="r" b="b"/>
                <a:pathLst>
                  <a:path w="3725" h="4345" extrusionOk="0">
                    <a:moveTo>
                      <a:pt x="1254" y="1"/>
                    </a:moveTo>
                    <a:cubicBezTo>
                      <a:pt x="1166" y="1"/>
                      <a:pt x="1079" y="13"/>
                      <a:pt x="993" y="38"/>
                    </a:cubicBezTo>
                    <a:cubicBezTo>
                      <a:pt x="0" y="348"/>
                      <a:pt x="31" y="1899"/>
                      <a:pt x="93" y="2644"/>
                    </a:cubicBezTo>
                    <a:cubicBezTo>
                      <a:pt x="124" y="2892"/>
                      <a:pt x="248" y="3109"/>
                      <a:pt x="434" y="3295"/>
                    </a:cubicBezTo>
                    <a:cubicBezTo>
                      <a:pt x="1248" y="3995"/>
                      <a:pt x="1890" y="4344"/>
                      <a:pt x="2376" y="4344"/>
                    </a:cubicBezTo>
                    <a:cubicBezTo>
                      <a:pt x="2816" y="4344"/>
                      <a:pt x="3128" y="4057"/>
                      <a:pt x="3319" y="3481"/>
                    </a:cubicBezTo>
                    <a:cubicBezTo>
                      <a:pt x="3724" y="2267"/>
                      <a:pt x="2458" y="1"/>
                      <a:pt x="1254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7" name="Google Shape;3967;p50"/>
              <p:cNvSpPr/>
              <p:nvPr/>
            </p:nvSpPr>
            <p:spPr>
              <a:xfrm>
                <a:off x="1593425" y="3026375"/>
                <a:ext cx="88450" cy="8695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8" extrusionOk="0">
                    <a:moveTo>
                      <a:pt x="1792" y="1"/>
                    </a:moveTo>
                    <a:cubicBezTo>
                      <a:pt x="1774" y="1"/>
                      <a:pt x="1756" y="1"/>
                      <a:pt x="1738" y="2"/>
                    </a:cubicBezTo>
                    <a:cubicBezTo>
                      <a:pt x="776" y="33"/>
                      <a:pt x="1" y="839"/>
                      <a:pt x="32" y="1801"/>
                    </a:cubicBezTo>
                    <a:cubicBezTo>
                      <a:pt x="62" y="2714"/>
                      <a:pt x="839" y="3477"/>
                      <a:pt x="1775" y="3477"/>
                    </a:cubicBezTo>
                    <a:cubicBezTo>
                      <a:pt x="1794" y="3477"/>
                      <a:pt x="1813" y="3477"/>
                      <a:pt x="1831" y="3476"/>
                    </a:cubicBezTo>
                    <a:cubicBezTo>
                      <a:pt x="2793" y="3445"/>
                      <a:pt x="3537" y="2639"/>
                      <a:pt x="3506" y="1677"/>
                    </a:cubicBezTo>
                    <a:cubicBezTo>
                      <a:pt x="3476" y="764"/>
                      <a:pt x="2700" y="1"/>
                      <a:pt x="1792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8" name="Google Shape;3968;p50"/>
              <p:cNvSpPr/>
              <p:nvPr/>
            </p:nvSpPr>
            <p:spPr>
              <a:xfrm>
                <a:off x="1643075" y="3069050"/>
                <a:ext cx="3027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1211" h="1211" extrusionOk="0">
                    <a:moveTo>
                      <a:pt x="590" y="1"/>
                    </a:moveTo>
                    <a:cubicBezTo>
                      <a:pt x="248" y="32"/>
                      <a:pt x="0" y="311"/>
                      <a:pt x="0" y="621"/>
                    </a:cubicBezTo>
                    <a:cubicBezTo>
                      <a:pt x="0" y="963"/>
                      <a:pt x="279" y="1211"/>
                      <a:pt x="621" y="1211"/>
                    </a:cubicBezTo>
                    <a:cubicBezTo>
                      <a:pt x="962" y="1211"/>
                      <a:pt x="1210" y="932"/>
                      <a:pt x="1210" y="590"/>
                    </a:cubicBezTo>
                    <a:cubicBezTo>
                      <a:pt x="1179" y="249"/>
                      <a:pt x="931" y="1"/>
                      <a:pt x="590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69" name="Google Shape;3969;p50"/>
              <p:cNvSpPr/>
              <p:nvPr/>
            </p:nvSpPr>
            <p:spPr>
              <a:xfrm>
                <a:off x="1478650" y="2798400"/>
                <a:ext cx="88450" cy="86900"/>
              </a:xfrm>
              <a:custGeom>
                <a:avLst/>
                <a:gdLst/>
                <a:ahLst/>
                <a:cxnLst/>
                <a:rect l="l" t="t" r="r" b="b"/>
                <a:pathLst>
                  <a:path w="3538" h="3476" extrusionOk="0">
                    <a:moveTo>
                      <a:pt x="1738" y="1"/>
                    </a:moveTo>
                    <a:cubicBezTo>
                      <a:pt x="776" y="32"/>
                      <a:pt x="1" y="838"/>
                      <a:pt x="32" y="1800"/>
                    </a:cubicBezTo>
                    <a:cubicBezTo>
                      <a:pt x="62" y="2742"/>
                      <a:pt x="837" y="3476"/>
                      <a:pt x="1773" y="3476"/>
                    </a:cubicBezTo>
                    <a:cubicBezTo>
                      <a:pt x="1792" y="3476"/>
                      <a:pt x="1812" y="3476"/>
                      <a:pt x="1831" y="3475"/>
                    </a:cubicBezTo>
                    <a:cubicBezTo>
                      <a:pt x="2793" y="3444"/>
                      <a:pt x="3537" y="2668"/>
                      <a:pt x="3506" y="1707"/>
                    </a:cubicBezTo>
                    <a:cubicBezTo>
                      <a:pt x="3475" y="745"/>
                      <a:pt x="2700" y="1"/>
                      <a:pt x="1738" y="1"/>
                    </a:cubicBez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0" name="Google Shape;3970;p50"/>
              <p:cNvSpPr/>
              <p:nvPr/>
            </p:nvSpPr>
            <p:spPr>
              <a:xfrm>
                <a:off x="1528300" y="2841775"/>
                <a:ext cx="30250" cy="29600"/>
              </a:xfrm>
              <a:custGeom>
                <a:avLst/>
                <a:gdLst/>
                <a:ahLst/>
                <a:cxnLst/>
                <a:rect l="l" t="t" r="r" b="b"/>
                <a:pathLst>
                  <a:path w="1210" h="1184" extrusionOk="0">
                    <a:moveTo>
                      <a:pt x="641" y="0"/>
                    </a:moveTo>
                    <a:cubicBezTo>
                      <a:pt x="624" y="0"/>
                      <a:pt x="607" y="1"/>
                      <a:pt x="589" y="3"/>
                    </a:cubicBezTo>
                    <a:cubicBezTo>
                      <a:pt x="248" y="3"/>
                      <a:pt x="0" y="282"/>
                      <a:pt x="0" y="623"/>
                    </a:cubicBezTo>
                    <a:cubicBezTo>
                      <a:pt x="0" y="917"/>
                      <a:pt x="251" y="1184"/>
                      <a:pt x="569" y="1184"/>
                    </a:cubicBezTo>
                    <a:cubicBezTo>
                      <a:pt x="586" y="1184"/>
                      <a:pt x="603" y="1183"/>
                      <a:pt x="621" y="1182"/>
                    </a:cubicBezTo>
                    <a:cubicBezTo>
                      <a:pt x="962" y="1182"/>
                      <a:pt x="1210" y="902"/>
                      <a:pt x="1210" y="561"/>
                    </a:cubicBezTo>
                    <a:cubicBezTo>
                      <a:pt x="1210" y="267"/>
                      <a:pt x="959" y="0"/>
                      <a:pt x="64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1" name="Google Shape;3971;p50"/>
              <p:cNvSpPr/>
              <p:nvPr/>
            </p:nvSpPr>
            <p:spPr>
              <a:xfrm>
                <a:off x="1392575" y="2941475"/>
                <a:ext cx="131075" cy="157550"/>
              </a:xfrm>
              <a:custGeom>
                <a:avLst/>
                <a:gdLst/>
                <a:ahLst/>
                <a:cxnLst/>
                <a:rect l="l" t="t" r="r" b="b"/>
                <a:pathLst>
                  <a:path w="5243" h="6302" extrusionOk="0">
                    <a:moveTo>
                      <a:pt x="1745" y="1"/>
                    </a:moveTo>
                    <a:cubicBezTo>
                      <a:pt x="1470" y="1"/>
                      <a:pt x="1185" y="101"/>
                      <a:pt x="931" y="327"/>
                    </a:cubicBezTo>
                    <a:cubicBezTo>
                      <a:pt x="0" y="1102"/>
                      <a:pt x="280" y="2560"/>
                      <a:pt x="714" y="3522"/>
                    </a:cubicBezTo>
                    <a:cubicBezTo>
                      <a:pt x="1179" y="4453"/>
                      <a:pt x="1769" y="5476"/>
                      <a:pt x="2668" y="6035"/>
                    </a:cubicBezTo>
                    <a:cubicBezTo>
                      <a:pt x="2954" y="6208"/>
                      <a:pt x="3324" y="6301"/>
                      <a:pt x="3693" y="6301"/>
                    </a:cubicBezTo>
                    <a:cubicBezTo>
                      <a:pt x="4445" y="6301"/>
                      <a:pt x="5191" y="5916"/>
                      <a:pt x="5212" y="5042"/>
                    </a:cubicBezTo>
                    <a:cubicBezTo>
                      <a:pt x="5243" y="4515"/>
                      <a:pt x="4716" y="4173"/>
                      <a:pt x="4374" y="3863"/>
                    </a:cubicBezTo>
                    <a:cubicBezTo>
                      <a:pt x="3971" y="3522"/>
                      <a:pt x="3630" y="3119"/>
                      <a:pt x="3382" y="2653"/>
                    </a:cubicBezTo>
                    <a:cubicBezTo>
                      <a:pt x="3133" y="2219"/>
                      <a:pt x="3009" y="1754"/>
                      <a:pt x="2978" y="1288"/>
                    </a:cubicBezTo>
                    <a:cubicBezTo>
                      <a:pt x="2957" y="532"/>
                      <a:pt x="2378" y="1"/>
                      <a:pt x="1745" y="1"/>
                    </a:cubicBezTo>
                    <a:close/>
                  </a:path>
                </a:pathLst>
              </a:custGeom>
              <a:solidFill>
                <a:srgbClr val="3C241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2" name="Google Shape;3972;p50"/>
              <p:cNvSpPr/>
              <p:nvPr/>
            </p:nvSpPr>
            <p:spPr>
              <a:xfrm>
                <a:off x="1405750" y="3017600"/>
                <a:ext cx="103175" cy="81450"/>
              </a:xfrm>
              <a:custGeom>
                <a:avLst/>
                <a:gdLst/>
                <a:ahLst/>
                <a:cxnLst/>
                <a:rect l="l" t="t" r="r" b="b"/>
                <a:pathLst>
                  <a:path w="4127" h="3258" extrusionOk="0">
                    <a:moveTo>
                      <a:pt x="276" y="1"/>
                    </a:moveTo>
                    <a:cubicBezTo>
                      <a:pt x="186" y="1"/>
                      <a:pt x="94" y="4"/>
                      <a:pt x="1" y="12"/>
                    </a:cubicBezTo>
                    <a:cubicBezTo>
                      <a:pt x="63" y="167"/>
                      <a:pt x="125" y="322"/>
                      <a:pt x="187" y="477"/>
                    </a:cubicBezTo>
                    <a:cubicBezTo>
                      <a:pt x="652" y="1408"/>
                      <a:pt x="1242" y="2431"/>
                      <a:pt x="2141" y="2990"/>
                    </a:cubicBezTo>
                    <a:cubicBezTo>
                      <a:pt x="2411" y="3164"/>
                      <a:pt x="2769" y="3257"/>
                      <a:pt x="3134" y="3257"/>
                    </a:cubicBezTo>
                    <a:cubicBezTo>
                      <a:pt x="3483" y="3257"/>
                      <a:pt x="3838" y="3172"/>
                      <a:pt x="4127" y="2990"/>
                    </a:cubicBezTo>
                    <a:cubicBezTo>
                      <a:pt x="3709" y="2125"/>
                      <a:pt x="2490" y="1"/>
                      <a:pt x="276" y="1"/>
                    </a:cubicBezTo>
                    <a:close/>
                  </a:path>
                </a:pathLst>
              </a:custGeom>
              <a:solidFill>
                <a:srgbClr val="BE1E2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3" name="Google Shape;3973;p50"/>
              <p:cNvSpPr/>
              <p:nvPr/>
            </p:nvSpPr>
            <p:spPr>
              <a:xfrm>
                <a:off x="1225825" y="3178425"/>
                <a:ext cx="6225" cy="2350"/>
              </a:xfrm>
              <a:custGeom>
                <a:avLst/>
                <a:gdLst/>
                <a:ahLst/>
                <a:cxnLst/>
                <a:rect l="l" t="t" r="r" b="b"/>
                <a:pathLst>
                  <a:path w="249" h="94" extrusionOk="0">
                    <a:moveTo>
                      <a:pt x="1" y="93"/>
                    </a:moveTo>
                    <a:cubicBezTo>
                      <a:pt x="63" y="62"/>
                      <a:pt x="156" y="31"/>
                      <a:pt x="249" y="0"/>
                    </a:cubicBezTo>
                    <a:lnTo>
                      <a:pt x="249" y="0"/>
                    </a:lnTo>
                    <a:cubicBezTo>
                      <a:pt x="156" y="31"/>
                      <a:pt x="63" y="62"/>
                      <a:pt x="1" y="9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4" name="Google Shape;3974;p50"/>
              <p:cNvSpPr/>
              <p:nvPr/>
            </p:nvSpPr>
            <p:spPr>
              <a:xfrm>
                <a:off x="950525" y="3138075"/>
                <a:ext cx="582450" cy="221850"/>
              </a:xfrm>
              <a:custGeom>
                <a:avLst/>
                <a:gdLst/>
                <a:ahLst/>
                <a:cxnLst/>
                <a:rect l="l" t="t" r="r" b="b"/>
                <a:pathLst>
                  <a:path w="23298" h="8874" extrusionOk="0">
                    <a:moveTo>
                      <a:pt x="10917" y="1734"/>
                    </a:moveTo>
                    <a:cubicBezTo>
                      <a:pt x="10752" y="1782"/>
                      <a:pt x="10590" y="1829"/>
                      <a:pt x="10444" y="1876"/>
                    </a:cubicBezTo>
                    <a:lnTo>
                      <a:pt x="10444" y="1876"/>
                    </a:lnTo>
                    <a:cubicBezTo>
                      <a:pt x="10605" y="1830"/>
                      <a:pt x="10766" y="1784"/>
                      <a:pt x="10920" y="1738"/>
                    </a:cubicBezTo>
                    <a:cubicBezTo>
                      <a:pt x="10919" y="1737"/>
                      <a:pt x="10918" y="1736"/>
                      <a:pt x="10917" y="1734"/>
                    </a:cubicBezTo>
                    <a:close/>
                    <a:moveTo>
                      <a:pt x="10444" y="1876"/>
                    </a:moveTo>
                    <a:lnTo>
                      <a:pt x="10444" y="1876"/>
                    </a:lnTo>
                    <a:cubicBezTo>
                      <a:pt x="10328" y="1909"/>
                      <a:pt x="10211" y="1943"/>
                      <a:pt x="10097" y="1976"/>
                    </a:cubicBezTo>
                    <a:lnTo>
                      <a:pt x="10097" y="1976"/>
                    </a:lnTo>
                    <a:cubicBezTo>
                      <a:pt x="10161" y="1959"/>
                      <a:pt x="10230" y="1942"/>
                      <a:pt x="10299" y="1924"/>
                    </a:cubicBezTo>
                    <a:lnTo>
                      <a:pt x="10392" y="1893"/>
                    </a:lnTo>
                    <a:cubicBezTo>
                      <a:pt x="10409" y="1888"/>
                      <a:pt x="10427" y="1882"/>
                      <a:pt x="10444" y="1876"/>
                    </a:cubicBezTo>
                    <a:close/>
                    <a:moveTo>
                      <a:pt x="10097" y="1976"/>
                    </a:moveTo>
                    <a:cubicBezTo>
                      <a:pt x="10047" y="1990"/>
                      <a:pt x="9999" y="2004"/>
                      <a:pt x="9958" y="2017"/>
                    </a:cubicBezTo>
                    <a:cubicBezTo>
                      <a:pt x="10004" y="2004"/>
                      <a:pt x="10050" y="1990"/>
                      <a:pt x="10097" y="1976"/>
                    </a:cubicBezTo>
                    <a:close/>
                    <a:moveTo>
                      <a:pt x="0" y="2669"/>
                    </a:moveTo>
                    <a:lnTo>
                      <a:pt x="0" y="2669"/>
                    </a:lnTo>
                    <a:cubicBezTo>
                      <a:pt x="647" y="2777"/>
                      <a:pt x="1305" y="2853"/>
                      <a:pt x="1955" y="2899"/>
                    </a:cubicBezTo>
                    <a:lnTo>
                      <a:pt x="1955" y="2899"/>
                    </a:lnTo>
                    <a:cubicBezTo>
                      <a:pt x="1303" y="2850"/>
                      <a:pt x="652" y="2774"/>
                      <a:pt x="0" y="2669"/>
                    </a:cubicBezTo>
                    <a:close/>
                    <a:moveTo>
                      <a:pt x="1955" y="2899"/>
                    </a:moveTo>
                    <a:lnTo>
                      <a:pt x="1955" y="2899"/>
                    </a:lnTo>
                    <a:cubicBezTo>
                      <a:pt x="2265" y="2921"/>
                      <a:pt x="2575" y="2938"/>
                      <a:pt x="2885" y="2948"/>
                    </a:cubicBezTo>
                    <a:cubicBezTo>
                      <a:pt x="2884" y="2946"/>
                      <a:pt x="2883" y="2944"/>
                      <a:pt x="2883" y="2942"/>
                    </a:cubicBezTo>
                    <a:lnTo>
                      <a:pt x="2883" y="2942"/>
                    </a:lnTo>
                    <a:cubicBezTo>
                      <a:pt x="2576" y="2935"/>
                      <a:pt x="2266" y="2920"/>
                      <a:pt x="1955" y="2899"/>
                    </a:cubicBezTo>
                    <a:close/>
                    <a:moveTo>
                      <a:pt x="7724" y="652"/>
                    </a:moveTo>
                    <a:cubicBezTo>
                      <a:pt x="6546" y="807"/>
                      <a:pt x="5460" y="901"/>
                      <a:pt x="4436" y="901"/>
                    </a:cubicBezTo>
                    <a:cubicBezTo>
                      <a:pt x="3599" y="901"/>
                      <a:pt x="2823" y="838"/>
                      <a:pt x="2048" y="745"/>
                    </a:cubicBezTo>
                    <a:lnTo>
                      <a:pt x="2048" y="745"/>
                    </a:lnTo>
                    <a:cubicBezTo>
                      <a:pt x="2326" y="1550"/>
                      <a:pt x="2604" y="2292"/>
                      <a:pt x="2883" y="2942"/>
                    </a:cubicBezTo>
                    <a:lnTo>
                      <a:pt x="2883" y="2942"/>
                    </a:lnTo>
                    <a:cubicBezTo>
                      <a:pt x="3040" y="2946"/>
                      <a:pt x="3196" y="2948"/>
                      <a:pt x="3350" y="2948"/>
                    </a:cubicBezTo>
                    <a:cubicBezTo>
                      <a:pt x="5026" y="2948"/>
                      <a:pt x="6639" y="2762"/>
                      <a:pt x="8159" y="2452"/>
                    </a:cubicBezTo>
                    <a:cubicBezTo>
                      <a:pt x="7973" y="1924"/>
                      <a:pt x="7818" y="1335"/>
                      <a:pt x="7724" y="652"/>
                    </a:cubicBezTo>
                    <a:close/>
                    <a:moveTo>
                      <a:pt x="11478" y="1"/>
                    </a:moveTo>
                    <a:cubicBezTo>
                      <a:pt x="11292" y="1"/>
                      <a:pt x="11106" y="32"/>
                      <a:pt x="10920" y="94"/>
                    </a:cubicBezTo>
                    <a:cubicBezTo>
                      <a:pt x="10609" y="156"/>
                      <a:pt x="10330" y="218"/>
                      <a:pt x="10051" y="280"/>
                    </a:cubicBezTo>
                    <a:cubicBezTo>
                      <a:pt x="10330" y="775"/>
                      <a:pt x="10608" y="1270"/>
                      <a:pt x="10917" y="1734"/>
                    </a:cubicBezTo>
                    <a:lnTo>
                      <a:pt x="10917" y="1734"/>
                    </a:lnTo>
                    <a:cubicBezTo>
                      <a:pt x="10949" y="1725"/>
                      <a:pt x="10981" y="1716"/>
                      <a:pt x="11013" y="1707"/>
                    </a:cubicBezTo>
                    <a:cubicBezTo>
                      <a:pt x="11075" y="1676"/>
                      <a:pt x="11168" y="1645"/>
                      <a:pt x="11261" y="1614"/>
                    </a:cubicBezTo>
                    <a:cubicBezTo>
                      <a:pt x="13681" y="5926"/>
                      <a:pt x="19140" y="8004"/>
                      <a:pt x="23297" y="8873"/>
                    </a:cubicBezTo>
                    <a:cubicBezTo>
                      <a:pt x="17775" y="7136"/>
                      <a:pt x="13370" y="870"/>
                      <a:pt x="13370" y="870"/>
                    </a:cubicBezTo>
                    <a:lnTo>
                      <a:pt x="13339" y="870"/>
                    </a:lnTo>
                    <a:cubicBezTo>
                      <a:pt x="12874" y="311"/>
                      <a:pt x="12161" y="1"/>
                      <a:pt x="11478" y="1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5" name="Google Shape;3975;p50"/>
              <p:cNvSpPr/>
              <p:nvPr/>
            </p:nvSpPr>
            <p:spPr>
              <a:xfrm>
                <a:off x="641075" y="2927150"/>
                <a:ext cx="304800" cy="276875"/>
              </a:xfrm>
              <a:custGeom>
                <a:avLst/>
                <a:gdLst/>
                <a:ahLst/>
                <a:cxnLst/>
                <a:rect l="l" t="t" r="r" b="b"/>
                <a:pathLst>
                  <a:path w="12192" h="11075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31"/>
                    </a:cubicBezTo>
                    <a:cubicBezTo>
                      <a:pt x="33" y="278"/>
                      <a:pt x="76" y="536"/>
                      <a:pt x="130" y="803"/>
                    </a:cubicBezTo>
                    <a:lnTo>
                      <a:pt x="130" y="803"/>
                    </a:lnTo>
                    <a:cubicBezTo>
                      <a:pt x="75" y="525"/>
                      <a:pt x="32" y="256"/>
                      <a:pt x="1" y="0"/>
                    </a:cubicBezTo>
                    <a:close/>
                    <a:moveTo>
                      <a:pt x="130" y="803"/>
                    </a:moveTo>
                    <a:cubicBezTo>
                      <a:pt x="839" y="4364"/>
                      <a:pt x="3646" y="9521"/>
                      <a:pt x="12192" y="11075"/>
                    </a:cubicBezTo>
                    <a:cubicBezTo>
                      <a:pt x="3651" y="9516"/>
                      <a:pt x="853" y="4361"/>
                      <a:pt x="130" y="803"/>
                    </a:cubicBezTo>
                    <a:close/>
                  </a:path>
                </a:pathLst>
              </a:custGeom>
              <a:solidFill>
                <a:srgbClr val="DEB7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6" name="Google Shape;3976;p50"/>
              <p:cNvSpPr/>
              <p:nvPr/>
            </p:nvSpPr>
            <p:spPr>
              <a:xfrm>
                <a:off x="618575" y="2660350"/>
                <a:ext cx="327300" cy="543675"/>
              </a:xfrm>
              <a:custGeom>
                <a:avLst/>
                <a:gdLst/>
                <a:ahLst/>
                <a:cxnLst/>
                <a:rect l="l" t="t" r="r" b="b"/>
                <a:pathLst>
                  <a:path w="13092" h="21747" extrusionOk="0">
                    <a:moveTo>
                      <a:pt x="994" y="1"/>
                    </a:moveTo>
                    <a:cubicBezTo>
                      <a:pt x="1" y="5057"/>
                      <a:pt x="870" y="9059"/>
                      <a:pt x="901" y="9090"/>
                    </a:cubicBezTo>
                    <a:lnTo>
                      <a:pt x="901" y="9121"/>
                    </a:lnTo>
                    <a:lnTo>
                      <a:pt x="932" y="9121"/>
                    </a:lnTo>
                    <a:cubicBezTo>
                      <a:pt x="870" y="9369"/>
                      <a:pt x="870" y="9648"/>
                      <a:pt x="870" y="9897"/>
                    </a:cubicBezTo>
                    <a:cubicBezTo>
                      <a:pt x="870" y="10145"/>
                      <a:pt x="870" y="10424"/>
                      <a:pt x="901" y="10672"/>
                    </a:cubicBezTo>
                    <a:cubicBezTo>
                      <a:pt x="1331" y="14173"/>
                      <a:pt x="3828" y="19954"/>
                      <a:pt x="12816" y="21695"/>
                    </a:cubicBezTo>
                    <a:lnTo>
                      <a:pt x="12816" y="21695"/>
                    </a:lnTo>
                    <a:cubicBezTo>
                      <a:pt x="12548" y="21640"/>
                      <a:pt x="12293" y="21576"/>
                      <a:pt x="12037" y="21530"/>
                    </a:cubicBezTo>
                    <a:cubicBezTo>
                      <a:pt x="11944" y="20909"/>
                      <a:pt x="11820" y="20041"/>
                      <a:pt x="11851" y="19048"/>
                    </a:cubicBezTo>
                    <a:cubicBezTo>
                      <a:pt x="10889" y="18707"/>
                      <a:pt x="9959" y="18303"/>
                      <a:pt x="9028" y="17869"/>
                    </a:cubicBezTo>
                    <a:cubicBezTo>
                      <a:pt x="7849" y="17311"/>
                      <a:pt x="6888" y="16535"/>
                      <a:pt x="6112" y="15635"/>
                    </a:cubicBezTo>
                    <a:lnTo>
                      <a:pt x="6112" y="15635"/>
                    </a:lnTo>
                    <a:cubicBezTo>
                      <a:pt x="6112" y="16938"/>
                      <a:pt x="6236" y="18241"/>
                      <a:pt x="6453" y="19265"/>
                    </a:cubicBezTo>
                    <a:cubicBezTo>
                      <a:pt x="5244" y="18489"/>
                      <a:pt x="4251" y="17559"/>
                      <a:pt x="3475" y="16628"/>
                    </a:cubicBezTo>
                    <a:cubicBezTo>
                      <a:pt x="3661" y="15698"/>
                      <a:pt x="3972" y="14581"/>
                      <a:pt x="4592" y="13526"/>
                    </a:cubicBezTo>
                    <a:cubicBezTo>
                      <a:pt x="3568" y="11634"/>
                      <a:pt x="3010" y="9648"/>
                      <a:pt x="2731" y="8190"/>
                    </a:cubicBezTo>
                    <a:cubicBezTo>
                      <a:pt x="2514" y="7043"/>
                      <a:pt x="2917" y="5833"/>
                      <a:pt x="3848" y="5088"/>
                    </a:cubicBezTo>
                    <a:lnTo>
                      <a:pt x="3879" y="5088"/>
                    </a:lnTo>
                    <a:cubicBezTo>
                      <a:pt x="2669" y="4158"/>
                      <a:pt x="1490" y="2669"/>
                      <a:pt x="994" y="1"/>
                    </a:cubicBezTo>
                    <a:close/>
                    <a:moveTo>
                      <a:pt x="12816" y="21695"/>
                    </a:moveTo>
                    <a:cubicBezTo>
                      <a:pt x="12907" y="21714"/>
                      <a:pt x="12998" y="21731"/>
                      <a:pt x="13092" y="21747"/>
                    </a:cubicBezTo>
                    <a:cubicBezTo>
                      <a:pt x="12999" y="21730"/>
                      <a:pt x="12908" y="21713"/>
                      <a:pt x="12816" y="21695"/>
                    </a:cubicBezTo>
                    <a:close/>
                  </a:path>
                </a:pathLst>
              </a:custGeom>
              <a:solidFill>
                <a:srgbClr val="A64F1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7" name="Google Shape;3977;p50"/>
              <p:cNvSpPr/>
              <p:nvPr/>
            </p:nvSpPr>
            <p:spPr>
              <a:xfrm>
                <a:off x="705450" y="2998500"/>
                <a:ext cx="74475" cy="143475"/>
              </a:xfrm>
              <a:custGeom>
                <a:avLst/>
                <a:gdLst/>
                <a:ahLst/>
                <a:cxnLst/>
                <a:rect l="l" t="t" r="r" b="b"/>
                <a:pathLst>
                  <a:path w="2979" h="5739" extrusionOk="0">
                    <a:moveTo>
                      <a:pt x="1117" y="0"/>
                    </a:moveTo>
                    <a:cubicBezTo>
                      <a:pt x="497" y="1055"/>
                      <a:pt x="186" y="2172"/>
                      <a:pt x="0" y="3102"/>
                    </a:cubicBezTo>
                    <a:cubicBezTo>
                      <a:pt x="776" y="4033"/>
                      <a:pt x="1769" y="4963"/>
                      <a:pt x="2978" y="5739"/>
                    </a:cubicBezTo>
                    <a:cubicBezTo>
                      <a:pt x="2761" y="4715"/>
                      <a:pt x="2637" y="3412"/>
                      <a:pt x="2637" y="2109"/>
                    </a:cubicBezTo>
                    <a:cubicBezTo>
                      <a:pt x="2048" y="1458"/>
                      <a:pt x="1551" y="745"/>
                      <a:pt x="111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8" name="Google Shape;3978;p50"/>
              <p:cNvSpPr/>
              <p:nvPr/>
            </p:nvSpPr>
            <p:spPr>
              <a:xfrm>
                <a:off x="1143625" y="3145075"/>
                <a:ext cx="79900" cy="54300"/>
              </a:xfrm>
              <a:custGeom>
                <a:avLst/>
                <a:gdLst/>
                <a:ahLst/>
                <a:cxnLst/>
                <a:rect l="l" t="t" r="r" b="b"/>
                <a:pathLst>
                  <a:path w="3196" h="2172" extrusionOk="0">
                    <a:moveTo>
                      <a:pt x="2327" y="0"/>
                    </a:moveTo>
                    <a:cubicBezTo>
                      <a:pt x="1489" y="155"/>
                      <a:pt x="714" y="279"/>
                      <a:pt x="0" y="372"/>
                    </a:cubicBezTo>
                    <a:cubicBezTo>
                      <a:pt x="94" y="1055"/>
                      <a:pt x="249" y="1644"/>
                      <a:pt x="435" y="2172"/>
                    </a:cubicBezTo>
                    <a:cubicBezTo>
                      <a:pt x="528" y="2141"/>
                      <a:pt x="621" y="2141"/>
                      <a:pt x="714" y="2110"/>
                    </a:cubicBezTo>
                    <a:lnTo>
                      <a:pt x="745" y="2110"/>
                    </a:lnTo>
                    <a:cubicBezTo>
                      <a:pt x="1055" y="2048"/>
                      <a:pt x="1334" y="1954"/>
                      <a:pt x="1645" y="1892"/>
                    </a:cubicBezTo>
                    <a:lnTo>
                      <a:pt x="1738" y="1861"/>
                    </a:lnTo>
                    <a:cubicBezTo>
                      <a:pt x="1893" y="1830"/>
                      <a:pt x="2048" y="1768"/>
                      <a:pt x="2234" y="1737"/>
                    </a:cubicBezTo>
                    <a:cubicBezTo>
                      <a:pt x="2544" y="1644"/>
                      <a:pt x="2885" y="1551"/>
                      <a:pt x="3196" y="1458"/>
                    </a:cubicBezTo>
                    <a:cubicBezTo>
                      <a:pt x="2885" y="993"/>
                      <a:pt x="2606" y="496"/>
                      <a:pt x="2327" y="0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79" name="Google Shape;3979;p50"/>
              <p:cNvSpPr/>
              <p:nvPr/>
            </p:nvSpPr>
            <p:spPr>
              <a:xfrm>
                <a:off x="914075" y="3136525"/>
                <a:ext cx="108600" cy="75250"/>
              </a:xfrm>
              <a:custGeom>
                <a:avLst/>
                <a:gdLst/>
                <a:ahLst/>
                <a:cxnLst/>
                <a:rect l="l" t="t" r="r" b="b"/>
                <a:pathLst>
                  <a:path w="4344" h="3010" extrusionOk="0">
                    <a:moveTo>
                      <a:pt x="31" y="1"/>
                    </a:moveTo>
                    <a:lnTo>
                      <a:pt x="31" y="1"/>
                    </a:lnTo>
                    <a:cubicBezTo>
                      <a:pt x="0" y="994"/>
                      <a:pt x="124" y="1862"/>
                      <a:pt x="217" y="2483"/>
                    </a:cubicBezTo>
                    <a:cubicBezTo>
                      <a:pt x="558" y="2545"/>
                      <a:pt x="900" y="2638"/>
                      <a:pt x="1272" y="2700"/>
                    </a:cubicBezTo>
                    <a:cubicBezTo>
                      <a:pt x="1303" y="2700"/>
                      <a:pt x="1334" y="2700"/>
                      <a:pt x="1365" y="2731"/>
                    </a:cubicBezTo>
                    <a:lnTo>
                      <a:pt x="1458" y="2731"/>
                    </a:lnTo>
                    <a:cubicBezTo>
                      <a:pt x="2420" y="2886"/>
                      <a:pt x="3381" y="2979"/>
                      <a:pt x="4343" y="3010"/>
                    </a:cubicBezTo>
                    <a:cubicBezTo>
                      <a:pt x="4064" y="2358"/>
                      <a:pt x="3785" y="1614"/>
                      <a:pt x="3506" y="807"/>
                    </a:cubicBezTo>
                    <a:cubicBezTo>
                      <a:pt x="2296" y="652"/>
                      <a:pt x="1148" y="373"/>
                      <a:pt x="31" y="1"/>
                    </a:cubicBezTo>
                    <a:close/>
                  </a:path>
                </a:pathLst>
              </a:custGeom>
              <a:solidFill>
                <a:srgbClr val="85360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0" name="Google Shape;3980;p50"/>
            <p:cNvGrpSpPr/>
            <p:nvPr/>
          </p:nvGrpSpPr>
          <p:grpSpPr>
            <a:xfrm>
              <a:off x="-23" y="1672057"/>
              <a:ext cx="1737427" cy="965220"/>
              <a:chOff x="80379" y="2974904"/>
              <a:chExt cx="1766396" cy="973004"/>
            </a:xfrm>
          </p:grpSpPr>
          <p:sp>
            <p:nvSpPr>
              <p:cNvPr id="3981" name="Google Shape;3981;p50"/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2" name="Google Shape;3982;p50"/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3" name="Google Shape;3983;p50"/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4" name="Google Shape;3984;p50"/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5" name="Google Shape;3985;p50"/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6" name="Google Shape;3986;p50"/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7" name="Google Shape;3987;p50"/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88" name="Google Shape;3988;p50"/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989" name="Google Shape;3989;p50"/>
            <p:cNvGrpSpPr/>
            <p:nvPr/>
          </p:nvGrpSpPr>
          <p:grpSpPr>
            <a:xfrm rot="1618767">
              <a:off x="15835" y="1313693"/>
              <a:ext cx="451804" cy="640576"/>
              <a:chOff x="80379" y="4370393"/>
              <a:chExt cx="545279" cy="773107"/>
            </a:xfrm>
          </p:grpSpPr>
          <p:sp>
            <p:nvSpPr>
              <p:cNvPr id="3990" name="Google Shape;3990;p50"/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1" name="Google Shape;3991;p50"/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2" name="Google Shape;3992;p50"/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3" name="Google Shape;3993;p50"/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4" name="Google Shape;3994;p50"/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5" name="Google Shape;3995;p50"/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3996" name="Google Shape;3996;p50"/>
          <p:cNvGrpSpPr/>
          <p:nvPr/>
        </p:nvGrpSpPr>
        <p:grpSpPr>
          <a:xfrm>
            <a:off x="7444114" y="1066807"/>
            <a:ext cx="1837960" cy="3598801"/>
            <a:chOff x="7444114" y="1066807"/>
            <a:chExt cx="1837960" cy="3598801"/>
          </a:xfrm>
        </p:grpSpPr>
        <p:grpSp>
          <p:nvGrpSpPr>
            <p:cNvPr id="3997" name="Google Shape;3997;p50"/>
            <p:cNvGrpSpPr/>
            <p:nvPr/>
          </p:nvGrpSpPr>
          <p:grpSpPr>
            <a:xfrm flipH="1">
              <a:off x="8279445" y="1066807"/>
              <a:ext cx="870673" cy="2515242"/>
              <a:chOff x="8208885" y="1995091"/>
              <a:chExt cx="784602" cy="2259876"/>
            </a:xfrm>
          </p:grpSpPr>
          <p:sp>
            <p:nvSpPr>
              <p:cNvPr id="3998" name="Google Shape;3998;p50"/>
              <p:cNvSpPr/>
              <p:nvPr/>
            </p:nvSpPr>
            <p:spPr>
              <a:xfrm flipH="1">
                <a:off x="8210156" y="1995091"/>
                <a:ext cx="783331" cy="2259876"/>
              </a:xfrm>
              <a:custGeom>
                <a:avLst/>
                <a:gdLst/>
                <a:ahLst/>
                <a:cxnLst/>
                <a:rect l="l" t="t" r="r" b="b"/>
                <a:pathLst>
                  <a:path w="22826" h="65852" extrusionOk="0">
                    <a:moveTo>
                      <a:pt x="1119" y="1"/>
                    </a:moveTo>
                    <a:lnTo>
                      <a:pt x="1073" y="183"/>
                    </a:lnTo>
                    <a:cubicBezTo>
                      <a:pt x="1" y="959"/>
                      <a:pt x="160" y="28030"/>
                      <a:pt x="320" y="33713"/>
                    </a:cubicBezTo>
                    <a:cubicBezTo>
                      <a:pt x="822" y="44624"/>
                      <a:pt x="7807" y="61081"/>
                      <a:pt x="22826" y="65851"/>
                    </a:cubicBezTo>
                    <a:lnTo>
                      <a:pt x="22826" y="16480"/>
                    </a:lnTo>
                    <a:cubicBezTo>
                      <a:pt x="16686" y="9564"/>
                      <a:pt x="9176" y="3333"/>
                      <a:pt x="1119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99" name="Google Shape;3999;p50"/>
              <p:cNvSpPr/>
              <p:nvPr/>
            </p:nvSpPr>
            <p:spPr>
              <a:xfrm flipH="1">
                <a:off x="8208885" y="2153744"/>
                <a:ext cx="666240" cy="1622634"/>
              </a:xfrm>
              <a:custGeom>
                <a:avLst/>
                <a:gdLst/>
                <a:ahLst/>
                <a:cxnLst/>
                <a:rect l="l" t="t" r="r" b="b"/>
                <a:pathLst>
                  <a:path w="19414" h="47283" extrusionOk="0">
                    <a:moveTo>
                      <a:pt x="478" y="1"/>
                    </a:moveTo>
                    <a:cubicBezTo>
                      <a:pt x="256" y="1"/>
                      <a:pt x="0" y="252"/>
                      <a:pt x="126" y="536"/>
                    </a:cubicBezTo>
                    <a:cubicBezTo>
                      <a:pt x="2272" y="5444"/>
                      <a:pt x="5559" y="9735"/>
                      <a:pt x="8024" y="14505"/>
                    </a:cubicBezTo>
                    <a:cubicBezTo>
                      <a:pt x="10763" y="19755"/>
                      <a:pt x="12384" y="25644"/>
                      <a:pt x="14278" y="31259"/>
                    </a:cubicBezTo>
                    <a:cubicBezTo>
                      <a:pt x="16081" y="36577"/>
                      <a:pt x="17839" y="41873"/>
                      <a:pt x="19414" y="47282"/>
                    </a:cubicBezTo>
                    <a:lnTo>
                      <a:pt x="19414" y="44863"/>
                    </a:lnTo>
                    <a:cubicBezTo>
                      <a:pt x="17907" y="39887"/>
                      <a:pt x="16264" y="34979"/>
                      <a:pt x="14598" y="30049"/>
                    </a:cubicBezTo>
                    <a:cubicBezTo>
                      <a:pt x="12817" y="24685"/>
                      <a:pt x="11174" y="19207"/>
                      <a:pt x="8617" y="14140"/>
                    </a:cubicBezTo>
                    <a:cubicBezTo>
                      <a:pt x="6221" y="9369"/>
                      <a:pt x="2888" y="5101"/>
                      <a:pt x="720" y="171"/>
                    </a:cubicBezTo>
                    <a:cubicBezTo>
                      <a:pt x="671" y="51"/>
                      <a:pt x="578" y="1"/>
                      <a:pt x="478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0" name="Google Shape;4000;p50"/>
              <p:cNvSpPr/>
              <p:nvPr/>
            </p:nvSpPr>
            <p:spPr>
              <a:xfrm flipH="1">
                <a:off x="8614622" y="2303544"/>
                <a:ext cx="297945" cy="245885"/>
              </a:xfrm>
              <a:custGeom>
                <a:avLst/>
                <a:gdLst/>
                <a:ahLst/>
                <a:cxnLst/>
                <a:rect l="l" t="t" r="r" b="b"/>
                <a:pathLst>
                  <a:path w="8682" h="7165" extrusionOk="0">
                    <a:moveTo>
                      <a:pt x="8339" y="0"/>
                    </a:moveTo>
                    <a:cubicBezTo>
                      <a:pt x="8162" y="0"/>
                      <a:pt x="7974" y="108"/>
                      <a:pt x="7951" y="325"/>
                    </a:cubicBezTo>
                    <a:cubicBezTo>
                      <a:pt x="7791" y="2334"/>
                      <a:pt x="7494" y="4320"/>
                      <a:pt x="7449" y="6328"/>
                    </a:cubicBezTo>
                    <a:cubicBezTo>
                      <a:pt x="7586" y="6374"/>
                      <a:pt x="7723" y="6442"/>
                      <a:pt x="7882" y="6488"/>
                    </a:cubicBezTo>
                    <a:cubicBezTo>
                      <a:pt x="7723" y="6602"/>
                      <a:pt x="7586" y="6694"/>
                      <a:pt x="7426" y="6808"/>
                    </a:cubicBezTo>
                    <a:cubicBezTo>
                      <a:pt x="7426" y="6648"/>
                      <a:pt x="7449" y="6488"/>
                      <a:pt x="7449" y="6328"/>
                    </a:cubicBezTo>
                    <a:cubicBezTo>
                      <a:pt x="5052" y="5484"/>
                      <a:pt x="2747" y="4434"/>
                      <a:pt x="647" y="3041"/>
                    </a:cubicBezTo>
                    <a:cubicBezTo>
                      <a:pt x="585" y="2999"/>
                      <a:pt x="524" y="2981"/>
                      <a:pt x="467" y="2981"/>
                    </a:cubicBezTo>
                    <a:cubicBezTo>
                      <a:pt x="186" y="2981"/>
                      <a:pt x="1" y="3426"/>
                      <a:pt x="304" y="3635"/>
                    </a:cubicBezTo>
                    <a:cubicBezTo>
                      <a:pt x="2587" y="5141"/>
                      <a:pt x="5098" y="6283"/>
                      <a:pt x="7677" y="7150"/>
                    </a:cubicBezTo>
                    <a:cubicBezTo>
                      <a:pt x="7710" y="7160"/>
                      <a:pt x="7743" y="7165"/>
                      <a:pt x="7776" y="7165"/>
                    </a:cubicBezTo>
                    <a:cubicBezTo>
                      <a:pt x="7967" y="7165"/>
                      <a:pt x="8134" y="7003"/>
                      <a:pt x="8134" y="6808"/>
                    </a:cubicBezTo>
                    <a:cubicBezTo>
                      <a:pt x="8134" y="4639"/>
                      <a:pt x="8476" y="2494"/>
                      <a:pt x="8659" y="325"/>
                    </a:cubicBezTo>
                    <a:cubicBezTo>
                      <a:pt x="8681" y="108"/>
                      <a:pt x="8516" y="0"/>
                      <a:pt x="8339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1" name="Google Shape;4001;p50"/>
              <p:cNvSpPr/>
              <p:nvPr/>
            </p:nvSpPr>
            <p:spPr>
              <a:xfrm flipH="1">
                <a:off x="8642036" y="2520710"/>
                <a:ext cx="15717" cy="16472"/>
              </a:xfrm>
              <a:custGeom>
                <a:avLst/>
                <a:gdLst/>
                <a:ahLst/>
                <a:cxnLst/>
                <a:rect l="l" t="t" r="r" b="b"/>
                <a:pathLst>
                  <a:path w="458" h="480" extrusionOk="0">
                    <a:moveTo>
                      <a:pt x="24" y="0"/>
                    </a:moveTo>
                    <a:cubicBezTo>
                      <a:pt x="24" y="160"/>
                      <a:pt x="1" y="320"/>
                      <a:pt x="1" y="480"/>
                    </a:cubicBezTo>
                    <a:cubicBezTo>
                      <a:pt x="161" y="366"/>
                      <a:pt x="298" y="274"/>
                      <a:pt x="457" y="160"/>
                    </a:cubicBezTo>
                    <a:cubicBezTo>
                      <a:pt x="298" y="114"/>
                      <a:pt x="161" y="46"/>
                      <a:pt x="2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2" name="Google Shape;4002;p50"/>
              <p:cNvSpPr/>
              <p:nvPr/>
            </p:nvSpPr>
            <p:spPr>
              <a:xfrm flipH="1">
                <a:off x="8452643" y="2530216"/>
                <a:ext cx="456800" cy="273064"/>
              </a:xfrm>
              <a:custGeom>
                <a:avLst/>
                <a:gdLst/>
                <a:ahLst/>
                <a:cxnLst/>
                <a:rect l="l" t="t" r="r" b="b"/>
                <a:pathLst>
                  <a:path w="13311" h="7957" extrusionOk="0">
                    <a:moveTo>
                      <a:pt x="12884" y="0"/>
                    </a:moveTo>
                    <a:cubicBezTo>
                      <a:pt x="12749" y="0"/>
                      <a:pt x="12621" y="75"/>
                      <a:pt x="12585" y="248"/>
                    </a:cubicBezTo>
                    <a:cubicBezTo>
                      <a:pt x="12197" y="2554"/>
                      <a:pt x="11809" y="4859"/>
                      <a:pt x="11261" y="7142"/>
                    </a:cubicBezTo>
                    <a:cubicBezTo>
                      <a:pt x="11421" y="7210"/>
                      <a:pt x="11558" y="7256"/>
                      <a:pt x="11695" y="7324"/>
                    </a:cubicBezTo>
                    <a:cubicBezTo>
                      <a:pt x="11512" y="7393"/>
                      <a:pt x="11352" y="7461"/>
                      <a:pt x="11192" y="7530"/>
                    </a:cubicBezTo>
                    <a:cubicBezTo>
                      <a:pt x="11215" y="7393"/>
                      <a:pt x="11238" y="7278"/>
                      <a:pt x="11261" y="7142"/>
                    </a:cubicBezTo>
                    <a:cubicBezTo>
                      <a:pt x="7700" y="5635"/>
                      <a:pt x="3980" y="4494"/>
                      <a:pt x="670" y="2462"/>
                    </a:cubicBezTo>
                    <a:cubicBezTo>
                      <a:pt x="609" y="2427"/>
                      <a:pt x="550" y="2411"/>
                      <a:pt x="494" y="2411"/>
                    </a:cubicBezTo>
                    <a:cubicBezTo>
                      <a:pt x="193" y="2411"/>
                      <a:pt x="0" y="2863"/>
                      <a:pt x="328" y="3056"/>
                    </a:cubicBezTo>
                    <a:cubicBezTo>
                      <a:pt x="3751" y="5179"/>
                      <a:pt x="7655" y="6343"/>
                      <a:pt x="11352" y="7918"/>
                    </a:cubicBezTo>
                    <a:cubicBezTo>
                      <a:pt x="11404" y="7944"/>
                      <a:pt x="11462" y="7957"/>
                      <a:pt x="11520" y="7957"/>
                    </a:cubicBezTo>
                    <a:cubicBezTo>
                      <a:pt x="11663" y="7957"/>
                      <a:pt x="11805" y="7875"/>
                      <a:pt x="11854" y="7712"/>
                    </a:cubicBezTo>
                    <a:cubicBezTo>
                      <a:pt x="12425" y="5315"/>
                      <a:pt x="12859" y="2873"/>
                      <a:pt x="13270" y="431"/>
                    </a:cubicBezTo>
                    <a:cubicBezTo>
                      <a:pt x="13311" y="170"/>
                      <a:pt x="13088" y="0"/>
                      <a:pt x="12884" y="0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3" name="Google Shape;4003;p50"/>
              <p:cNvSpPr/>
              <p:nvPr/>
            </p:nvSpPr>
            <p:spPr>
              <a:xfrm flipH="1">
                <a:off x="8282669" y="2707229"/>
                <a:ext cx="642389" cy="385145"/>
              </a:xfrm>
              <a:custGeom>
                <a:avLst/>
                <a:gdLst/>
                <a:ahLst/>
                <a:cxnLst/>
                <a:rect l="l" t="t" r="r" b="b"/>
                <a:pathLst>
                  <a:path w="18719" h="11223" extrusionOk="0">
                    <a:moveTo>
                      <a:pt x="18297" y="1"/>
                    </a:moveTo>
                    <a:cubicBezTo>
                      <a:pt x="18165" y="1"/>
                      <a:pt x="18043" y="76"/>
                      <a:pt x="18016" y="249"/>
                    </a:cubicBezTo>
                    <a:cubicBezTo>
                      <a:pt x="17377" y="3764"/>
                      <a:pt x="16007" y="7074"/>
                      <a:pt x="14843" y="10452"/>
                    </a:cubicBezTo>
                    <a:cubicBezTo>
                      <a:pt x="14957" y="10474"/>
                      <a:pt x="15048" y="10520"/>
                      <a:pt x="15163" y="10543"/>
                    </a:cubicBezTo>
                    <a:cubicBezTo>
                      <a:pt x="15026" y="10611"/>
                      <a:pt x="14866" y="10703"/>
                      <a:pt x="14729" y="10771"/>
                    </a:cubicBezTo>
                    <a:cubicBezTo>
                      <a:pt x="14775" y="10657"/>
                      <a:pt x="14820" y="10566"/>
                      <a:pt x="14843" y="10452"/>
                    </a:cubicBezTo>
                    <a:cubicBezTo>
                      <a:pt x="9913" y="8922"/>
                      <a:pt x="5553" y="5978"/>
                      <a:pt x="577" y="4517"/>
                    </a:cubicBezTo>
                    <a:cubicBezTo>
                      <a:pt x="538" y="4505"/>
                      <a:pt x="501" y="4499"/>
                      <a:pt x="466" y="4499"/>
                    </a:cubicBezTo>
                    <a:cubicBezTo>
                      <a:pt x="116" y="4499"/>
                      <a:pt x="0" y="5075"/>
                      <a:pt x="395" y="5179"/>
                    </a:cubicBezTo>
                    <a:cubicBezTo>
                      <a:pt x="5462" y="6663"/>
                      <a:pt x="9890" y="9721"/>
                      <a:pt x="14980" y="11205"/>
                    </a:cubicBezTo>
                    <a:cubicBezTo>
                      <a:pt x="15013" y="11217"/>
                      <a:pt x="15046" y="11223"/>
                      <a:pt x="15078" y="11223"/>
                    </a:cubicBezTo>
                    <a:cubicBezTo>
                      <a:pt x="15224" y="11223"/>
                      <a:pt x="15353" y="11107"/>
                      <a:pt x="15391" y="10977"/>
                    </a:cubicBezTo>
                    <a:cubicBezTo>
                      <a:pt x="16578" y="7484"/>
                      <a:pt x="18016" y="4083"/>
                      <a:pt x="18678" y="431"/>
                    </a:cubicBezTo>
                    <a:cubicBezTo>
                      <a:pt x="18719" y="171"/>
                      <a:pt x="18496" y="1"/>
                      <a:pt x="18297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04" name="Google Shape;4004;p50"/>
            <p:cNvGrpSpPr/>
            <p:nvPr/>
          </p:nvGrpSpPr>
          <p:grpSpPr>
            <a:xfrm rot="556587">
              <a:off x="8168334" y="3747852"/>
              <a:ext cx="1053440" cy="838269"/>
              <a:chOff x="3397420" y="1740354"/>
              <a:chExt cx="949204" cy="753235"/>
            </a:xfrm>
          </p:grpSpPr>
          <p:sp>
            <p:nvSpPr>
              <p:cNvPr id="4005" name="Google Shape;4005;p50"/>
              <p:cNvSpPr/>
              <p:nvPr/>
            </p:nvSpPr>
            <p:spPr>
              <a:xfrm>
                <a:off x="3397420" y="1740354"/>
                <a:ext cx="940984" cy="753235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6" name="Google Shape;4006;p50"/>
              <p:cNvSpPr/>
              <p:nvPr/>
            </p:nvSpPr>
            <p:spPr>
              <a:xfrm>
                <a:off x="3558140" y="1831019"/>
                <a:ext cx="788485" cy="652744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7" name="Google Shape;4007;p50"/>
              <p:cNvSpPr/>
              <p:nvPr/>
            </p:nvSpPr>
            <p:spPr>
              <a:xfrm>
                <a:off x="4251114" y="2385823"/>
                <a:ext cx="11620" cy="10963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8" name="Google Shape;4008;p50"/>
              <p:cNvSpPr/>
              <p:nvPr/>
            </p:nvSpPr>
            <p:spPr>
              <a:xfrm>
                <a:off x="4076564" y="2229796"/>
                <a:ext cx="206628" cy="177263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09" name="Google Shape;4009;p50"/>
              <p:cNvSpPr/>
              <p:nvPr/>
            </p:nvSpPr>
            <p:spPr>
              <a:xfrm>
                <a:off x="4162480" y="2310155"/>
                <a:ext cx="12995" cy="12965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0" name="Google Shape;4010;p50"/>
              <p:cNvSpPr/>
              <p:nvPr/>
            </p:nvSpPr>
            <p:spPr>
              <a:xfrm>
                <a:off x="3912917" y="2114963"/>
                <a:ext cx="272766" cy="218637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1" name="Google Shape;4011;p50"/>
              <p:cNvSpPr/>
              <p:nvPr/>
            </p:nvSpPr>
            <p:spPr>
              <a:xfrm>
                <a:off x="3804536" y="1971303"/>
                <a:ext cx="216815" cy="231840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2" name="Google Shape;4012;p50"/>
              <p:cNvSpPr/>
              <p:nvPr/>
            </p:nvSpPr>
            <p:spPr>
              <a:xfrm>
                <a:off x="3861773" y="2068092"/>
                <a:ext cx="10246" cy="1024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3" name="Google Shape;4013;p50"/>
              <p:cNvSpPr/>
              <p:nvPr/>
            </p:nvSpPr>
            <p:spPr>
              <a:xfrm>
                <a:off x="3692003" y="1920130"/>
                <a:ext cx="192289" cy="169108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4" name="Google Shape;4014;p50"/>
              <p:cNvSpPr/>
              <p:nvPr/>
            </p:nvSpPr>
            <p:spPr>
              <a:xfrm>
                <a:off x="3709030" y="1946030"/>
                <a:ext cx="12995" cy="8902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5" name="Google Shape;4015;p50"/>
              <p:cNvSpPr/>
              <p:nvPr/>
            </p:nvSpPr>
            <p:spPr>
              <a:xfrm>
                <a:off x="3585623" y="1806075"/>
                <a:ext cx="150707" cy="161521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6" name="Google Shape;4016;p50"/>
              <p:cNvSpPr/>
              <p:nvPr/>
            </p:nvSpPr>
            <p:spPr>
              <a:xfrm>
                <a:off x="3797008" y="1888764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7" name="Google Shape;4017;p50"/>
              <p:cNvSpPr/>
              <p:nvPr/>
            </p:nvSpPr>
            <p:spPr>
              <a:xfrm>
                <a:off x="3760174" y="1856023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8" name="Google Shape;4018;p50"/>
              <p:cNvSpPr/>
              <p:nvPr/>
            </p:nvSpPr>
            <p:spPr>
              <a:xfrm>
                <a:off x="3805193" y="1845806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19" name="Google Shape;4019;p50"/>
              <p:cNvSpPr/>
              <p:nvPr/>
            </p:nvSpPr>
            <p:spPr>
              <a:xfrm>
                <a:off x="3729494" y="2177189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0" name="Google Shape;4020;p50"/>
              <p:cNvSpPr/>
              <p:nvPr/>
            </p:nvSpPr>
            <p:spPr>
              <a:xfrm>
                <a:off x="3688567" y="2147196"/>
                <a:ext cx="40268" cy="3136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1" name="Google Shape;4021;p50"/>
              <p:cNvSpPr/>
              <p:nvPr/>
            </p:nvSpPr>
            <p:spPr>
              <a:xfrm>
                <a:off x="3742459" y="2131513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2" name="Google Shape;4022;p50"/>
              <p:cNvSpPr/>
              <p:nvPr/>
            </p:nvSpPr>
            <p:spPr>
              <a:xfrm>
                <a:off x="3994740" y="1942625"/>
                <a:ext cx="39581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3" name="Google Shape;4023;p50"/>
              <p:cNvSpPr/>
              <p:nvPr/>
            </p:nvSpPr>
            <p:spPr>
              <a:xfrm>
                <a:off x="3960655" y="1914664"/>
                <a:ext cx="40238" cy="30709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4" name="Google Shape;4024;p50"/>
              <p:cNvSpPr/>
              <p:nvPr/>
            </p:nvSpPr>
            <p:spPr>
              <a:xfrm>
                <a:off x="3882924" y="2325151"/>
                <a:ext cx="4023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5" name="Google Shape;4025;p50"/>
              <p:cNvSpPr/>
              <p:nvPr/>
            </p:nvSpPr>
            <p:spPr>
              <a:xfrm>
                <a:off x="3841310" y="2310155"/>
                <a:ext cx="40268" cy="31396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26" name="Google Shape;4026;p50"/>
            <p:cNvGrpSpPr/>
            <p:nvPr/>
          </p:nvGrpSpPr>
          <p:grpSpPr>
            <a:xfrm>
              <a:off x="7444114" y="2636312"/>
              <a:ext cx="1706279" cy="942683"/>
              <a:chOff x="3286948" y="982501"/>
              <a:chExt cx="1537604" cy="846975"/>
            </a:xfrm>
          </p:grpSpPr>
          <p:sp>
            <p:nvSpPr>
              <p:cNvPr id="4027" name="Google Shape;4027;p50"/>
              <p:cNvSpPr/>
              <p:nvPr/>
            </p:nvSpPr>
            <p:spPr>
              <a:xfrm>
                <a:off x="3286948" y="982501"/>
                <a:ext cx="1537597" cy="846975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8" name="Google Shape;4028;p50"/>
              <p:cNvSpPr/>
              <p:nvPr/>
            </p:nvSpPr>
            <p:spPr>
              <a:xfrm>
                <a:off x="3504636" y="1124130"/>
                <a:ext cx="1319916" cy="550550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29" name="Google Shape;4029;p50"/>
              <p:cNvSpPr/>
              <p:nvPr/>
            </p:nvSpPr>
            <p:spPr>
              <a:xfrm>
                <a:off x="3916322" y="1290075"/>
                <a:ext cx="18431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0" name="Google Shape;4030;p50"/>
              <p:cNvSpPr/>
              <p:nvPr/>
            </p:nvSpPr>
            <p:spPr>
              <a:xfrm>
                <a:off x="3622427" y="1075168"/>
                <a:ext cx="324595" cy="25376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1" name="Google Shape;4031;p50"/>
              <p:cNvSpPr/>
              <p:nvPr/>
            </p:nvSpPr>
            <p:spPr>
              <a:xfrm>
                <a:off x="4117490" y="1390330"/>
                <a:ext cx="13652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457" h="526" extrusionOk="0">
                    <a:moveTo>
                      <a:pt x="457" y="0"/>
                    </a:moveTo>
                    <a:cubicBezTo>
                      <a:pt x="297" y="46"/>
                      <a:pt x="160" y="91"/>
                      <a:pt x="0" y="114"/>
                    </a:cubicBezTo>
                    <a:cubicBezTo>
                      <a:pt x="91" y="251"/>
                      <a:pt x="160" y="388"/>
                      <a:pt x="251" y="525"/>
                    </a:cubicBezTo>
                    <a:cubicBezTo>
                      <a:pt x="320" y="342"/>
                      <a:pt x="388" y="183"/>
                      <a:pt x="457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2" name="Google Shape;4032;p50"/>
              <p:cNvSpPr/>
              <p:nvPr/>
            </p:nvSpPr>
            <p:spPr>
              <a:xfrm>
                <a:off x="3769883" y="1149701"/>
                <a:ext cx="376244" cy="318321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3" name="Google Shape;4033;p50"/>
              <p:cNvSpPr/>
              <p:nvPr/>
            </p:nvSpPr>
            <p:spPr>
              <a:xfrm>
                <a:off x="4415448" y="1531451"/>
                <a:ext cx="17087" cy="15713"/>
              </a:xfrm>
              <a:custGeom>
                <a:avLst/>
                <a:gdLst/>
                <a:ahLst/>
                <a:cxnLst/>
                <a:rect l="l" t="t" r="r" b="b"/>
                <a:pathLst>
                  <a:path w="572" h="526" extrusionOk="0">
                    <a:moveTo>
                      <a:pt x="571" y="1"/>
                    </a:moveTo>
                    <a:cubicBezTo>
                      <a:pt x="389" y="1"/>
                      <a:pt x="183" y="24"/>
                      <a:pt x="1" y="47"/>
                    </a:cubicBezTo>
                    <a:cubicBezTo>
                      <a:pt x="92" y="206"/>
                      <a:pt x="183" y="366"/>
                      <a:pt x="275" y="526"/>
                    </a:cubicBezTo>
                    <a:cubicBezTo>
                      <a:pt x="389" y="343"/>
                      <a:pt x="480" y="161"/>
                      <a:pt x="571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4" name="Google Shape;4034;p50"/>
              <p:cNvSpPr/>
              <p:nvPr/>
            </p:nvSpPr>
            <p:spPr>
              <a:xfrm>
                <a:off x="4035577" y="1223847"/>
                <a:ext cx="410568" cy="394377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5" name="Google Shape;4035;p50"/>
              <p:cNvSpPr/>
              <p:nvPr/>
            </p:nvSpPr>
            <p:spPr>
              <a:xfrm>
                <a:off x="4687506" y="1631018"/>
                <a:ext cx="16400" cy="17744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6" name="Google Shape;4036;p50"/>
              <p:cNvSpPr/>
              <p:nvPr/>
            </p:nvSpPr>
            <p:spPr>
              <a:xfrm>
                <a:off x="4320002" y="1365864"/>
                <a:ext cx="399575" cy="394317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037" name="Google Shape;4037;p50"/>
            <p:cNvGrpSpPr/>
            <p:nvPr/>
          </p:nvGrpSpPr>
          <p:grpSpPr>
            <a:xfrm>
              <a:off x="8585699" y="3410424"/>
              <a:ext cx="564776" cy="764606"/>
              <a:chOff x="8034866" y="2375876"/>
              <a:chExt cx="508945" cy="686978"/>
            </a:xfrm>
          </p:grpSpPr>
          <p:sp>
            <p:nvSpPr>
              <p:cNvPr id="4038" name="Google Shape;4038;p50"/>
              <p:cNvSpPr/>
              <p:nvPr/>
            </p:nvSpPr>
            <p:spPr>
              <a:xfrm>
                <a:off x="8034866" y="2375876"/>
                <a:ext cx="508938" cy="686978"/>
              </a:xfrm>
              <a:custGeom>
                <a:avLst/>
                <a:gdLst/>
                <a:ahLst/>
                <a:cxnLst/>
                <a:rect l="l" t="t" r="r" b="b"/>
                <a:pathLst>
                  <a:path w="17037" h="22997" extrusionOk="0">
                    <a:moveTo>
                      <a:pt x="14644" y="0"/>
                    </a:moveTo>
                    <a:cubicBezTo>
                      <a:pt x="13751" y="0"/>
                      <a:pt x="13058" y="1050"/>
                      <a:pt x="13179" y="3116"/>
                    </a:cubicBezTo>
                    <a:cubicBezTo>
                      <a:pt x="13385" y="5604"/>
                      <a:pt x="15371" y="9507"/>
                      <a:pt x="15097" y="11927"/>
                    </a:cubicBezTo>
                    <a:cubicBezTo>
                      <a:pt x="13887" y="9393"/>
                      <a:pt x="11924" y="6677"/>
                      <a:pt x="10760" y="4874"/>
                    </a:cubicBezTo>
                    <a:cubicBezTo>
                      <a:pt x="10164" y="4056"/>
                      <a:pt x="8476" y="1436"/>
                      <a:pt x="7363" y="1436"/>
                    </a:cubicBezTo>
                    <a:cubicBezTo>
                      <a:pt x="6984" y="1436"/>
                      <a:pt x="6671" y="1740"/>
                      <a:pt x="6492" y="2523"/>
                    </a:cubicBezTo>
                    <a:cubicBezTo>
                      <a:pt x="5989" y="4303"/>
                      <a:pt x="7542" y="6106"/>
                      <a:pt x="8455" y="7658"/>
                    </a:cubicBezTo>
                    <a:cubicBezTo>
                      <a:pt x="9550" y="9644"/>
                      <a:pt x="11787" y="12338"/>
                      <a:pt x="12609" y="14346"/>
                    </a:cubicBezTo>
                    <a:cubicBezTo>
                      <a:pt x="10783" y="12840"/>
                      <a:pt x="8706" y="11630"/>
                      <a:pt x="6788" y="10215"/>
                    </a:cubicBezTo>
                    <a:cubicBezTo>
                      <a:pt x="5989" y="9607"/>
                      <a:pt x="4186" y="7704"/>
                      <a:pt x="2856" y="7704"/>
                    </a:cubicBezTo>
                    <a:cubicBezTo>
                      <a:pt x="2439" y="7704"/>
                      <a:pt x="2068" y="7891"/>
                      <a:pt x="1790" y="8366"/>
                    </a:cubicBezTo>
                    <a:cubicBezTo>
                      <a:pt x="329" y="10922"/>
                      <a:pt x="9002" y="15054"/>
                      <a:pt x="10783" y="17473"/>
                    </a:cubicBezTo>
                    <a:cubicBezTo>
                      <a:pt x="8044" y="16195"/>
                      <a:pt x="5510" y="15556"/>
                      <a:pt x="3068" y="14711"/>
                    </a:cubicBezTo>
                    <a:cubicBezTo>
                      <a:pt x="2567" y="14589"/>
                      <a:pt x="1715" y="14317"/>
                      <a:pt x="1040" y="14317"/>
                    </a:cubicBezTo>
                    <a:cubicBezTo>
                      <a:pt x="453" y="14317"/>
                      <a:pt x="0" y="14523"/>
                      <a:pt x="32" y="15213"/>
                    </a:cubicBezTo>
                    <a:cubicBezTo>
                      <a:pt x="78" y="16606"/>
                      <a:pt x="2794" y="17519"/>
                      <a:pt x="3753" y="17930"/>
                    </a:cubicBezTo>
                    <a:cubicBezTo>
                      <a:pt x="8112" y="19756"/>
                      <a:pt x="12632" y="21194"/>
                      <a:pt x="17037" y="22997"/>
                    </a:cubicBezTo>
                    <a:lnTo>
                      <a:pt x="17037" y="2454"/>
                    </a:lnTo>
                    <a:cubicBezTo>
                      <a:pt x="16364" y="810"/>
                      <a:pt x="15427" y="0"/>
                      <a:pt x="1464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39" name="Google Shape;4039;p50"/>
              <p:cNvSpPr/>
              <p:nvPr/>
            </p:nvSpPr>
            <p:spPr>
              <a:xfrm>
                <a:off x="8266355" y="2486347"/>
                <a:ext cx="277456" cy="464697"/>
              </a:xfrm>
              <a:custGeom>
                <a:avLst/>
                <a:gdLst/>
                <a:ahLst/>
                <a:cxnLst/>
                <a:rect l="l" t="t" r="r" b="b"/>
                <a:pathLst>
                  <a:path w="9288" h="15556" extrusionOk="0">
                    <a:moveTo>
                      <a:pt x="475" y="1"/>
                    </a:moveTo>
                    <a:cubicBezTo>
                      <a:pt x="233" y="1"/>
                      <a:pt x="0" y="246"/>
                      <a:pt x="158" y="514"/>
                    </a:cubicBezTo>
                    <a:cubicBezTo>
                      <a:pt x="2417" y="4166"/>
                      <a:pt x="4540" y="7863"/>
                      <a:pt x="6891" y="11447"/>
                    </a:cubicBezTo>
                    <a:cubicBezTo>
                      <a:pt x="7736" y="12748"/>
                      <a:pt x="8557" y="14140"/>
                      <a:pt x="9288" y="15556"/>
                    </a:cubicBezTo>
                    <a:lnTo>
                      <a:pt x="9288" y="14049"/>
                    </a:lnTo>
                    <a:cubicBezTo>
                      <a:pt x="8626" y="12885"/>
                      <a:pt x="7918" y="11744"/>
                      <a:pt x="7188" y="10648"/>
                    </a:cubicBezTo>
                    <a:cubicBezTo>
                      <a:pt x="4951" y="7224"/>
                      <a:pt x="2920" y="3664"/>
                      <a:pt x="774" y="171"/>
                    </a:cubicBezTo>
                    <a:cubicBezTo>
                      <a:pt x="696" y="51"/>
                      <a:pt x="585" y="1"/>
                      <a:pt x="47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0" name="Google Shape;4040;p50"/>
              <p:cNvSpPr/>
              <p:nvPr/>
            </p:nvSpPr>
            <p:spPr>
              <a:xfrm>
                <a:off x="8133478" y="2663316"/>
                <a:ext cx="410329" cy="349090"/>
              </a:xfrm>
              <a:custGeom>
                <a:avLst/>
                <a:gdLst/>
                <a:ahLst/>
                <a:cxnLst/>
                <a:rect l="l" t="t" r="r" b="b"/>
                <a:pathLst>
                  <a:path w="13736" h="11686" extrusionOk="0">
                    <a:moveTo>
                      <a:pt x="518" y="0"/>
                    </a:moveTo>
                    <a:cubicBezTo>
                      <a:pt x="238" y="0"/>
                      <a:pt x="0" y="360"/>
                      <a:pt x="269" y="593"/>
                    </a:cubicBezTo>
                    <a:cubicBezTo>
                      <a:pt x="2894" y="2852"/>
                      <a:pt x="5633" y="4998"/>
                      <a:pt x="8463" y="7007"/>
                    </a:cubicBezTo>
                    <a:cubicBezTo>
                      <a:pt x="10449" y="8422"/>
                      <a:pt x="12115" y="9997"/>
                      <a:pt x="13736" y="11686"/>
                    </a:cubicBezTo>
                    <a:lnTo>
                      <a:pt x="13736" y="10613"/>
                    </a:lnTo>
                    <a:cubicBezTo>
                      <a:pt x="12595" y="9403"/>
                      <a:pt x="11431" y="8285"/>
                      <a:pt x="10061" y="7303"/>
                    </a:cubicBezTo>
                    <a:cubicBezTo>
                      <a:pt x="6888" y="4975"/>
                      <a:pt x="3738" y="2670"/>
                      <a:pt x="748" y="91"/>
                    </a:cubicBezTo>
                    <a:cubicBezTo>
                      <a:pt x="675" y="27"/>
                      <a:pt x="595" y="0"/>
                      <a:pt x="518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41" name="Google Shape;4041;p50"/>
              <p:cNvSpPr/>
              <p:nvPr/>
            </p:nvSpPr>
            <p:spPr>
              <a:xfrm>
                <a:off x="8074329" y="2837447"/>
                <a:ext cx="469476" cy="209735"/>
              </a:xfrm>
              <a:custGeom>
                <a:avLst/>
                <a:gdLst/>
                <a:ahLst/>
                <a:cxnLst/>
                <a:rect l="l" t="t" r="r" b="b"/>
                <a:pathLst>
                  <a:path w="15716" h="7021" extrusionOk="0">
                    <a:moveTo>
                      <a:pt x="485" y="0"/>
                    </a:moveTo>
                    <a:cubicBezTo>
                      <a:pt x="124" y="0"/>
                      <a:pt x="1" y="570"/>
                      <a:pt x="400" y="675"/>
                    </a:cubicBezTo>
                    <a:cubicBezTo>
                      <a:pt x="3436" y="1429"/>
                      <a:pt x="6175" y="2912"/>
                      <a:pt x="9074" y="4054"/>
                    </a:cubicBezTo>
                    <a:cubicBezTo>
                      <a:pt x="11379" y="4944"/>
                      <a:pt x="13616" y="5811"/>
                      <a:pt x="15716" y="7021"/>
                    </a:cubicBezTo>
                    <a:lnTo>
                      <a:pt x="15716" y="6222"/>
                    </a:lnTo>
                    <a:cubicBezTo>
                      <a:pt x="13958" y="5218"/>
                      <a:pt x="12087" y="4419"/>
                      <a:pt x="10169" y="3711"/>
                    </a:cubicBezTo>
                    <a:cubicBezTo>
                      <a:pt x="6951" y="2524"/>
                      <a:pt x="3915" y="835"/>
                      <a:pt x="583" y="14"/>
                    </a:cubicBezTo>
                    <a:cubicBezTo>
                      <a:pt x="548" y="5"/>
                      <a:pt x="516" y="0"/>
                      <a:pt x="485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42" name="Google Shape;4042;p50"/>
            <p:cNvSpPr/>
            <p:nvPr/>
          </p:nvSpPr>
          <p:spPr>
            <a:xfrm>
              <a:off x="8074000" y="3469234"/>
              <a:ext cx="8872" cy="8902"/>
            </a:xfrm>
            <a:custGeom>
              <a:avLst/>
              <a:gdLst/>
              <a:ahLst/>
              <a:cxnLst/>
              <a:rect l="l" t="t" r="r" b="b"/>
              <a:pathLst>
                <a:path w="297" h="298" extrusionOk="0">
                  <a:moveTo>
                    <a:pt x="297" y="1"/>
                  </a:moveTo>
                  <a:lnTo>
                    <a:pt x="297" y="1"/>
                  </a:lnTo>
                  <a:cubicBezTo>
                    <a:pt x="206" y="24"/>
                    <a:pt x="92" y="69"/>
                    <a:pt x="0" y="92"/>
                  </a:cubicBezTo>
                  <a:cubicBezTo>
                    <a:pt x="69" y="160"/>
                    <a:pt x="137" y="229"/>
                    <a:pt x="206" y="297"/>
                  </a:cubicBezTo>
                  <a:cubicBezTo>
                    <a:pt x="251" y="206"/>
                    <a:pt x="274" y="92"/>
                    <a:pt x="297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3" name="Google Shape;4949;p60"/>
          <p:cNvSpPr/>
          <p:nvPr/>
        </p:nvSpPr>
        <p:spPr>
          <a:xfrm>
            <a:off x="4896414" y="678968"/>
            <a:ext cx="2422417" cy="1118979"/>
          </a:xfrm>
          <a:prstGeom prst="roundRect">
            <a:avLst>
              <a:gd name="adj" fmla="val 16667"/>
            </a:avLst>
          </a:prstGeom>
          <a:solidFill>
            <a:srgbClr val="ACD3CE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Homework:</a:t>
            </a:r>
            <a:endParaRPr dirty="0"/>
          </a:p>
        </p:txBody>
      </p:sp>
      <p:grpSp>
        <p:nvGrpSpPr>
          <p:cNvPr id="184" name="Google Shape;2329;p66"/>
          <p:cNvGrpSpPr/>
          <p:nvPr/>
        </p:nvGrpSpPr>
        <p:grpSpPr>
          <a:xfrm>
            <a:off x="1461600" y="3881211"/>
            <a:ext cx="810620" cy="919132"/>
            <a:chOff x="5817106" y="2617177"/>
            <a:chExt cx="566538" cy="781644"/>
          </a:xfrm>
        </p:grpSpPr>
        <p:sp>
          <p:nvSpPr>
            <p:cNvPr id="185" name="Google Shape;2330;p66"/>
            <p:cNvSpPr/>
            <p:nvPr/>
          </p:nvSpPr>
          <p:spPr>
            <a:xfrm>
              <a:off x="6016260" y="2825155"/>
              <a:ext cx="128480" cy="91482"/>
            </a:xfrm>
            <a:custGeom>
              <a:avLst/>
              <a:gdLst/>
              <a:ahLst/>
              <a:cxnLst/>
              <a:rect l="l" t="t" r="r" b="b"/>
              <a:pathLst>
                <a:path w="1587" h="1130" extrusionOk="0">
                  <a:moveTo>
                    <a:pt x="1271" y="1"/>
                  </a:moveTo>
                  <a:cubicBezTo>
                    <a:pt x="1271" y="1"/>
                    <a:pt x="935" y="570"/>
                    <a:pt x="620" y="621"/>
                  </a:cubicBezTo>
                  <a:cubicBezTo>
                    <a:pt x="592" y="625"/>
                    <a:pt x="565" y="627"/>
                    <a:pt x="538" y="627"/>
                  </a:cubicBezTo>
                  <a:cubicBezTo>
                    <a:pt x="363" y="627"/>
                    <a:pt x="208" y="543"/>
                    <a:pt x="117" y="543"/>
                  </a:cubicBezTo>
                  <a:cubicBezTo>
                    <a:pt x="68" y="543"/>
                    <a:pt x="37" y="567"/>
                    <a:pt x="31" y="641"/>
                  </a:cubicBezTo>
                  <a:cubicBezTo>
                    <a:pt x="0" y="885"/>
                    <a:pt x="193" y="1129"/>
                    <a:pt x="488" y="1129"/>
                  </a:cubicBezTo>
                  <a:cubicBezTo>
                    <a:pt x="773" y="1129"/>
                    <a:pt x="1251" y="1017"/>
                    <a:pt x="1413" y="509"/>
                  </a:cubicBezTo>
                  <a:cubicBezTo>
                    <a:pt x="1586" y="1"/>
                    <a:pt x="1271" y="1"/>
                    <a:pt x="127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2331;p66"/>
            <p:cNvSpPr/>
            <p:nvPr/>
          </p:nvSpPr>
          <p:spPr>
            <a:xfrm>
              <a:off x="6233468" y="2736183"/>
              <a:ext cx="150176" cy="56589"/>
            </a:xfrm>
            <a:custGeom>
              <a:avLst/>
              <a:gdLst/>
              <a:ahLst/>
              <a:cxnLst/>
              <a:rect l="l" t="t" r="r" b="b"/>
              <a:pathLst>
                <a:path w="1855" h="699" extrusionOk="0">
                  <a:moveTo>
                    <a:pt x="1684" y="0"/>
                  </a:moveTo>
                  <a:cubicBezTo>
                    <a:pt x="1620" y="0"/>
                    <a:pt x="1531" y="33"/>
                    <a:pt x="1414" y="114"/>
                  </a:cubicBezTo>
                  <a:cubicBezTo>
                    <a:pt x="1275" y="204"/>
                    <a:pt x="1101" y="235"/>
                    <a:pt x="928" y="235"/>
                  </a:cubicBezTo>
                  <a:cubicBezTo>
                    <a:pt x="558" y="235"/>
                    <a:pt x="194" y="93"/>
                    <a:pt x="194" y="93"/>
                  </a:cubicBezTo>
                  <a:lnTo>
                    <a:pt x="194" y="93"/>
                  </a:lnTo>
                  <a:cubicBezTo>
                    <a:pt x="194" y="93"/>
                    <a:pt x="1" y="449"/>
                    <a:pt x="418" y="622"/>
                  </a:cubicBezTo>
                  <a:cubicBezTo>
                    <a:pt x="542" y="675"/>
                    <a:pt x="690" y="698"/>
                    <a:pt x="842" y="698"/>
                  </a:cubicBezTo>
                  <a:cubicBezTo>
                    <a:pt x="1187" y="698"/>
                    <a:pt x="1550" y="578"/>
                    <a:pt x="1699" y="408"/>
                  </a:cubicBezTo>
                  <a:cubicBezTo>
                    <a:pt x="1846" y="231"/>
                    <a:pt x="1854" y="0"/>
                    <a:pt x="168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2332;p66"/>
            <p:cNvSpPr/>
            <p:nvPr/>
          </p:nvSpPr>
          <p:spPr>
            <a:xfrm>
              <a:off x="5817106" y="2650369"/>
              <a:ext cx="446076" cy="748452"/>
            </a:xfrm>
            <a:custGeom>
              <a:avLst/>
              <a:gdLst/>
              <a:ahLst/>
              <a:cxnLst/>
              <a:rect l="l" t="t" r="r" b="b"/>
              <a:pathLst>
                <a:path w="5510" h="9245" extrusionOk="0">
                  <a:moveTo>
                    <a:pt x="2625" y="1"/>
                  </a:moveTo>
                  <a:cubicBezTo>
                    <a:pt x="2605" y="1"/>
                    <a:pt x="2584" y="2"/>
                    <a:pt x="2562" y="5"/>
                  </a:cubicBezTo>
                  <a:cubicBezTo>
                    <a:pt x="2501" y="25"/>
                    <a:pt x="2420" y="45"/>
                    <a:pt x="2369" y="76"/>
                  </a:cubicBezTo>
                  <a:cubicBezTo>
                    <a:pt x="2328" y="96"/>
                    <a:pt x="2298" y="137"/>
                    <a:pt x="2257" y="177"/>
                  </a:cubicBezTo>
                  <a:cubicBezTo>
                    <a:pt x="2213" y="165"/>
                    <a:pt x="2166" y="160"/>
                    <a:pt x="2118" y="160"/>
                  </a:cubicBezTo>
                  <a:cubicBezTo>
                    <a:pt x="2044" y="160"/>
                    <a:pt x="1969" y="173"/>
                    <a:pt x="1901" y="198"/>
                  </a:cubicBezTo>
                  <a:cubicBezTo>
                    <a:pt x="1688" y="259"/>
                    <a:pt x="1484" y="472"/>
                    <a:pt x="1484" y="706"/>
                  </a:cubicBezTo>
                  <a:cubicBezTo>
                    <a:pt x="1383" y="716"/>
                    <a:pt x="1281" y="757"/>
                    <a:pt x="1190" y="798"/>
                  </a:cubicBezTo>
                  <a:cubicBezTo>
                    <a:pt x="1037" y="869"/>
                    <a:pt x="935" y="1011"/>
                    <a:pt x="925" y="1153"/>
                  </a:cubicBezTo>
                  <a:cubicBezTo>
                    <a:pt x="897" y="1146"/>
                    <a:pt x="868" y="1142"/>
                    <a:pt x="841" y="1142"/>
                  </a:cubicBezTo>
                  <a:cubicBezTo>
                    <a:pt x="723" y="1142"/>
                    <a:pt x="623" y="1218"/>
                    <a:pt x="590" y="1407"/>
                  </a:cubicBezTo>
                  <a:cubicBezTo>
                    <a:pt x="580" y="1489"/>
                    <a:pt x="580" y="1621"/>
                    <a:pt x="600" y="1733"/>
                  </a:cubicBezTo>
                  <a:cubicBezTo>
                    <a:pt x="498" y="1824"/>
                    <a:pt x="427" y="1956"/>
                    <a:pt x="376" y="2068"/>
                  </a:cubicBezTo>
                  <a:cubicBezTo>
                    <a:pt x="295" y="2241"/>
                    <a:pt x="336" y="2383"/>
                    <a:pt x="427" y="2495"/>
                  </a:cubicBezTo>
                  <a:cubicBezTo>
                    <a:pt x="376" y="2516"/>
                    <a:pt x="326" y="2536"/>
                    <a:pt x="285" y="2587"/>
                  </a:cubicBezTo>
                  <a:cubicBezTo>
                    <a:pt x="173" y="2719"/>
                    <a:pt x="132" y="2871"/>
                    <a:pt x="143" y="3034"/>
                  </a:cubicBezTo>
                  <a:cubicBezTo>
                    <a:pt x="163" y="3268"/>
                    <a:pt x="285" y="3461"/>
                    <a:pt x="468" y="3563"/>
                  </a:cubicBezTo>
                  <a:cubicBezTo>
                    <a:pt x="427" y="3634"/>
                    <a:pt x="417" y="3715"/>
                    <a:pt x="417" y="3796"/>
                  </a:cubicBezTo>
                  <a:cubicBezTo>
                    <a:pt x="427" y="4071"/>
                    <a:pt x="651" y="4223"/>
                    <a:pt x="905" y="4264"/>
                  </a:cubicBezTo>
                  <a:cubicBezTo>
                    <a:pt x="874" y="4366"/>
                    <a:pt x="895" y="4498"/>
                    <a:pt x="976" y="4579"/>
                  </a:cubicBezTo>
                  <a:cubicBezTo>
                    <a:pt x="1031" y="4650"/>
                    <a:pt x="1104" y="4677"/>
                    <a:pt x="1183" y="4677"/>
                  </a:cubicBezTo>
                  <a:cubicBezTo>
                    <a:pt x="1251" y="4677"/>
                    <a:pt x="1323" y="4658"/>
                    <a:pt x="1393" y="4630"/>
                  </a:cubicBezTo>
                  <a:cubicBezTo>
                    <a:pt x="1393" y="4671"/>
                    <a:pt x="1393" y="4711"/>
                    <a:pt x="1403" y="4732"/>
                  </a:cubicBezTo>
                  <a:cubicBezTo>
                    <a:pt x="1312" y="4904"/>
                    <a:pt x="1444" y="5077"/>
                    <a:pt x="1566" y="5169"/>
                  </a:cubicBezTo>
                  <a:cubicBezTo>
                    <a:pt x="1654" y="5219"/>
                    <a:pt x="1770" y="5238"/>
                    <a:pt x="1881" y="5238"/>
                  </a:cubicBezTo>
                  <a:cubicBezTo>
                    <a:pt x="1949" y="5238"/>
                    <a:pt x="2016" y="5231"/>
                    <a:pt x="2074" y="5219"/>
                  </a:cubicBezTo>
                  <a:cubicBezTo>
                    <a:pt x="2115" y="5230"/>
                    <a:pt x="2145" y="5240"/>
                    <a:pt x="2176" y="5240"/>
                  </a:cubicBezTo>
                  <a:cubicBezTo>
                    <a:pt x="2165" y="5270"/>
                    <a:pt x="2155" y="5291"/>
                    <a:pt x="2155" y="5321"/>
                  </a:cubicBezTo>
                  <a:cubicBezTo>
                    <a:pt x="2125" y="5433"/>
                    <a:pt x="2165" y="5535"/>
                    <a:pt x="2226" y="5606"/>
                  </a:cubicBezTo>
                  <a:cubicBezTo>
                    <a:pt x="2298" y="5728"/>
                    <a:pt x="2430" y="5779"/>
                    <a:pt x="2562" y="5789"/>
                  </a:cubicBezTo>
                  <a:lnTo>
                    <a:pt x="2521" y="5860"/>
                  </a:lnTo>
                  <a:cubicBezTo>
                    <a:pt x="2450" y="6053"/>
                    <a:pt x="2481" y="6216"/>
                    <a:pt x="2603" y="6368"/>
                  </a:cubicBezTo>
                  <a:cubicBezTo>
                    <a:pt x="2684" y="6490"/>
                    <a:pt x="2877" y="6541"/>
                    <a:pt x="3030" y="6561"/>
                  </a:cubicBezTo>
                  <a:cubicBezTo>
                    <a:pt x="3019" y="6673"/>
                    <a:pt x="3040" y="6795"/>
                    <a:pt x="3131" y="6866"/>
                  </a:cubicBezTo>
                  <a:cubicBezTo>
                    <a:pt x="3172" y="6907"/>
                    <a:pt x="3233" y="6927"/>
                    <a:pt x="3294" y="6948"/>
                  </a:cubicBezTo>
                  <a:cubicBezTo>
                    <a:pt x="3182" y="7059"/>
                    <a:pt x="3162" y="7232"/>
                    <a:pt x="3233" y="7364"/>
                  </a:cubicBezTo>
                  <a:lnTo>
                    <a:pt x="3223" y="7364"/>
                  </a:lnTo>
                  <a:cubicBezTo>
                    <a:pt x="3070" y="7385"/>
                    <a:pt x="2938" y="7527"/>
                    <a:pt x="2918" y="7669"/>
                  </a:cubicBezTo>
                  <a:cubicBezTo>
                    <a:pt x="2908" y="7568"/>
                    <a:pt x="2836" y="7436"/>
                    <a:pt x="2745" y="7405"/>
                  </a:cubicBezTo>
                  <a:cubicBezTo>
                    <a:pt x="2669" y="7371"/>
                    <a:pt x="2598" y="7350"/>
                    <a:pt x="2531" y="7350"/>
                  </a:cubicBezTo>
                  <a:cubicBezTo>
                    <a:pt x="2500" y="7350"/>
                    <a:pt x="2469" y="7355"/>
                    <a:pt x="2440" y="7364"/>
                  </a:cubicBezTo>
                  <a:cubicBezTo>
                    <a:pt x="2440" y="7273"/>
                    <a:pt x="2420" y="7181"/>
                    <a:pt x="2359" y="7100"/>
                  </a:cubicBezTo>
                  <a:cubicBezTo>
                    <a:pt x="2298" y="7009"/>
                    <a:pt x="2206" y="6968"/>
                    <a:pt x="2104" y="6968"/>
                  </a:cubicBezTo>
                  <a:cubicBezTo>
                    <a:pt x="2104" y="6927"/>
                    <a:pt x="2094" y="6907"/>
                    <a:pt x="2084" y="6866"/>
                  </a:cubicBezTo>
                  <a:cubicBezTo>
                    <a:pt x="2054" y="6775"/>
                    <a:pt x="1993" y="6704"/>
                    <a:pt x="1911" y="6673"/>
                  </a:cubicBezTo>
                  <a:cubicBezTo>
                    <a:pt x="1871" y="6663"/>
                    <a:pt x="1840" y="6663"/>
                    <a:pt x="1810" y="6663"/>
                  </a:cubicBezTo>
                  <a:cubicBezTo>
                    <a:pt x="1810" y="6622"/>
                    <a:pt x="1800" y="6571"/>
                    <a:pt x="1789" y="6541"/>
                  </a:cubicBezTo>
                  <a:cubicBezTo>
                    <a:pt x="1749" y="6419"/>
                    <a:pt x="1657" y="6348"/>
                    <a:pt x="1545" y="6338"/>
                  </a:cubicBezTo>
                  <a:cubicBezTo>
                    <a:pt x="1556" y="6216"/>
                    <a:pt x="1535" y="6084"/>
                    <a:pt x="1484" y="6002"/>
                  </a:cubicBezTo>
                  <a:cubicBezTo>
                    <a:pt x="1444" y="5951"/>
                    <a:pt x="1383" y="5901"/>
                    <a:pt x="1301" y="5901"/>
                  </a:cubicBezTo>
                  <a:cubicBezTo>
                    <a:pt x="1179" y="5911"/>
                    <a:pt x="1017" y="5962"/>
                    <a:pt x="996" y="6104"/>
                  </a:cubicBezTo>
                  <a:lnTo>
                    <a:pt x="976" y="6114"/>
                  </a:lnTo>
                  <a:cubicBezTo>
                    <a:pt x="951" y="6109"/>
                    <a:pt x="923" y="6106"/>
                    <a:pt x="895" y="6106"/>
                  </a:cubicBezTo>
                  <a:cubicBezTo>
                    <a:pt x="867" y="6106"/>
                    <a:pt x="839" y="6109"/>
                    <a:pt x="813" y="6114"/>
                  </a:cubicBezTo>
                  <a:cubicBezTo>
                    <a:pt x="742" y="6134"/>
                    <a:pt x="691" y="6185"/>
                    <a:pt x="681" y="6236"/>
                  </a:cubicBezTo>
                  <a:lnTo>
                    <a:pt x="610" y="6236"/>
                  </a:lnTo>
                  <a:cubicBezTo>
                    <a:pt x="519" y="6246"/>
                    <a:pt x="458" y="6307"/>
                    <a:pt x="417" y="6399"/>
                  </a:cubicBezTo>
                  <a:lnTo>
                    <a:pt x="376" y="6409"/>
                  </a:lnTo>
                  <a:cubicBezTo>
                    <a:pt x="362" y="6406"/>
                    <a:pt x="346" y="6405"/>
                    <a:pt x="330" y="6405"/>
                  </a:cubicBezTo>
                  <a:cubicBezTo>
                    <a:pt x="278" y="6405"/>
                    <a:pt x="220" y="6418"/>
                    <a:pt x="173" y="6450"/>
                  </a:cubicBezTo>
                  <a:cubicBezTo>
                    <a:pt x="0" y="6541"/>
                    <a:pt x="31" y="6765"/>
                    <a:pt x="204" y="6795"/>
                  </a:cubicBezTo>
                  <a:cubicBezTo>
                    <a:pt x="173" y="6846"/>
                    <a:pt x="173" y="6897"/>
                    <a:pt x="183" y="6948"/>
                  </a:cubicBezTo>
                  <a:cubicBezTo>
                    <a:pt x="214" y="7029"/>
                    <a:pt x="275" y="7110"/>
                    <a:pt x="366" y="7151"/>
                  </a:cubicBezTo>
                  <a:cubicBezTo>
                    <a:pt x="326" y="7222"/>
                    <a:pt x="315" y="7314"/>
                    <a:pt x="326" y="7405"/>
                  </a:cubicBezTo>
                  <a:cubicBezTo>
                    <a:pt x="346" y="7558"/>
                    <a:pt x="488" y="7659"/>
                    <a:pt x="641" y="7710"/>
                  </a:cubicBezTo>
                  <a:cubicBezTo>
                    <a:pt x="620" y="7791"/>
                    <a:pt x="630" y="7893"/>
                    <a:pt x="681" y="7995"/>
                  </a:cubicBezTo>
                  <a:cubicBezTo>
                    <a:pt x="742" y="8096"/>
                    <a:pt x="854" y="8137"/>
                    <a:pt x="956" y="8188"/>
                  </a:cubicBezTo>
                  <a:cubicBezTo>
                    <a:pt x="986" y="8198"/>
                    <a:pt x="1007" y="8198"/>
                    <a:pt x="1037" y="8218"/>
                  </a:cubicBezTo>
                  <a:cubicBezTo>
                    <a:pt x="996" y="8340"/>
                    <a:pt x="1047" y="8483"/>
                    <a:pt x="1159" y="8544"/>
                  </a:cubicBezTo>
                  <a:cubicBezTo>
                    <a:pt x="1210" y="8584"/>
                    <a:pt x="1281" y="8594"/>
                    <a:pt x="1352" y="8605"/>
                  </a:cubicBezTo>
                  <a:cubicBezTo>
                    <a:pt x="1383" y="8686"/>
                    <a:pt x="1444" y="8737"/>
                    <a:pt x="1515" y="8747"/>
                  </a:cubicBezTo>
                  <a:cubicBezTo>
                    <a:pt x="1536" y="8751"/>
                    <a:pt x="1557" y="8754"/>
                    <a:pt x="1578" y="8754"/>
                  </a:cubicBezTo>
                  <a:cubicBezTo>
                    <a:pt x="1608" y="8754"/>
                    <a:pt x="1638" y="8749"/>
                    <a:pt x="1667" y="8737"/>
                  </a:cubicBezTo>
                  <a:cubicBezTo>
                    <a:pt x="1698" y="8828"/>
                    <a:pt x="1739" y="8899"/>
                    <a:pt x="1800" y="8950"/>
                  </a:cubicBezTo>
                  <a:cubicBezTo>
                    <a:pt x="1872" y="9009"/>
                    <a:pt x="1987" y="9047"/>
                    <a:pt x="2106" y="9047"/>
                  </a:cubicBezTo>
                  <a:cubicBezTo>
                    <a:pt x="2171" y="9047"/>
                    <a:pt x="2237" y="9036"/>
                    <a:pt x="2298" y="9011"/>
                  </a:cubicBezTo>
                  <a:lnTo>
                    <a:pt x="2369" y="9093"/>
                  </a:lnTo>
                  <a:cubicBezTo>
                    <a:pt x="2418" y="9133"/>
                    <a:pt x="2479" y="9149"/>
                    <a:pt x="2542" y="9149"/>
                  </a:cubicBezTo>
                  <a:cubicBezTo>
                    <a:pt x="2623" y="9149"/>
                    <a:pt x="2707" y="9122"/>
                    <a:pt x="2775" y="9082"/>
                  </a:cubicBezTo>
                  <a:lnTo>
                    <a:pt x="2786" y="9082"/>
                  </a:lnTo>
                  <a:cubicBezTo>
                    <a:pt x="2867" y="9184"/>
                    <a:pt x="2999" y="9245"/>
                    <a:pt x="3131" y="9245"/>
                  </a:cubicBezTo>
                  <a:cubicBezTo>
                    <a:pt x="3273" y="9235"/>
                    <a:pt x="3365" y="9153"/>
                    <a:pt x="3426" y="9052"/>
                  </a:cubicBezTo>
                  <a:cubicBezTo>
                    <a:pt x="3461" y="9070"/>
                    <a:pt x="3504" y="9080"/>
                    <a:pt x="3549" y="9080"/>
                  </a:cubicBezTo>
                  <a:cubicBezTo>
                    <a:pt x="3581" y="9080"/>
                    <a:pt x="3616" y="9075"/>
                    <a:pt x="3650" y="9062"/>
                  </a:cubicBezTo>
                  <a:cubicBezTo>
                    <a:pt x="3731" y="9042"/>
                    <a:pt x="3802" y="8991"/>
                    <a:pt x="3863" y="8910"/>
                  </a:cubicBezTo>
                  <a:cubicBezTo>
                    <a:pt x="3873" y="8910"/>
                    <a:pt x="3883" y="8899"/>
                    <a:pt x="3894" y="8899"/>
                  </a:cubicBezTo>
                  <a:cubicBezTo>
                    <a:pt x="3914" y="8910"/>
                    <a:pt x="3924" y="8910"/>
                    <a:pt x="3934" y="8910"/>
                  </a:cubicBezTo>
                  <a:cubicBezTo>
                    <a:pt x="3956" y="8921"/>
                    <a:pt x="3981" y="8925"/>
                    <a:pt x="4007" y="8925"/>
                  </a:cubicBezTo>
                  <a:cubicBezTo>
                    <a:pt x="4099" y="8925"/>
                    <a:pt x="4206" y="8864"/>
                    <a:pt x="4270" y="8808"/>
                  </a:cubicBezTo>
                  <a:cubicBezTo>
                    <a:pt x="4351" y="8747"/>
                    <a:pt x="4402" y="8655"/>
                    <a:pt x="4453" y="8574"/>
                  </a:cubicBezTo>
                  <a:lnTo>
                    <a:pt x="4473" y="8554"/>
                  </a:lnTo>
                  <a:cubicBezTo>
                    <a:pt x="4575" y="8533"/>
                    <a:pt x="4676" y="8483"/>
                    <a:pt x="4758" y="8422"/>
                  </a:cubicBezTo>
                  <a:cubicBezTo>
                    <a:pt x="4849" y="8350"/>
                    <a:pt x="4880" y="8279"/>
                    <a:pt x="4859" y="8167"/>
                  </a:cubicBezTo>
                  <a:cubicBezTo>
                    <a:pt x="4859" y="8167"/>
                    <a:pt x="4859" y="8147"/>
                    <a:pt x="4880" y="8147"/>
                  </a:cubicBezTo>
                  <a:cubicBezTo>
                    <a:pt x="4900" y="8147"/>
                    <a:pt x="4930" y="8137"/>
                    <a:pt x="4961" y="8127"/>
                  </a:cubicBezTo>
                  <a:cubicBezTo>
                    <a:pt x="5002" y="8117"/>
                    <a:pt x="5052" y="8066"/>
                    <a:pt x="5083" y="8025"/>
                  </a:cubicBezTo>
                  <a:lnTo>
                    <a:pt x="5113" y="7944"/>
                  </a:lnTo>
                  <a:cubicBezTo>
                    <a:pt x="5144" y="7893"/>
                    <a:pt x="5134" y="7862"/>
                    <a:pt x="5113" y="7812"/>
                  </a:cubicBezTo>
                  <a:cubicBezTo>
                    <a:pt x="5164" y="7812"/>
                    <a:pt x="5205" y="7781"/>
                    <a:pt x="5246" y="7741"/>
                  </a:cubicBezTo>
                  <a:cubicBezTo>
                    <a:pt x="5266" y="7720"/>
                    <a:pt x="5296" y="7680"/>
                    <a:pt x="5307" y="7639"/>
                  </a:cubicBezTo>
                  <a:cubicBezTo>
                    <a:pt x="5317" y="7608"/>
                    <a:pt x="5317" y="7578"/>
                    <a:pt x="5307" y="7537"/>
                  </a:cubicBezTo>
                  <a:lnTo>
                    <a:pt x="5307" y="7558"/>
                  </a:lnTo>
                  <a:cubicBezTo>
                    <a:pt x="5307" y="7517"/>
                    <a:pt x="5296" y="7476"/>
                    <a:pt x="5266" y="7456"/>
                  </a:cubicBezTo>
                  <a:cubicBezTo>
                    <a:pt x="5398" y="7415"/>
                    <a:pt x="5490" y="7273"/>
                    <a:pt x="5510" y="7131"/>
                  </a:cubicBezTo>
                  <a:cubicBezTo>
                    <a:pt x="5510" y="7100"/>
                    <a:pt x="5500" y="7009"/>
                    <a:pt x="5490" y="6907"/>
                  </a:cubicBezTo>
                  <a:cubicBezTo>
                    <a:pt x="5469" y="6846"/>
                    <a:pt x="5469" y="6765"/>
                    <a:pt x="5439" y="6693"/>
                  </a:cubicBezTo>
                  <a:cubicBezTo>
                    <a:pt x="5490" y="6602"/>
                    <a:pt x="5490" y="6531"/>
                    <a:pt x="5469" y="6439"/>
                  </a:cubicBezTo>
                  <a:cubicBezTo>
                    <a:pt x="5459" y="6378"/>
                    <a:pt x="5408" y="6297"/>
                    <a:pt x="5347" y="6256"/>
                  </a:cubicBezTo>
                  <a:cubicBezTo>
                    <a:pt x="5388" y="6195"/>
                    <a:pt x="5398" y="6134"/>
                    <a:pt x="5398" y="6053"/>
                  </a:cubicBezTo>
                  <a:cubicBezTo>
                    <a:pt x="5398" y="5951"/>
                    <a:pt x="5357" y="5870"/>
                    <a:pt x="5286" y="5799"/>
                  </a:cubicBezTo>
                  <a:cubicBezTo>
                    <a:pt x="5235" y="5748"/>
                    <a:pt x="5164" y="5738"/>
                    <a:pt x="5113" y="5718"/>
                  </a:cubicBezTo>
                  <a:cubicBezTo>
                    <a:pt x="5113" y="5687"/>
                    <a:pt x="5113" y="5677"/>
                    <a:pt x="5134" y="5646"/>
                  </a:cubicBezTo>
                  <a:cubicBezTo>
                    <a:pt x="5134" y="5596"/>
                    <a:pt x="5103" y="5514"/>
                    <a:pt x="5083" y="5463"/>
                  </a:cubicBezTo>
                  <a:cubicBezTo>
                    <a:pt x="5032" y="5372"/>
                    <a:pt x="4941" y="5331"/>
                    <a:pt x="4849" y="5331"/>
                  </a:cubicBezTo>
                  <a:cubicBezTo>
                    <a:pt x="4849" y="5209"/>
                    <a:pt x="4808" y="5077"/>
                    <a:pt x="4747" y="5006"/>
                  </a:cubicBezTo>
                  <a:cubicBezTo>
                    <a:pt x="4679" y="4917"/>
                    <a:pt x="4569" y="4879"/>
                    <a:pt x="4458" y="4879"/>
                  </a:cubicBezTo>
                  <a:cubicBezTo>
                    <a:pt x="4404" y="4879"/>
                    <a:pt x="4350" y="4888"/>
                    <a:pt x="4300" y="4904"/>
                  </a:cubicBezTo>
                  <a:cubicBezTo>
                    <a:pt x="4300" y="4904"/>
                    <a:pt x="4300" y="4884"/>
                    <a:pt x="4290" y="4884"/>
                  </a:cubicBezTo>
                  <a:lnTo>
                    <a:pt x="4290" y="4874"/>
                  </a:lnTo>
                  <a:cubicBezTo>
                    <a:pt x="4290" y="4772"/>
                    <a:pt x="4199" y="4721"/>
                    <a:pt x="4117" y="4721"/>
                  </a:cubicBezTo>
                  <a:cubicBezTo>
                    <a:pt x="4117" y="4711"/>
                    <a:pt x="4097" y="4691"/>
                    <a:pt x="4097" y="4681"/>
                  </a:cubicBezTo>
                  <a:cubicBezTo>
                    <a:pt x="4066" y="4579"/>
                    <a:pt x="3975" y="4457"/>
                    <a:pt x="3873" y="4406"/>
                  </a:cubicBezTo>
                  <a:cubicBezTo>
                    <a:pt x="3822" y="4376"/>
                    <a:pt x="3741" y="4355"/>
                    <a:pt x="3670" y="4335"/>
                  </a:cubicBezTo>
                  <a:cubicBezTo>
                    <a:pt x="3639" y="4254"/>
                    <a:pt x="3609" y="4172"/>
                    <a:pt x="3528" y="4111"/>
                  </a:cubicBezTo>
                  <a:cubicBezTo>
                    <a:pt x="3487" y="4081"/>
                    <a:pt x="3439" y="4068"/>
                    <a:pt x="3390" y="4068"/>
                  </a:cubicBezTo>
                  <a:cubicBezTo>
                    <a:pt x="3342" y="4068"/>
                    <a:pt x="3294" y="4081"/>
                    <a:pt x="3253" y="4101"/>
                  </a:cubicBezTo>
                  <a:cubicBezTo>
                    <a:pt x="3233" y="4101"/>
                    <a:pt x="3217" y="4092"/>
                    <a:pt x="3200" y="4092"/>
                  </a:cubicBezTo>
                  <a:cubicBezTo>
                    <a:pt x="3191" y="4092"/>
                    <a:pt x="3182" y="4095"/>
                    <a:pt x="3172" y="4101"/>
                  </a:cubicBezTo>
                  <a:cubicBezTo>
                    <a:pt x="3192" y="3959"/>
                    <a:pt x="3162" y="3817"/>
                    <a:pt x="3030" y="3725"/>
                  </a:cubicBezTo>
                  <a:cubicBezTo>
                    <a:pt x="2986" y="3694"/>
                    <a:pt x="2931" y="3682"/>
                    <a:pt x="2874" y="3682"/>
                  </a:cubicBezTo>
                  <a:cubicBezTo>
                    <a:pt x="2838" y="3682"/>
                    <a:pt x="2801" y="3687"/>
                    <a:pt x="2765" y="3695"/>
                  </a:cubicBezTo>
                  <a:cubicBezTo>
                    <a:pt x="2765" y="3542"/>
                    <a:pt x="2704" y="3390"/>
                    <a:pt x="2613" y="3288"/>
                  </a:cubicBezTo>
                  <a:cubicBezTo>
                    <a:pt x="2552" y="3207"/>
                    <a:pt x="2450" y="3156"/>
                    <a:pt x="2359" y="3156"/>
                  </a:cubicBezTo>
                  <a:cubicBezTo>
                    <a:pt x="2379" y="3085"/>
                    <a:pt x="2409" y="3003"/>
                    <a:pt x="2409" y="2942"/>
                  </a:cubicBezTo>
                  <a:cubicBezTo>
                    <a:pt x="2420" y="2759"/>
                    <a:pt x="2348" y="2648"/>
                    <a:pt x="2216" y="2577"/>
                  </a:cubicBezTo>
                  <a:lnTo>
                    <a:pt x="2247" y="2546"/>
                  </a:lnTo>
                  <a:cubicBezTo>
                    <a:pt x="2328" y="2465"/>
                    <a:pt x="2409" y="2363"/>
                    <a:pt x="2409" y="2231"/>
                  </a:cubicBezTo>
                  <a:cubicBezTo>
                    <a:pt x="2409" y="2170"/>
                    <a:pt x="2399" y="2109"/>
                    <a:pt x="2359" y="2058"/>
                  </a:cubicBezTo>
                  <a:cubicBezTo>
                    <a:pt x="2399" y="2038"/>
                    <a:pt x="2450" y="2007"/>
                    <a:pt x="2481" y="1977"/>
                  </a:cubicBezTo>
                  <a:cubicBezTo>
                    <a:pt x="2531" y="1936"/>
                    <a:pt x="2603" y="1885"/>
                    <a:pt x="2623" y="1834"/>
                  </a:cubicBezTo>
                  <a:cubicBezTo>
                    <a:pt x="2653" y="1784"/>
                    <a:pt x="2664" y="1733"/>
                    <a:pt x="2664" y="1682"/>
                  </a:cubicBezTo>
                  <a:cubicBezTo>
                    <a:pt x="2765" y="1621"/>
                    <a:pt x="2887" y="1570"/>
                    <a:pt x="3030" y="1570"/>
                  </a:cubicBezTo>
                  <a:cubicBezTo>
                    <a:pt x="3395" y="1570"/>
                    <a:pt x="3741" y="1997"/>
                    <a:pt x="3782" y="2414"/>
                  </a:cubicBezTo>
                  <a:lnTo>
                    <a:pt x="5459" y="1977"/>
                  </a:lnTo>
                  <a:cubicBezTo>
                    <a:pt x="5378" y="1855"/>
                    <a:pt x="5317" y="1712"/>
                    <a:pt x="5276" y="1580"/>
                  </a:cubicBezTo>
                  <a:cubicBezTo>
                    <a:pt x="5174" y="1194"/>
                    <a:pt x="4585" y="310"/>
                    <a:pt x="3345" y="177"/>
                  </a:cubicBezTo>
                  <a:cubicBezTo>
                    <a:pt x="3334" y="157"/>
                    <a:pt x="3334" y="147"/>
                    <a:pt x="3324" y="137"/>
                  </a:cubicBezTo>
                  <a:cubicBezTo>
                    <a:pt x="3287" y="90"/>
                    <a:pt x="3197" y="34"/>
                    <a:pt x="3127" y="34"/>
                  </a:cubicBezTo>
                  <a:cubicBezTo>
                    <a:pt x="3122" y="34"/>
                    <a:pt x="3116" y="34"/>
                    <a:pt x="3111" y="35"/>
                  </a:cubicBezTo>
                  <a:cubicBezTo>
                    <a:pt x="3030" y="45"/>
                    <a:pt x="2958" y="55"/>
                    <a:pt x="2877" y="96"/>
                  </a:cubicBezTo>
                  <a:cubicBezTo>
                    <a:pt x="2867" y="76"/>
                    <a:pt x="2836" y="55"/>
                    <a:pt x="2816" y="45"/>
                  </a:cubicBezTo>
                  <a:cubicBezTo>
                    <a:pt x="2754" y="14"/>
                    <a:pt x="2692" y="1"/>
                    <a:pt x="2625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2333;p66"/>
            <p:cNvSpPr/>
            <p:nvPr/>
          </p:nvSpPr>
          <p:spPr>
            <a:xfrm>
              <a:off x="6105151" y="2752780"/>
              <a:ext cx="246920" cy="203446"/>
            </a:xfrm>
            <a:custGeom>
              <a:avLst/>
              <a:gdLst/>
              <a:ahLst/>
              <a:cxnLst/>
              <a:rect l="l" t="t" r="r" b="b"/>
              <a:pathLst>
                <a:path w="3050" h="2513" extrusionOk="0">
                  <a:moveTo>
                    <a:pt x="1749" y="0"/>
                  </a:moveTo>
                  <a:lnTo>
                    <a:pt x="31" y="468"/>
                  </a:lnTo>
                  <a:lnTo>
                    <a:pt x="31" y="600"/>
                  </a:lnTo>
                  <a:cubicBezTo>
                    <a:pt x="0" y="1342"/>
                    <a:pt x="376" y="1932"/>
                    <a:pt x="742" y="2257"/>
                  </a:cubicBezTo>
                  <a:cubicBezTo>
                    <a:pt x="953" y="2439"/>
                    <a:pt x="1236" y="2512"/>
                    <a:pt x="1526" y="2512"/>
                  </a:cubicBezTo>
                  <a:cubicBezTo>
                    <a:pt x="2046" y="2512"/>
                    <a:pt x="2585" y="2273"/>
                    <a:pt x="2755" y="1993"/>
                  </a:cubicBezTo>
                  <a:cubicBezTo>
                    <a:pt x="3050" y="1525"/>
                    <a:pt x="2897" y="915"/>
                    <a:pt x="2308" y="610"/>
                  </a:cubicBezTo>
                  <a:cubicBezTo>
                    <a:pt x="2155" y="529"/>
                    <a:pt x="1932" y="295"/>
                    <a:pt x="174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2334;p66"/>
            <p:cNvSpPr/>
            <p:nvPr/>
          </p:nvSpPr>
          <p:spPr>
            <a:xfrm>
              <a:off x="6171779" y="2848228"/>
              <a:ext cx="63471" cy="64280"/>
            </a:xfrm>
            <a:custGeom>
              <a:avLst/>
              <a:gdLst/>
              <a:ahLst/>
              <a:cxnLst/>
              <a:rect l="l" t="t" r="r" b="b"/>
              <a:pathLst>
                <a:path w="784" h="794" extrusionOk="0">
                  <a:moveTo>
                    <a:pt x="397" y="0"/>
                  </a:moveTo>
                  <a:cubicBezTo>
                    <a:pt x="173" y="0"/>
                    <a:pt x="1" y="183"/>
                    <a:pt x="1" y="397"/>
                  </a:cubicBezTo>
                  <a:cubicBezTo>
                    <a:pt x="1" y="610"/>
                    <a:pt x="173" y="793"/>
                    <a:pt x="397" y="793"/>
                  </a:cubicBezTo>
                  <a:cubicBezTo>
                    <a:pt x="610" y="793"/>
                    <a:pt x="783" y="610"/>
                    <a:pt x="783" y="397"/>
                  </a:cubicBezTo>
                  <a:cubicBezTo>
                    <a:pt x="783" y="183"/>
                    <a:pt x="610" y="0"/>
                    <a:pt x="39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2335;p66"/>
            <p:cNvSpPr/>
            <p:nvPr/>
          </p:nvSpPr>
          <p:spPr>
            <a:xfrm>
              <a:off x="6198090" y="2863043"/>
              <a:ext cx="28902" cy="28902"/>
            </a:xfrm>
            <a:custGeom>
              <a:avLst/>
              <a:gdLst/>
              <a:ahLst/>
              <a:cxnLst/>
              <a:rect l="l" t="t" r="r" b="b"/>
              <a:pathLst>
                <a:path w="357" h="357" extrusionOk="0">
                  <a:moveTo>
                    <a:pt x="184" y="0"/>
                  </a:moveTo>
                  <a:cubicBezTo>
                    <a:pt x="82" y="0"/>
                    <a:pt x="1" y="82"/>
                    <a:pt x="1" y="173"/>
                  </a:cubicBezTo>
                  <a:cubicBezTo>
                    <a:pt x="1" y="275"/>
                    <a:pt x="82" y="356"/>
                    <a:pt x="184" y="356"/>
                  </a:cubicBezTo>
                  <a:cubicBezTo>
                    <a:pt x="275" y="356"/>
                    <a:pt x="357" y="275"/>
                    <a:pt x="357" y="173"/>
                  </a:cubicBezTo>
                  <a:cubicBezTo>
                    <a:pt x="357" y="82"/>
                    <a:pt x="275" y="0"/>
                    <a:pt x="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2336;p66"/>
            <p:cNvSpPr/>
            <p:nvPr/>
          </p:nvSpPr>
          <p:spPr>
            <a:xfrm>
              <a:off x="6245045" y="2805402"/>
              <a:ext cx="63390" cy="63471"/>
            </a:xfrm>
            <a:custGeom>
              <a:avLst/>
              <a:gdLst/>
              <a:ahLst/>
              <a:cxnLst/>
              <a:rect l="l" t="t" r="r" b="b"/>
              <a:pathLst>
                <a:path w="783" h="784" extrusionOk="0">
                  <a:moveTo>
                    <a:pt x="387" y="1"/>
                  </a:moveTo>
                  <a:cubicBezTo>
                    <a:pt x="173" y="1"/>
                    <a:pt x="0" y="174"/>
                    <a:pt x="0" y="387"/>
                  </a:cubicBezTo>
                  <a:cubicBezTo>
                    <a:pt x="0" y="611"/>
                    <a:pt x="173" y="783"/>
                    <a:pt x="387" y="783"/>
                  </a:cubicBezTo>
                  <a:cubicBezTo>
                    <a:pt x="610" y="783"/>
                    <a:pt x="783" y="611"/>
                    <a:pt x="783" y="387"/>
                  </a:cubicBezTo>
                  <a:cubicBezTo>
                    <a:pt x="783" y="174"/>
                    <a:pt x="610" y="1"/>
                    <a:pt x="38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2337;p66"/>
            <p:cNvSpPr/>
            <p:nvPr/>
          </p:nvSpPr>
          <p:spPr>
            <a:xfrm>
              <a:off x="6271356" y="2819407"/>
              <a:ext cx="28902" cy="28902"/>
            </a:xfrm>
            <a:custGeom>
              <a:avLst/>
              <a:gdLst/>
              <a:ahLst/>
              <a:cxnLst/>
              <a:rect l="l" t="t" r="r" b="b"/>
              <a:pathLst>
                <a:path w="357" h="357" extrusionOk="0">
                  <a:moveTo>
                    <a:pt x="184" y="1"/>
                  </a:moveTo>
                  <a:cubicBezTo>
                    <a:pt x="82" y="1"/>
                    <a:pt x="1" y="82"/>
                    <a:pt x="1" y="184"/>
                  </a:cubicBezTo>
                  <a:cubicBezTo>
                    <a:pt x="1" y="275"/>
                    <a:pt x="82" y="356"/>
                    <a:pt x="184" y="356"/>
                  </a:cubicBezTo>
                  <a:cubicBezTo>
                    <a:pt x="275" y="356"/>
                    <a:pt x="356" y="275"/>
                    <a:pt x="356" y="184"/>
                  </a:cubicBezTo>
                  <a:cubicBezTo>
                    <a:pt x="356" y="82"/>
                    <a:pt x="275" y="1"/>
                    <a:pt x="1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2338;p66"/>
            <p:cNvSpPr/>
            <p:nvPr/>
          </p:nvSpPr>
          <p:spPr>
            <a:xfrm>
              <a:off x="5988249" y="2617177"/>
              <a:ext cx="344879" cy="266188"/>
            </a:xfrm>
            <a:custGeom>
              <a:avLst/>
              <a:gdLst/>
              <a:ahLst/>
              <a:cxnLst/>
              <a:rect l="l" t="t" r="r" b="b"/>
              <a:pathLst>
                <a:path w="4260" h="3288" extrusionOk="0">
                  <a:moveTo>
                    <a:pt x="2036" y="1"/>
                  </a:moveTo>
                  <a:cubicBezTo>
                    <a:pt x="1944" y="1"/>
                    <a:pt x="1852" y="25"/>
                    <a:pt x="1769" y="79"/>
                  </a:cubicBezTo>
                  <a:cubicBezTo>
                    <a:pt x="1566" y="201"/>
                    <a:pt x="1525" y="415"/>
                    <a:pt x="1556" y="628"/>
                  </a:cubicBezTo>
                  <a:cubicBezTo>
                    <a:pt x="1479" y="577"/>
                    <a:pt x="1396" y="554"/>
                    <a:pt x="1305" y="554"/>
                  </a:cubicBezTo>
                  <a:cubicBezTo>
                    <a:pt x="1287" y="554"/>
                    <a:pt x="1269" y="555"/>
                    <a:pt x="1251" y="557"/>
                  </a:cubicBezTo>
                  <a:cubicBezTo>
                    <a:pt x="997" y="577"/>
                    <a:pt x="783" y="781"/>
                    <a:pt x="692" y="1014"/>
                  </a:cubicBezTo>
                  <a:cubicBezTo>
                    <a:pt x="651" y="1116"/>
                    <a:pt x="651" y="1218"/>
                    <a:pt x="661" y="1309"/>
                  </a:cubicBezTo>
                  <a:cubicBezTo>
                    <a:pt x="509" y="1319"/>
                    <a:pt x="377" y="1350"/>
                    <a:pt x="245" y="1411"/>
                  </a:cubicBezTo>
                  <a:cubicBezTo>
                    <a:pt x="1" y="1533"/>
                    <a:pt x="1" y="1817"/>
                    <a:pt x="173" y="1990"/>
                  </a:cubicBezTo>
                  <a:cubicBezTo>
                    <a:pt x="234" y="2061"/>
                    <a:pt x="306" y="2112"/>
                    <a:pt x="397" y="2143"/>
                  </a:cubicBezTo>
                  <a:cubicBezTo>
                    <a:pt x="356" y="2183"/>
                    <a:pt x="326" y="2234"/>
                    <a:pt x="285" y="2285"/>
                  </a:cubicBezTo>
                  <a:cubicBezTo>
                    <a:pt x="123" y="2529"/>
                    <a:pt x="245" y="2824"/>
                    <a:pt x="539" y="2844"/>
                  </a:cubicBezTo>
                  <a:cubicBezTo>
                    <a:pt x="568" y="2847"/>
                    <a:pt x="596" y="2848"/>
                    <a:pt x="623" y="2848"/>
                  </a:cubicBezTo>
                  <a:cubicBezTo>
                    <a:pt x="709" y="2848"/>
                    <a:pt x="787" y="2835"/>
                    <a:pt x="865" y="2804"/>
                  </a:cubicBezTo>
                  <a:cubicBezTo>
                    <a:pt x="885" y="2824"/>
                    <a:pt x="885" y="2824"/>
                    <a:pt x="895" y="2824"/>
                  </a:cubicBezTo>
                  <a:cubicBezTo>
                    <a:pt x="905" y="3047"/>
                    <a:pt x="1007" y="3241"/>
                    <a:pt x="1292" y="3281"/>
                  </a:cubicBezTo>
                  <a:cubicBezTo>
                    <a:pt x="1319" y="3285"/>
                    <a:pt x="1347" y="3287"/>
                    <a:pt x="1373" y="3287"/>
                  </a:cubicBezTo>
                  <a:cubicBezTo>
                    <a:pt x="1695" y="3287"/>
                    <a:pt x="1919" y="3012"/>
                    <a:pt x="2013" y="2702"/>
                  </a:cubicBezTo>
                  <a:cubicBezTo>
                    <a:pt x="2118" y="2745"/>
                    <a:pt x="2229" y="2764"/>
                    <a:pt x="2340" y="2764"/>
                  </a:cubicBezTo>
                  <a:cubicBezTo>
                    <a:pt x="2756" y="2764"/>
                    <a:pt x="3174" y="2485"/>
                    <a:pt x="3294" y="2092"/>
                  </a:cubicBezTo>
                  <a:cubicBezTo>
                    <a:pt x="3691" y="2082"/>
                    <a:pt x="4107" y="1909"/>
                    <a:pt x="4168" y="1563"/>
                  </a:cubicBezTo>
                  <a:cubicBezTo>
                    <a:pt x="4260" y="1218"/>
                    <a:pt x="4016" y="842"/>
                    <a:pt x="3731" y="720"/>
                  </a:cubicBezTo>
                  <a:cubicBezTo>
                    <a:pt x="3650" y="465"/>
                    <a:pt x="3437" y="283"/>
                    <a:pt x="3152" y="201"/>
                  </a:cubicBezTo>
                  <a:cubicBezTo>
                    <a:pt x="3090" y="186"/>
                    <a:pt x="3028" y="179"/>
                    <a:pt x="2969" y="179"/>
                  </a:cubicBezTo>
                  <a:cubicBezTo>
                    <a:pt x="2824" y="179"/>
                    <a:pt x="2691" y="221"/>
                    <a:pt x="2583" y="293"/>
                  </a:cubicBezTo>
                  <a:cubicBezTo>
                    <a:pt x="2450" y="118"/>
                    <a:pt x="2240" y="1"/>
                    <a:pt x="2036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2339;p66"/>
            <p:cNvSpPr/>
            <p:nvPr/>
          </p:nvSpPr>
          <p:spPr>
            <a:xfrm>
              <a:off x="6241726" y="2876158"/>
              <a:ext cx="46146" cy="29792"/>
            </a:xfrm>
            <a:custGeom>
              <a:avLst/>
              <a:gdLst/>
              <a:ahLst/>
              <a:cxnLst/>
              <a:rect l="l" t="t" r="r" b="b"/>
              <a:pathLst>
                <a:path w="570" h="368" extrusionOk="0">
                  <a:moveTo>
                    <a:pt x="517" y="1"/>
                  </a:moveTo>
                  <a:cubicBezTo>
                    <a:pt x="496" y="1"/>
                    <a:pt x="444" y="155"/>
                    <a:pt x="326" y="194"/>
                  </a:cubicBezTo>
                  <a:cubicBezTo>
                    <a:pt x="285" y="210"/>
                    <a:pt x="238" y="215"/>
                    <a:pt x="193" y="215"/>
                  </a:cubicBezTo>
                  <a:cubicBezTo>
                    <a:pt x="115" y="215"/>
                    <a:pt x="42" y="200"/>
                    <a:pt x="13" y="200"/>
                  </a:cubicBezTo>
                  <a:cubicBezTo>
                    <a:pt x="5" y="200"/>
                    <a:pt x="1" y="201"/>
                    <a:pt x="1" y="204"/>
                  </a:cubicBezTo>
                  <a:cubicBezTo>
                    <a:pt x="9" y="256"/>
                    <a:pt x="195" y="368"/>
                    <a:pt x="332" y="368"/>
                  </a:cubicBezTo>
                  <a:cubicBezTo>
                    <a:pt x="356" y="368"/>
                    <a:pt x="378" y="364"/>
                    <a:pt x="397" y="357"/>
                  </a:cubicBezTo>
                  <a:cubicBezTo>
                    <a:pt x="478" y="316"/>
                    <a:pt x="570" y="21"/>
                    <a:pt x="519" y="1"/>
                  </a:cubicBezTo>
                  <a:cubicBezTo>
                    <a:pt x="518" y="1"/>
                    <a:pt x="518" y="1"/>
                    <a:pt x="51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2340;p66"/>
            <p:cNvSpPr/>
            <p:nvPr/>
          </p:nvSpPr>
          <p:spPr>
            <a:xfrm>
              <a:off x="6271356" y="2904979"/>
              <a:ext cx="7529" cy="32221"/>
            </a:xfrm>
            <a:custGeom>
              <a:avLst/>
              <a:gdLst/>
              <a:ahLst/>
              <a:cxnLst/>
              <a:rect l="l" t="t" r="r" b="b"/>
              <a:pathLst>
                <a:path w="93" h="398" fill="none" extrusionOk="0">
                  <a:moveTo>
                    <a:pt x="1" y="1"/>
                  </a:moveTo>
                  <a:cubicBezTo>
                    <a:pt x="1" y="1"/>
                    <a:pt x="92" y="194"/>
                    <a:pt x="82" y="397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2341;p66"/>
            <p:cNvSpPr/>
            <p:nvPr/>
          </p:nvSpPr>
          <p:spPr>
            <a:xfrm>
              <a:off x="6250793" y="2919794"/>
              <a:ext cx="44527" cy="29711"/>
            </a:xfrm>
            <a:custGeom>
              <a:avLst/>
              <a:gdLst/>
              <a:ahLst/>
              <a:cxnLst/>
              <a:rect l="l" t="t" r="r" b="b"/>
              <a:pathLst>
                <a:path w="550" h="367" fill="none" extrusionOk="0">
                  <a:moveTo>
                    <a:pt x="0" y="123"/>
                  </a:moveTo>
                  <a:cubicBezTo>
                    <a:pt x="0" y="123"/>
                    <a:pt x="346" y="367"/>
                    <a:pt x="549" y="1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2342;p66"/>
            <p:cNvSpPr/>
            <p:nvPr/>
          </p:nvSpPr>
          <p:spPr>
            <a:xfrm>
              <a:off x="5987440" y="2662189"/>
              <a:ext cx="125970" cy="169687"/>
            </a:xfrm>
            <a:custGeom>
              <a:avLst/>
              <a:gdLst/>
              <a:ahLst/>
              <a:cxnLst/>
              <a:rect l="l" t="t" r="r" b="b"/>
              <a:pathLst>
                <a:path w="1556" h="2096" fill="none" extrusionOk="0">
                  <a:moveTo>
                    <a:pt x="1556" y="92"/>
                  </a:moveTo>
                  <a:cubicBezTo>
                    <a:pt x="1464" y="31"/>
                    <a:pt x="1363" y="1"/>
                    <a:pt x="1251" y="11"/>
                  </a:cubicBezTo>
                  <a:cubicBezTo>
                    <a:pt x="997" y="42"/>
                    <a:pt x="773" y="245"/>
                    <a:pt x="692" y="469"/>
                  </a:cubicBezTo>
                  <a:cubicBezTo>
                    <a:pt x="651" y="570"/>
                    <a:pt x="651" y="672"/>
                    <a:pt x="661" y="763"/>
                  </a:cubicBezTo>
                  <a:cubicBezTo>
                    <a:pt x="509" y="774"/>
                    <a:pt x="366" y="804"/>
                    <a:pt x="244" y="865"/>
                  </a:cubicBezTo>
                  <a:cubicBezTo>
                    <a:pt x="0" y="997"/>
                    <a:pt x="0" y="1272"/>
                    <a:pt x="163" y="1455"/>
                  </a:cubicBezTo>
                  <a:cubicBezTo>
                    <a:pt x="234" y="1516"/>
                    <a:pt x="305" y="1566"/>
                    <a:pt x="397" y="1607"/>
                  </a:cubicBezTo>
                  <a:cubicBezTo>
                    <a:pt x="356" y="1638"/>
                    <a:pt x="316" y="1688"/>
                    <a:pt x="285" y="1739"/>
                  </a:cubicBezTo>
                  <a:cubicBezTo>
                    <a:pt x="285" y="1739"/>
                    <a:pt x="183" y="1932"/>
                    <a:pt x="285" y="2095"/>
                  </a:cubicBezTo>
                </a:path>
              </a:pathLst>
            </a:custGeom>
            <a:noFill/>
            <a:ln w="2550" cap="flat" cmpd="sng">
              <a:solidFill>
                <a:srgbClr val="CEA7B5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2343;p66"/>
            <p:cNvSpPr/>
            <p:nvPr/>
          </p:nvSpPr>
          <p:spPr>
            <a:xfrm>
              <a:off x="5884543" y="2841670"/>
              <a:ext cx="88972" cy="42017"/>
            </a:xfrm>
            <a:custGeom>
              <a:avLst/>
              <a:gdLst/>
              <a:ahLst/>
              <a:cxnLst/>
              <a:rect l="l" t="t" r="r" b="b"/>
              <a:pathLst>
                <a:path w="1099" h="519" fill="none" extrusionOk="0">
                  <a:moveTo>
                    <a:pt x="52" y="518"/>
                  </a:moveTo>
                  <a:cubicBezTo>
                    <a:pt x="52" y="518"/>
                    <a:pt x="1" y="203"/>
                    <a:pt x="184" y="132"/>
                  </a:cubicBezTo>
                  <a:cubicBezTo>
                    <a:pt x="357" y="61"/>
                    <a:pt x="621" y="335"/>
                    <a:pt x="621" y="335"/>
                  </a:cubicBezTo>
                  <a:cubicBezTo>
                    <a:pt x="621" y="335"/>
                    <a:pt x="651" y="71"/>
                    <a:pt x="814" y="31"/>
                  </a:cubicBezTo>
                  <a:cubicBezTo>
                    <a:pt x="977" y="0"/>
                    <a:pt x="1099" y="203"/>
                    <a:pt x="1099" y="203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2344;p66"/>
            <p:cNvSpPr/>
            <p:nvPr/>
          </p:nvSpPr>
          <p:spPr>
            <a:xfrm>
              <a:off x="5897739" y="3242407"/>
              <a:ext cx="88972" cy="42017"/>
            </a:xfrm>
            <a:custGeom>
              <a:avLst/>
              <a:gdLst/>
              <a:ahLst/>
              <a:cxnLst/>
              <a:rect l="l" t="t" r="r" b="b"/>
              <a:pathLst>
                <a:path w="1099" h="519" fill="none" extrusionOk="0">
                  <a:moveTo>
                    <a:pt x="51" y="519"/>
                  </a:moveTo>
                  <a:cubicBezTo>
                    <a:pt x="51" y="519"/>
                    <a:pt x="0" y="204"/>
                    <a:pt x="183" y="143"/>
                  </a:cubicBezTo>
                  <a:cubicBezTo>
                    <a:pt x="356" y="62"/>
                    <a:pt x="600" y="336"/>
                    <a:pt x="600" y="336"/>
                  </a:cubicBezTo>
                  <a:cubicBezTo>
                    <a:pt x="600" y="336"/>
                    <a:pt x="651" y="92"/>
                    <a:pt x="814" y="41"/>
                  </a:cubicBezTo>
                  <a:cubicBezTo>
                    <a:pt x="986" y="1"/>
                    <a:pt x="1098" y="204"/>
                    <a:pt x="1098" y="204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345;p66"/>
            <p:cNvSpPr/>
            <p:nvPr/>
          </p:nvSpPr>
          <p:spPr>
            <a:xfrm>
              <a:off x="5949552" y="2914046"/>
              <a:ext cx="53594" cy="36269"/>
            </a:xfrm>
            <a:custGeom>
              <a:avLst/>
              <a:gdLst/>
              <a:ahLst/>
              <a:cxnLst/>
              <a:rect l="l" t="t" r="r" b="b"/>
              <a:pathLst>
                <a:path w="662" h="448" fill="none" extrusionOk="0">
                  <a:moveTo>
                    <a:pt x="1" y="336"/>
                  </a:moveTo>
                  <a:cubicBezTo>
                    <a:pt x="1" y="336"/>
                    <a:pt x="204" y="1"/>
                    <a:pt x="428" y="123"/>
                  </a:cubicBezTo>
                  <a:cubicBezTo>
                    <a:pt x="662" y="234"/>
                    <a:pt x="570" y="448"/>
                    <a:pt x="570" y="448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346;p66"/>
            <p:cNvSpPr/>
            <p:nvPr/>
          </p:nvSpPr>
          <p:spPr>
            <a:xfrm>
              <a:off x="6076331" y="3067945"/>
              <a:ext cx="123541" cy="44527"/>
            </a:xfrm>
            <a:custGeom>
              <a:avLst/>
              <a:gdLst/>
              <a:ahLst/>
              <a:cxnLst/>
              <a:rect l="l" t="t" r="r" b="b"/>
              <a:pathLst>
                <a:path w="1526" h="550" fill="none" extrusionOk="0">
                  <a:moveTo>
                    <a:pt x="31" y="377"/>
                  </a:moveTo>
                  <a:cubicBezTo>
                    <a:pt x="31" y="377"/>
                    <a:pt x="0" y="61"/>
                    <a:pt x="204" y="41"/>
                  </a:cubicBezTo>
                  <a:cubicBezTo>
                    <a:pt x="407" y="31"/>
                    <a:pt x="468" y="234"/>
                    <a:pt x="468" y="234"/>
                  </a:cubicBezTo>
                  <a:cubicBezTo>
                    <a:pt x="468" y="234"/>
                    <a:pt x="712" y="1"/>
                    <a:pt x="875" y="82"/>
                  </a:cubicBezTo>
                  <a:cubicBezTo>
                    <a:pt x="1037" y="173"/>
                    <a:pt x="1017" y="366"/>
                    <a:pt x="1017" y="366"/>
                  </a:cubicBezTo>
                  <a:cubicBezTo>
                    <a:pt x="1017" y="366"/>
                    <a:pt x="1241" y="143"/>
                    <a:pt x="1383" y="285"/>
                  </a:cubicBezTo>
                  <a:cubicBezTo>
                    <a:pt x="1525" y="427"/>
                    <a:pt x="1403" y="549"/>
                    <a:pt x="1403" y="549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347;p66"/>
            <p:cNvSpPr/>
            <p:nvPr/>
          </p:nvSpPr>
          <p:spPr>
            <a:xfrm>
              <a:off x="6105151" y="3151897"/>
              <a:ext cx="79095" cy="53594"/>
            </a:xfrm>
            <a:custGeom>
              <a:avLst/>
              <a:gdLst/>
              <a:ahLst/>
              <a:cxnLst/>
              <a:rect l="l" t="t" r="r" b="b"/>
              <a:pathLst>
                <a:path w="977" h="662" fill="none" extrusionOk="0">
                  <a:moveTo>
                    <a:pt x="102" y="661"/>
                  </a:moveTo>
                  <a:cubicBezTo>
                    <a:pt x="102" y="661"/>
                    <a:pt x="0" y="407"/>
                    <a:pt x="153" y="265"/>
                  </a:cubicBezTo>
                  <a:cubicBezTo>
                    <a:pt x="305" y="122"/>
                    <a:pt x="569" y="336"/>
                    <a:pt x="569" y="336"/>
                  </a:cubicBezTo>
                  <a:cubicBezTo>
                    <a:pt x="569" y="336"/>
                    <a:pt x="559" y="41"/>
                    <a:pt x="722" y="31"/>
                  </a:cubicBezTo>
                  <a:cubicBezTo>
                    <a:pt x="885" y="0"/>
                    <a:pt x="976" y="163"/>
                    <a:pt x="976" y="163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348;p66"/>
            <p:cNvSpPr/>
            <p:nvPr/>
          </p:nvSpPr>
          <p:spPr>
            <a:xfrm>
              <a:off x="6070583" y="3287662"/>
              <a:ext cx="48575" cy="28092"/>
            </a:xfrm>
            <a:custGeom>
              <a:avLst/>
              <a:gdLst/>
              <a:ahLst/>
              <a:cxnLst/>
              <a:rect l="l" t="t" r="r" b="b"/>
              <a:pathLst>
                <a:path w="600" h="347" fill="none" extrusionOk="0">
                  <a:moveTo>
                    <a:pt x="0" y="245"/>
                  </a:moveTo>
                  <a:cubicBezTo>
                    <a:pt x="0" y="245"/>
                    <a:pt x="224" y="1"/>
                    <a:pt x="407" y="82"/>
                  </a:cubicBezTo>
                  <a:cubicBezTo>
                    <a:pt x="600" y="153"/>
                    <a:pt x="508" y="346"/>
                    <a:pt x="508" y="346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349;p66"/>
            <p:cNvSpPr/>
            <p:nvPr/>
          </p:nvSpPr>
          <p:spPr>
            <a:xfrm>
              <a:off x="6143768" y="2691009"/>
              <a:ext cx="107107" cy="38779"/>
            </a:xfrm>
            <a:custGeom>
              <a:avLst/>
              <a:gdLst/>
              <a:ahLst/>
              <a:cxnLst/>
              <a:rect l="l" t="t" r="r" b="b"/>
              <a:pathLst>
                <a:path w="1323" h="479" fill="none" extrusionOk="0">
                  <a:moveTo>
                    <a:pt x="52" y="479"/>
                  </a:moveTo>
                  <a:cubicBezTo>
                    <a:pt x="52" y="479"/>
                    <a:pt x="1" y="102"/>
                    <a:pt x="316" y="52"/>
                  </a:cubicBezTo>
                  <a:cubicBezTo>
                    <a:pt x="621" y="1"/>
                    <a:pt x="804" y="296"/>
                    <a:pt x="804" y="296"/>
                  </a:cubicBezTo>
                  <a:cubicBezTo>
                    <a:pt x="804" y="296"/>
                    <a:pt x="946" y="52"/>
                    <a:pt x="1129" y="123"/>
                  </a:cubicBezTo>
                  <a:cubicBezTo>
                    <a:pt x="1322" y="204"/>
                    <a:pt x="1302" y="418"/>
                    <a:pt x="1302" y="418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350;p66"/>
            <p:cNvSpPr/>
            <p:nvPr/>
          </p:nvSpPr>
          <p:spPr>
            <a:xfrm>
              <a:off x="6074711" y="2754399"/>
              <a:ext cx="65899" cy="81524"/>
            </a:xfrm>
            <a:custGeom>
              <a:avLst/>
              <a:gdLst/>
              <a:ahLst/>
              <a:cxnLst/>
              <a:rect l="l" t="t" r="r" b="b"/>
              <a:pathLst>
                <a:path w="814" h="1007" fill="none" extrusionOk="0">
                  <a:moveTo>
                    <a:pt x="274" y="1007"/>
                  </a:moveTo>
                  <a:cubicBezTo>
                    <a:pt x="274" y="1007"/>
                    <a:pt x="0" y="834"/>
                    <a:pt x="122" y="590"/>
                  </a:cubicBezTo>
                  <a:cubicBezTo>
                    <a:pt x="234" y="346"/>
                    <a:pt x="478" y="509"/>
                    <a:pt x="478" y="509"/>
                  </a:cubicBezTo>
                  <a:cubicBezTo>
                    <a:pt x="478" y="509"/>
                    <a:pt x="346" y="234"/>
                    <a:pt x="498" y="122"/>
                  </a:cubicBezTo>
                  <a:cubicBezTo>
                    <a:pt x="640" y="0"/>
                    <a:pt x="813" y="194"/>
                    <a:pt x="813" y="194"/>
                  </a:cubicBezTo>
                </a:path>
              </a:pathLst>
            </a:custGeom>
            <a:noFill/>
            <a:ln w="2550" cap="flat" cmpd="sng">
              <a:solidFill>
                <a:schemeClr val="accent6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6" name="Google Shape;2195;p66"/>
          <p:cNvGrpSpPr/>
          <p:nvPr/>
        </p:nvGrpSpPr>
        <p:grpSpPr>
          <a:xfrm>
            <a:off x="966269" y="605282"/>
            <a:ext cx="690201" cy="963759"/>
            <a:chOff x="3507888" y="1402741"/>
            <a:chExt cx="350627" cy="855558"/>
          </a:xfrm>
        </p:grpSpPr>
        <p:sp>
          <p:nvSpPr>
            <p:cNvPr id="207" name="Google Shape;2196;p66"/>
            <p:cNvSpPr/>
            <p:nvPr/>
          </p:nvSpPr>
          <p:spPr>
            <a:xfrm>
              <a:off x="3584392" y="1608048"/>
              <a:ext cx="48655" cy="561197"/>
            </a:xfrm>
            <a:custGeom>
              <a:avLst/>
              <a:gdLst/>
              <a:ahLst/>
              <a:cxnLst/>
              <a:rect l="l" t="t" r="r" b="b"/>
              <a:pathLst>
                <a:path w="601" h="6932" extrusionOk="0">
                  <a:moveTo>
                    <a:pt x="590" y="0"/>
                  </a:moveTo>
                  <a:cubicBezTo>
                    <a:pt x="590" y="0"/>
                    <a:pt x="0" y="386"/>
                    <a:pt x="153" y="580"/>
                  </a:cubicBezTo>
                  <a:cubicBezTo>
                    <a:pt x="183" y="610"/>
                    <a:pt x="214" y="620"/>
                    <a:pt x="244" y="630"/>
                  </a:cubicBezTo>
                  <a:cubicBezTo>
                    <a:pt x="143" y="742"/>
                    <a:pt x="61" y="864"/>
                    <a:pt x="133" y="946"/>
                  </a:cubicBezTo>
                  <a:cubicBezTo>
                    <a:pt x="172" y="993"/>
                    <a:pt x="212" y="1010"/>
                    <a:pt x="252" y="1010"/>
                  </a:cubicBezTo>
                  <a:cubicBezTo>
                    <a:pt x="263" y="1010"/>
                    <a:pt x="274" y="1009"/>
                    <a:pt x="285" y="1007"/>
                  </a:cubicBezTo>
                  <a:lnTo>
                    <a:pt x="285" y="1007"/>
                  </a:lnTo>
                  <a:cubicBezTo>
                    <a:pt x="163" y="1118"/>
                    <a:pt x="82" y="1240"/>
                    <a:pt x="153" y="1332"/>
                  </a:cubicBezTo>
                  <a:cubicBezTo>
                    <a:pt x="183" y="1362"/>
                    <a:pt x="214" y="1372"/>
                    <a:pt x="244" y="1383"/>
                  </a:cubicBezTo>
                  <a:cubicBezTo>
                    <a:pt x="143" y="1494"/>
                    <a:pt x="61" y="1616"/>
                    <a:pt x="133" y="1698"/>
                  </a:cubicBezTo>
                  <a:cubicBezTo>
                    <a:pt x="170" y="1735"/>
                    <a:pt x="208" y="1756"/>
                    <a:pt x="246" y="1756"/>
                  </a:cubicBezTo>
                  <a:cubicBezTo>
                    <a:pt x="259" y="1756"/>
                    <a:pt x="272" y="1754"/>
                    <a:pt x="285" y="1749"/>
                  </a:cubicBezTo>
                  <a:lnTo>
                    <a:pt x="285" y="1749"/>
                  </a:lnTo>
                  <a:cubicBezTo>
                    <a:pt x="163" y="1871"/>
                    <a:pt x="102" y="1993"/>
                    <a:pt x="163" y="2074"/>
                  </a:cubicBezTo>
                  <a:cubicBezTo>
                    <a:pt x="194" y="2094"/>
                    <a:pt x="234" y="2104"/>
                    <a:pt x="255" y="2125"/>
                  </a:cubicBezTo>
                  <a:cubicBezTo>
                    <a:pt x="153" y="2237"/>
                    <a:pt x="82" y="2348"/>
                    <a:pt x="143" y="2440"/>
                  </a:cubicBezTo>
                  <a:cubicBezTo>
                    <a:pt x="182" y="2479"/>
                    <a:pt x="222" y="2494"/>
                    <a:pt x="261" y="2494"/>
                  </a:cubicBezTo>
                  <a:cubicBezTo>
                    <a:pt x="272" y="2494"/>
                    <a:pt x="284" y="2493"/>
                    <a:pt x="295" y="2491"/>
                  </a:cubicBezTo>
                  <a:lnTo>
                    <a:pt x="295" y="2491"/>
                  </a:lnTo>
                  <a:cubicBezTo>
                    <a:pt x="183" y="2602"/>
                    <a:pt x="92" y="2735"/>
                    <a:pt x="163" y="2816"/>
                  </a:cubicBezTo>
                  <a:cubicBezTo>
                    <a:pt x="194" y="2846"/>
                    <a:pt x="234" y="2857"/>
                    <a:pt x="255" y="2867"/>
                  </a:cubicBezTo>
                  <a:cubicBezTo>
                    <a:pt x="153" y="2989"/>
                    <a:pt x="82" y="3101"/>
                    <a:pt x="143" y="3192"/>
                  </a:cubicBezTo>
                  <a:cubicBezTo>
                    <a:pt x="183" y="3223"/>
                    <a:pt x="204" y="3253"/>
                    <a:pt x="244" y="3253"/>
                  </a:cubicBezTo>
                  <a:cubicBezTo>
                    <a:pt x="153" y="3355"/>
                    <a:pt x="102" y="3456"/>
                    <a:pt x="163" y="3528"/>
                  </a:cubicBezTo>
                  <a:cubicBezTo>
                    <a:pt x="194" y="3558"/>
                    <a:pt x="234" y="3568"/>
                    <a:pt x="255" y="3578"/>
                  </a:cubicBezTo>
                  <a:cubicBezTo>
                    <a:pt x="153" y="3700"/>
                    <a:pt x="82" y="3812"/>
                    <a:pt x="143" y="3904"/>
                  </a:cubicBezTo>
                  <a:cubicBezTo>
                    <a:pt x="182" y="3943"/>
                    <a:pt x="222" y="3958"/>
                    <a:pt x="261" y="3958"/>
                  </a:cubicBezTo>
                  <a:cubicBezTo>
                    <a:pt x="272" y="3958"/>
                    <a:pt x="284" y="3957"/>
                    <a:pt x="295" y="3954"/>
                  </a:cubicBezTo>
                  <a:lnTo>
                    <a:pt x="295" y="3954"/>
                  </a:lnTo>
                  <a:cubicBezTo>
                    <a:pt x="183" y="4066"/>
                    <a:pt x="92" y="4188"/>
                    <a:pt x="163" y="4280"/>
                  </a:cubicBezTo>
                  <a:cubicBezTo>
                    <a:pt x="194" y="4310"/>
                    <a:pt x="234" y="4320"/>
                    <a:pt x="255" y="4331"/>
                  </a:cubicBezTo>
                  <a:cubicBezTo>
                    <a:pt x="153" y="4442"/>
                    <a:pt x="82" y="4564"/>
                    <a:pt x="143" y="4646"/>
                  </a:cubicBezTo>
                  <a:cubicBezTo>
                    <a:pt x="183" y="4697"/>
                    <a:pt x="214" y="4717"/>
                    <a:pt x="265" y="4717"/>
                  </a:cubicBezTo>
                  <a:cubicBezTo>
                    <a:pt x="153" y="4829"/>
                    <a:pt x="51" y="4971"/>
                    <a:pt x="133" y="5052"/>
                  </a:cubicBezTo>
                  <a:cubicBezTo>
                    <a:pt x="153" y="5083"/>
                    <a:pt x="194" y="5093"/>
                    <a:pt x="214" y="5103"/>
                  </a:cubicBezTo>
                  <a:cubicBezTo>
                    <a:pt x="112" y="5225"/>
                    <a:pt x="41" y="5337"/>
                    <a:pt x="102" y="5428"/>
                  </a:cubicBezTo>
                  <a:cubicBezTo>
                    <a:pt x="141" y="5468"/>
                    <a:pt x="181" y="5483"/>
                    <a:pt x="220" y="5483"/>
                  </a:cubicBezTo>
                  <a:cubicBezTo>
                    <a:pt x="232" y="5483"/>
                    <a:pt x="243" y="5482"/>
                    <a:pt x="255" y="5479"/>
                  </a:cubicBezTo>
                  <a:lnTo>
                    <a:pt x="255" y="5479"/>
                  </a:lnTo>
                  <a:cubicBezTo>
                    <a:pt x="143" y="5591"/>
                    <a:pt x="51" y="5713"/>
                    <a:pt x="133" y="5805"/>
                  </a:cubicBezTo>
                  <a:cubicBezTo>
                    <a:pt x="153" y="5835"/>
                    <a:pt x="194" y="5845"/>
                    <a:pt x="214" y="5855"/>
                  </a:cubicBezTo>
                  <a:cubicBezTo>
                    <a:pt x="112" y="5967"/>
                    <a:pt x="41" y="6089"/>
                    <a:pt x="102" y="6171"/>
                  </a:cubicBezTo>
                  <a:cubicBezTo>
                    <a:pt x="153" y="6221"/>
                    <a:pt x="194" y="6242"/>
                    <a:pt x="244" y="6242"/>
                  </a:cubicBezTo>
                  <a:cubicBezTo>
                    <a:pt x="173" y="6343"/>
                    <a:pt x="153" y="6445"/>
                    <a:pt x="214" y="6506"/>
                  </a:cubicBezTo>
                  <a:cubicBezTo>
                    <a:pt x="244" y="6547"/>
                    <a:pt x="275" y="6557"/>
                    <a:pt x="305" y="6557"/>
                  </a:cubicBezTo>
                  <a:cubicBezTo>
                    <a:pt x="204" y="6679"/>
                    <a:pt x="153" y="6811"/>
                    <a:pt x="224" y="6882"/>
                  </a:cubicBezTo>
                  <a:cubicBezTo>
                    <a:pt x="262" y="6917"/>
                    <a:pt x="299" y="6932"/>
                    <a:pt x="336" y="6932"/>
                  </a:cubicBezTo>
                  <a:cubicBezTo>
                    <a:pt x="478" y="6932"/>
                    <a:pt x="600" y="6719"/>
                    <a:pt x="600" y="6719"/>
                  </a:cubicBezTo>
                  <a:lnTo>
                    <a:pt x="59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97;p66"/>
            <p:cNvSpPr/>
            <p:nvPr/>
          </p:nvSpPr>
          <p:spPr>
            <a:xfrm>
              <a:off x="3507888" y="1543040"/>
              <a:ext cx="253559" cy="715260"/>
            </a:xfrm>
            <a:custGeom>
              <a:avLst/>
              <a:gdLst/>
              <a:ahLst/>
              <a:cxnLst/>
              <a:rect l="l" t="t" r="r" b="b"/>
              <a:pathLst>
                <a:path w="3132" h="8835" extrusionOk="0">
                  <a:moveTo>
                    <a:pt x="1464" y="0"/>
                  </a:moveTo>
                  <a:cubicBezTo>
                    <a:pt x="1393" y="1484"/>
                    <a:pt x="1352" y="2755"/>
                    <a:pt x="1352" y="4056"/>
                  </a:cubicBezTo>
                  <a:cubicBezTo>
                    <a:pt x="1352" y="5215"/>
                    <a:pt x="1372" y="7268"/>
                    <a:pt x="1505" y="8183"/>
                  </a:cubicBezTo>
                  <a:cubicBezTo>
                    <a:pt x="1301" y="8173"/>
                    <a:pt x="1098" y="8082"/>
                    <a:pt x="945" y="7939"/>
                  </a:cubicBezTo>
                  <a:cubicBezTo>
                    <a:pt x="742" y="7777"/>
                    <a:pt x="579" y="7624"/>
                    <a:pt x="478" y="7370"/>
                  </a:cubicBezTo>
                  <a:cubicBezTo>
                    <a:pt x="427" y="7248"/>
                    <a:pt x="407" y="7146"/>
                    <a:pt x="407" y="7004"/>
                  </a:cubicBezTo>
                  <a:cubicBezTo>
                    <a:pt x="407" y="6963"/>
                    <a:pt x="427" y="6913"/>
                    <a:pt x="427" y="6872"/>
                  </a:cubicBezTo>
                  <a:cubicBezTo>
                    <a:pt x="446" y="6820"/>
                    <a:pt x="474" y="6793"/>
                    <a:pt x="509" y="6793"/>
                  </a:cubicBezTo>
                  <a:cubicBezTo>
                    <a:pt x="530" y="6793"/>
                    <a:pt x="553" y="6802"/>
                    <a:pt x="579" y="6821"/>
                  </a:cubicBezTo>
                  <a:cubicBezTo>
                    <a:pt x="523" y="6926"/>
                    <a:pt x="595" y="7038"/>
                    <a:pt x="689" y="7038"/>
                  </a:cubicBezTo>
                  <a:cubicBezTo>
                    <a:pt x="712" y="7038"/>
                    <a:pt x="738" y="7031"/>
                    <a:pt x="762" y="7014"/>
                  </a:cubicBezTo>
                  <a:cubicBezTo>
                    <a:pt x="1067" y="6862"/>
                    <a:pt x="915" y="6486"/>
                    <a:pt x="651" y="6404"/>
                  </a:cubicBezTo>
                  <a:cubicBezTo>
                    <a:pt x="597" y="6389"/>
                    <a:pt x="548" y="6382"/>
                    <a:pt x="503" y="6382"/>
                  </a:cubicBezTo>
                  <a:cubicBezTo>
                    <a:pt x="157" y="6382"/>
                    <a:pt x="29" y="6791"/>
                    <a:pt x="20" y="7106"/>
                  </a:cubicBezTo>
                  <a:cubicBezTo>
                    <a:pt x="0" y="7573"/>
                    <a:pt x="437" y="8000"/>
                    <a:pt x="783" y="8295"/>
                  </a:cubicBezTo>
                  <a:cubicBezTo>
                    <a:pt x="1317" y="8744"/>
                    <a:pt x="2050" y="8834"/>
                    <a:pt x="2554" y="8834"/>
                  </a:cubicBezTo>
                  <a:cubicBezTo>
                    <a:pt x="2895" y="8834"/>
                    <a:pt x="3131" y="8793"/>
                    <a:pt x="3131" y="8793"/>
                  </a:cubicBezTo>
                  <a:cubicBezTo>
                    <a:pt x="3029" y="7431"/>
                    <a:pt x="2979" y="5845"/>
                    <a:pt x="2979" y="4259"/>
                  </a:cubicBezTo>
                  <a:cubicBezTo>
                    <a:pt x="2979" y="2836"/>
                    <a:pt x="3019" y="1413"/>
                    <a:pt x="3090" y="142"/>
                  </a:cubicBezTo>
                  <a:lnTo>
                    <a:pt x="146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98;p66"/>
            <p:cNvSpPr/>
            <p:nvPr/>
          </p:nvSpPr>
          <p:spPr>
            <a:xfrm>
              <a:off x="3553952" y="1402741"/>
              <a:ext cx="304562" cy="212190"/>
            </a:xfrm>
            <a:custGeom>
              <a:avLst/>
              <a:gdLst/>
              <a:ahLst/>
              <a:cxnLst/>
              <a:rect l="l" t="t" r="r" b="b"/>
              <a:pathLst>
                <a:path w="3762" h="2621" extrusionOk="0">
                  <a:moveTo>
                    <a:pt x="2106" y="0"/>
                  </a:moveTo>
                  <a:cubicBezTo>
                    <a:pt x="1817" y="0"/>
                    <a:pt x="1477" y="171"/>
                    <a:pt x="1190" y="371"/>
                  </a:cubicBezTo>
                  <a:cubicBezTo>
                    <a:pt x="854" y="615"/>
                    <a:pt x="173" y="605"/>
                    <a:pt x="82" y="849"/>
                  </a:cubicBezTo>
                  <a:cubicBezTo>
                    <a:pt x="0" y="1082"/>
                    <a:pt x="539" y="1316"/>
                    <a:pt x="712" y="1581"/>
                  </a:cubicBezTo>
                  <a:cubicBezTo>
                    <a:pt x="860" y="1822"/>
                    <a:pt x="1262" y="2621"/>
                    <a:pt x="1679" y="2621"/>
                  </a:cubicBezTo>
                  <a:cubicBezTo>
                    <a:pt x="1719" y="2621"/>
                    <a:pt x="1759" y="2613"/>
                    <a:pt x="1800" y="2597"/>
                  </a:cubicBezTo>
                  <a:cubicBezTo>
                    <a:pt x="2247" y="2424"/>
                    <a:pt x="2999" y="1997"/>
                    <a:pt x="3375" y="1530"/>
                  </a:cubicBezTo>
                  <a:cubicBezTo>
                    <a:pt x="3762" y="1032"/>
                    <a:pt x="3721" y="706"/>
                    <a:pt x="3568" y="615"/>
                  </a:cubicBezTo>
                  <a:cubicBezTo>
                    <a:pt x="3426" y="523"/>
                    <a:pt x="2948" y="554"/>
                    <a:pt x="2826" y="422"/>
                  </a:cubicBezTo>
                  <a:cubicBezTo>
                    <a:pt x="2714" y="300"/>
                    <a:pt x="2511" y="66"/>
                    <a:pt x="2247" y="15"/>
                  </a:cubicBezTo>
                  <a:cubicBezTo>
                    <a:pt x="2202" y="5"/>
                    <a:pt x="2155" y="0"/>
                    <a:pt x="210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9;p66"/>
            <p:cNvSpPr/>
            <p:nvPr/>
          </p:nvSpPr>
          <p:spPr>
            <a:xfrm>
              <a:off x="3667535" y="1418771"/>
              <a:ext cx="98768" cy="98768"/>
            </a:xfrm>
            <a:custGeom>
              <a:avLst/>
              <a:gdLst/>
              <a:ahLst/>
              <a:cxnLst/>
              <a:rect l="l" t="t" r="r" b="b"/>
              <a:pathLst>
                <a:path w="1220" h="1220" extrusionOk="0">
                  <a:moveTo>
                    <a:pt x="610" y="0"/>
                  </a:moveTo>
                  <a:cubicBezTo>
                    <a:pt x="275" y="0"/>
                    <a:pt x="0" y="275"/>
                    <a:pt x="0" y="610"/>
                  </a:cubicBezTo>
                  <a:cubicBezTo>
                    <a:pt x="0" y="945"/>
                    <a:pt x="275" y="1220"/>
                    <a:pt x="610" y="1220"/>
                  </a:cubicBezTo>
                  <a:cubicBezTo>
                    <a:pt x="946" y="1220"/>
                    <a:pt x="1220" y="945"/>
                    <a:pt x="1220" y="610"/>
                  </a:cubicBezTo>
                  <a:cubicBezTo>
                    <a:pt x="1220" y="275"/>
                    <a:pt x="946" y="0"/>
                    <a:pt x="61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0;p66"/>
            <p:cNvSpPr/>
            <p:nvPr/>
          </p:nvSpPr>
          <p:spPr>
            <a:xfrm>
              <a:off x="3687289" y="1432695"/>
              <a:ext cx="64280" cy="64280"/>
            </a:xfrm>
            <a:custGeom>
              <a:avLst/>
              <a:gdLst/>
              <a:ahLst/>
              <a:cxnLst/>
              <a:rect l="l" t="t" r="r" b="b"/>
              <a:pathLst>
                <a:path w="794" h="794" extrusionOk="0">
                  <a:moveTo>
                    <a:pt x="397" y="1"/>
                  </a:moveTo>
                  <a:cubicBezTo>
                    <a:pt x="173" y="1"/>
                    <a:pt x="0" y="184"/>
                    <a:pt x="0" y="397"/>
                  </a:cubicBezTo>
                  <a:cubicBezTo>
                    <a:pt x="0" y="611"/>
                    <a:pt x="173" y="794"/>
                    <a:pt x="397" y="794"/>
                  </a:cubicBezTo>
                  <a:cubicBezTo>
                    <a:pt x="610" y="794"/>
                    <a:pt x="793" y="611"/>
                    <a:pt x="793" y="397"/>
                  </a:cubicBezTo>
                  <a:cubicBezTo>
                    <a:pt x="793" y="184"/>
                    <a:pt x="610" y="1"/>
                    <a:pt x="3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01;p66"/>
            <p:cNvSpPr/>
            <p:nvPr/>
          </p:nvSpPr>
          <p:spPr>
            <a:xfrm>
              <a:off x="3712790" y="1446701"/>
              <a:ext cx="28902" cy="28092"/>
            </a:xfrm>
            <a:custGeom>
              <a:avLst/>
              <a:gdLst/>
              <a:ahLst/>
              <a:cxnLst/>
              <a:rect l="l" t="t" r="r" b="b"/>
              <a:pathLst>
                <a:path w="357" h="347" extrusionOk="0">
                  <a:moveTo>
                    <a:pt x="183" y="1"/>
                  </a:moveTo>
                  <a:cubicBezTo>
                    <a:pt x="82" y="1"/>
                    <a:pt x="0" y="72"/>
                    <a:pt x="0" y="174"/>
                  </a:cubicBezTo>
                  <a:cubicBezTo>
                    <a:pt x="0" y="275"/>
                    <a:pt x="82" y="346"/>
                    <a:pt x="183" y="346"/>
                  </a:cubicBezTo>
                  <a:cubicBezTo>
                    <a:pt x="275" y="346"/>
                    <a:pt x="356" y="275"/>
                    <a:pt x="356" y="174"/>
                  </a:cubicBezTo>
                  <a:cubicBezTo>
                    <a:pt x="356" y="72"/>
                    <a:pt x="275" y="1"/>
                    <a:pt x="18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202;p66"/>
            <p:cNvSpPr/>
            <p:nvPr/>
          </p:nvSpPr>
          <p:spPr>
            <a:xfrm>
              <a:off x="3708661" y="1471393"/>
              <a:ext cx="138356" cy="91482"/>
            </a:xfrm>
            <a:custGeom>
              <a:avLst/>
              <a:gdLst/>
              <a:ahLst/>
              <a:cxnLst/>
              <a:rect l="l" t="t" r="r" b="b"/>
              <a:pathLst>
                <a:path w="1709" h="1130" fill="none" extrusionOk="0">
                  <a:moveTo>
                    <a:pt x="0" y="1119"/>
                  </a:moveTo>
                  <a:cubicBezTo>
                    <a:pt x="0" y="1119"/>
                    <a:pt x="346" y="1129"/>
                    <a:pt x="590" y="824"/>
                  </a:cubicBezTo>
                  <a:cubicBezTo>
                    <a:pt x="834" y="519"/>
                    <a:pt x="956" y="326"/>
                    <a:pt x="1139" y="306"/>
                  </a:cubicBezTo>
                  <a:cubicBezTo>
                    <a:pt x="1576" y="234"/>
                    <a:pt x="1708" y="1"/>
                    <a:pt x="1708" y="1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4" name="Google Shape;2416;p66"/>
          <p:cNvGrpSpPr/>
          <p:nvPr/>
        </p:nvGrpSpPr>
        <p:grpSpPr>
          <a:xfrm>
            <a:off x="6688001" y="3308701"/>
            <a:ext cx="1192869" cy="1054430"/>
            <a:chOff x="5038542" y="3668727"/>
            <a:chExt cx="535856" cy="864136"/>
          </a:xfrm>
        </p:grpSpPr>
        <p:sp>
          <p:nvSpPr>
            <p:cNvPr id="215" name="Google Shape;2417;p66"/>
            <p:cNvSpPr/>
            <p:nvPr/>
          </p:nvSpPr>
          <p:spPr>
            <a:xfrm>
              <a:off x="5038542" y="3668727"/>
              <a:ext cx="443647" cy="713559"/>
            </a:xfrm>
            <a:custGeom>
              <a:avLst/>
              <a:gdLst/>
              <a:ahLst/>
              <a:cxnLst/>
              <a:rect l="l" t="t" r="r" b="b"/>
              <a:pathLst>
                <a:path w="5480" h="8814" extrusionOk="0">
                  <a:moveTo>
                    <a:pt x="4311" y="0"/>
                  </a:moveTo>
                  <a:cubicBezTo>
                    <a:pt x="3975" y="569"/>
                    <a:pt x="3376" y="1708"/>
                    <a:pt x="2979" y="2450"/>
                  </a:cubicBezTo>
                  <a:cubicBezTo>
                    <a:pt x="2634" y="1525"/>
                    <a:pt x="2674" y="1118"/>
                    <a:pt x="2207" y="763"/>
                  </a:cubicBezTo>
                  <a:cubicBezTo>
                    <a:pt x="1794" y="449"/>
                    <a:pt x="710" y="135"/>
                    <a:pt x="418" y="135"/>
                  </a:cubicBezTo>
                  <a:cubicBezTo>
                    <a:pt x="378" y="135"/>
                    <a:pt x="354" y="141"/>
                    <a:pt x="346" y="153"/>
                  </a:cubicBezTo>
                  <a:cubicBezTo>
                    <a:pt x="275" y="254"/>
                    <a:pt x="387" y="2948"/>
                    <a:pt x="1454" y="4758"/>
                  </a:cubicBezTo>
                  <a:cubicBezTo>
                    <a:pt x="1465" y="4778"/>
                    <a:pt x="1465" y="4788"/>
                    <a:pt x="1475" y="4798"/>
                  </a:cubicBezTo>
                  <a:cubicBezTo>
                    <a:pt x="865" y="5977"/>
                    <a:pt x="407" y="7024"/>
                    <a:pt x="1" y="8031"/>
                  </a:cubicBezTo>
                  <a:lnTo>
                    <a:pt x="1271" y="8814"/>
                  </a:lnTo>
                  <a:cubicBezTo>
                    <a:pt x="1526" y="8051"/>
                    <a:pt x="1932" y="7126"/>
                    <a:pt x="2410" y="6110"/>
                  </a:cubicBezTo>
                  <a:cubicBezTo>
                    <a:pt x="2562" y="6282"/>
                    <a:pt x="2766" y="6567"/>
                    <a:pt x="3000" y="6821"/>
                  </a:cubicBezTo>
                  <a:cubicBezTo>
                    <a:pt x="3254" y="7075"/>
                    <a:pt x="3864" y="7960"/>
                    <a:pt x="4006" y="8143"/>
                  </a:cubicBezTo>
                  <a:cubicBezTo>
                    <a:pt x="4047" y="8193"/>
                    <a:pt x="4091" y="8214"/>
                    <a:pt x="4137" y="8214"/>
                  </a:cubicBezTo>
                  <a:cubicBezTo>
                    <a:pt x="4247" y="8214"/>
                    <a:pt x="4365" y="8089"/>
                    <a:pt x="4474" y="7960"/>
                  </a:cubicBezTo>
                  <a:cubicBezTo>
                    <a:pt x="4616" y="7787"/>
                    <a:pt x="4189" y="6821"/>
                    <a:pt x="4087" y="6323"/>
                  </a:cubicBezTo>
                  <a:cubicBezTo>
                    <a:pt x="3955" y="5805"/>
                    <a:pt x="3752" y="4839"/>
                    <a:pt x="3579" y="4219"/>
                  </a:cubicBezTo>
                  <a:cubicBezTo>
                    <a:pt x="4209" y="3030"/>
                    <a:pt x="4900" y="1881"/>
                    <a:pt x="5480" y="996"/>
                  </a:cubicBezTo>
                  <a:lnTo>
                    <a:pt x="4311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418;p66"/>
            <p:cNvSpPr/>
            <p:nvPr/>
          </p:nvSpPr>
          <p:spPr>
            <a:xfrm>
              <a:off x="5132372" y="3732035"/>
              <a:ext cx="64280" cy="63471"/>
            </a:xfrm>
            <a:custGeom>
              <a:avLst/>
              <a:gdLst/>
              <a:ahLst/>
              <a:cxnLst/>
              <a:rect l="l" t="t" r="r" b="b"/>
              <a:pathLst>
                <a:path w="794" h="784" extrusionOk="0">
                  <a:moveTo>
                    <a:pt x="397" y="1"/>
                  </a:moveTo>
                  <a:cubicBezTo>
                    <a:pt x="184" y="1"/>
                    <a:pt x="1" y="174"/>
                    <a:pt x="1" y="397"/>
                  </a:cubicBezTo>
                  <a:cubicBezTo>
                    <a:pt x="1" y="611"/>
                    <a:pt x="184" y="784"/>
                    <a:pt x="397" y="784"/>
                  </a:cubicBezTo>
                  <a:cubicBezTo>
                    <a:pt x="611" y="784"/>
                    <a:pt x="793" y="611"/>
                    <a:pt x="793" y="397"/>
                  </a:cubicBezTo>
                  <a:cubicBezTo>
                    <a:pt x="793" y="174"/>
                    <a:pt x="611" y="1"/>
                    <a:pt x="3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419;p66"/>
            <p:cNvSpPr/>
            <p:nvPr/>
          </p:nvSpPr>
          <p:spPr>
            <a:xfrm>
              <a:off x="5159573" y="3750979"/>
              <a:ext cx="28821" cy="28092"/>
            </a:xfrm>
            <a:custGeom>
              <a:avLst/>
              <a:gdLst/>
              <a:ahLst/>
              <a:cxnLst/>
              <a:rect l="l" t="t" r="r" b="b"/>
              <a:pathLst>
                <a:path w="356" h="347" extrusionOk="0">
                  <a:moveTo>
                    <a:pt x="173" y="1"/>
                  </a:moveTo>
                  <a:cubicBezTo>
                    <a:pt x="81" y="1"/>
                    <a:pt x="0" y="72"/>
                    <a:pt x="0" y="174"/>
                  </a:cubicBezTo>
                  <a:cubicBezTo>
                    <a:pt x="0" y="275"/>
                    <a:pt x="81" y="346"/>
                    <a:pt x="173" y="346"/>
                  </a:cubicBezTo>
                  <a:cubicBezTo>
                    <a:pt x="275" y="346"/>
                    <a:pt x="356" y="275"/>
                    <a:pt x="356" y="174"/>
                  </a:cubicBezTo>
                  <a:cubicBezTo>
                    <a:pt x="356" y="72"/>
                    <a:pt x="275" y="1"/>
                    <a:pt x="17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420;p66"/>
            <p:cNvSpPr/>
            <p:nvPr/>
          </p:nvSpPr>
          <p:spPr>
            <a:xfrm>
              <a:off x="5165321" y="3835579"/>
              <a:ext cx="240363" cy="503637"/>
            </a:xfrm>
            <a:custGeom>
              <a:avLst/>
              <a:gdLst/>
              <a:ahLst/>
              <a:cxnLst/>
              <a:rect l="l" t="t" r="r" b="b"/>
              <a:pathLst>
                <a:path w="2969" h="6221" extrusionOk="0">
                  <a:moveTo>
                    <a:pt x="211" y="1"/>
                  </a:moveTo>
                  <a:cubicBezTo>
                    <a:pt x="173" y="1"/>
                    <a:pt x="137" y="30"/>
                    <a:pt x="143" y="84"/>
                  </a:cubicBezTo>
                  <a:cubicBezTo>
                    <a:pt x="183" y="277"/>
                    <a:pt x="244" y="460"/>
                    <a:pt x="326" y="653"/>
                  </a:cubicBezTo>
                  <a:cubicBezTo>
                    <a:pt x="244" y="887"/>
                    <a:pt x="173" y="1121"/>
                    <a:pt x="132" y="1365"/>
                  </a:cubicBezTo>
                  <a:cubicBezTo>
                    <a:pt x="92" y="1599"/>
                    <a:pt x="0" y="1812"/>
                    <a:pt x="71" y="2036"/>
                  </a:cubicBezTo>
                  <a:cubicBezTo>
                    <a:pt x="76" y="2056"/>
                    <a:pt x="92" y="2066"/>
                    <a:pt x="107" y="2066"/>
                  </a:cubicBezTo>
                  <a:cubicBezTo>
                    <a:pt x="122" y="2066"/>
                    <a:pt x="137" y="2056"/>
                    <a:pt x="143" y="2036"/>
                  </a:cubicBezTo>
                  <a:cubicBezTo>
                    <a:pt x="285" y="1660"/>
                    <a:pt x="326" y="1243"/>
                    <a:pt x="397" y="836"/>
                  </a:cubicBezTo>
                  <a:cubicBezTo>
                    <a:pt x="498" y="1060"/>
                    <a:pt x="600" y="1294"/>
                    <a:pt x="691" y="1517"/>
                  </a:cubicBezTo>
                  <a:cubicBezTo>
                    <a:pt x="691" y="1528"/>
                    <a:pt x="702" y="1548"/>
                    <a:pt x="702" y="1548"/>
                  </a:cubicBezTo>
                  <a:cubicBezTo>
                    <a:pt x="630" y="1751"/>
                    <a:pt x="600" y="1975"/>
                    <a:pt x="549" y="2178"/>
                  </a:cubicBezTo>
                  <a:cubicBezTo>
                    <a:pt x="498" y="2392"/>
                    <a:pt x="447" y="2666"/>
                    <a:pt x="539" y="2880"/>
                  </a:cubicBezTo>
                  <a:cubicBezTo>
                    <a:pt x="544" y="2890"/>
                    <a:pt x="559" y="2895"/>
                    <a:pt x="575" y="2895"/>
                  </a:cubicBezTo>
                  <a:cubicBezTo>
                    <a:pt x="590" y="2895"/>
                    <a:pt x="605" y="2890"/>
                    <a:pt x="610" y="2880"/>
                  </a:cubicBezTo>
                  <a:cubicBezTo>
                    <a:pt x="712" y="2686"/>
                    <a:pt x="712" y="2463"/>
                    <a:pt x="752" y="2239"/>
                  </a:cubicBezTo>
                  <a:cubicBezTo>
                    <a:pt x="763" y="2127"/>
                    <a:pt x="803" y="2016"/>
                    <a:pt x="834" y="1904"/>
                  </a:cubicBezTo>
                  <a:lnTo>
                    <a:pt x="834" y="1863"/>
                  </a:lnTo>
                  <a:cubicBezTo>
                    <a:pt x="915" y="2077"/>
                    <a:pt x="1007" y="2280"/>
                    <a:pt x="1098" y="2493"/>
                  </a:cubicBezTo>
                  <a:cubicBezTo>
                    <a:pt x="1047" y="2829"/>
                    <a:pt x="905" y="3225"/>
                    <a:pt x="1057" y="3530"/>
                  </a:cubicBezTo>
                  <a:cubicBezTo>
                    <a:pt x="1062" y="3539"/>
                    <a:pt x="1070" y="3542"/>
                    <a:pt x="1078" y="3542"/>
                  </a:cubicBezTo>
                  <a:cubicBezTo>
                    <a:pt x="1090" y="3542"/>
                    <a:pt x="1102" y="3536"/>
                    <a:pt x="1108" y="3530"/>
                  </a:cubicBezTo>
                  <a:cubicBezTo>
                    <a:pt x="1220" y="3307"/>
                    <a:pt x="1240" y="3042"/>
                    <a:pt x="1220" y="2788"/>
                  </a:cubicBezTo>
                  <a:lnTo>
                    <a:pt x="1220" y="2788"/>
                  </a:lnTo>
                  <a:cubicBezTo>
                    <a:pt x="1301" y="2971"/>
                    <a:pt x="1373" y="3144"/>
                    <a:pt x="1444" y="3307"/>
                  </a:cubicBezTo>
                  <a:cubicBezTo>
                    <a:pt x="1464" y="3378"/>
                    <a:pt x="1495" y="3429"/>
                    <a:pt x="1515" y="3490"/>
                  </a:cubicBezTo>
                  <a:cubicBezTo>
                    <a:pt x="1464" y="3764"/>
                    <a:pt x="1403" y="4049"/>
                    <a:pt x="1515" y="4343"/>
                  </a:cubicBezTo>
                  <a:cubicBezTo>
                    <a:pt x="1520" y="4354"/>
                    <a:pt x="1533" y="4359"/>
                    <a:pt x="1544" y="4359"/>
                  </a:cubicBezTo>
                  <a:cubicBezTo>
                    <a:pt x="1556" y="4359"/>
                    <a:pt x="1566" y="4354"/>
                    <a:pt x="1566" y="4343"/>
                  </a:cubicBezTo>
                  <a:cubicBezTo>
                    <a:pt x="1627" y="4171"/>
                    <a:pt x="1627" y="3998"/>
                    <a:pt x="1647" y="3815"/>
                  </a:cubicBezTo>
                  <a:lnTo>
                    <a:pt x="1647" y="3805"/>
                  </a:lnTo>
                  <a:cubicBezTo>
                    <a:pt x="1718" y="3988"/>
                    <a:pt x="1810" y="4160"/>
                    <a:pt x="1881" y="4343"/>
                  </a:cubicBezTo>
                  <a:cubicBezTo>
                    <a:pt x="1881" y="4374"/>
                    <a:pt x="1860" y="4415"/>
                    <a:pt x="1860" y="4455"/>
                  </a:cubicBezTo>
                  <a:cubicBezTo>
                    <a:pt x="1850" y="4516"/>
                    <a:pt x="1850" y="4577"/>
                    <a:pt x="1850" y="4628"/>
                  </a:cubicBezTo>
                  <a:cubicBezTo>
                    <a:pt x="1850" y="4730"/>
                    <a:pt x="1850" y="4821"/>
                    <a:pt x="1901" y="4913"/>
                  </a:cubicBezTo>
                  <a:cubicBezTo>
                    <a:pt x="1906" y="4923"/>
                    <a:pt x="1919" y="4928"/>
                    <a:pt x="1932" y="4928"/>
                  </a:cubicBezTo>
                  <a:cubicBezTo>
                    <a:pt x="1944" y="4928"/>
                    <a:pt x="1957" y="4923"/>
                    <a:pt x="1962" y="4913"/>
                  </a:cubicBezTo>
                  <a:cubicBezTo>
                    <a:pt x="2013" y="4821"/>
                    <a:pt x="2013" y="4730"/>
                    <a:pt x="2013" y="4628"/>
                  </a:cubicBezTo>
                  <a:lnTo>
                    <a:pt x="2013" y="4587"/>
                  </a:lnTo>
                  <a:cubicBezTo>
                    <a:pt x="2074" y="4720"/>
                    <a:pt x="2125" y="4862"/>
                    <a:pt x="2186" y="4994"/>
                  </a:cubicBezTo>
                  <a:cubicBezTo>
                    <a:pt x="2287" y="5238"/>
                    <a:pt x="2430" y="5451"/>
                    <a:pt x="2542" y="5695"/>
                  </a:cubicBezTo>
                  <a:cubicBezTo>
                    <a:pt x="2643" y="5909"/>
                    <a:pt x="2735" y="6082"/>
                    <a:pt x="2928" y="6214"/>
                  </a:cubicBezTo>
                  <a:cubicBezTo>
                    <a:pt x="2930" y="6219"/>
                    <a:pt x="2934" y="6221"/>
                    <a:pt x="2938" y="6221"/>
                  </a:cubicBezTo>
                  <a:cubicBezTo>
                    <a:pt x="2951" y="6221"/>
                    <a:pt x="2969" y="6201"/>
                    <a:pt x="2969" y="6194"/>
                  </a:cubicBezTo>
                  <a:cubicBezTo>
                    <a:pt x="2775" y="5716"/>
                    <a:pt x="2531" y="5279"/>
                    <a:pt x="2359" y="4821"/>
                  </a:cubicBezTo>
                  <a:cubicBezTo>
                    <a:pt x="2328" y="4750"/>
                    <a:pt x="2287" y="4679"/>
                    <a:pt x="2267" y="4608"/>
                  </a:cubicBezTo>
                  <a:lnTo>
                    <a:pt x="2267" y="4608"/>
                  </a:lnTo>
                  <a:cubicBezTo>
                    <a:pt x="2277" y="4618"/>
                    <a:pt x="2287" y="4618"/>
                    <a:pt x="2308" y="4628"/>
                  </a:cubicBezTo>
                  <a:cubicBezTo>
                    <a:pt x="2338" y="4659"/>
                    <a:pt x="2359" y="4699"/>
                    <a:pt x="2389" y="4720"/>
                  </a:cubicBezTo>
                  <a:cubicBezTo>
                    <a:pt x="2430" y="4750"/>
                    <a:pt x="2481" y="4770"/>
                    <a:pt x="2521" y="4801"/>
                  </a:cubicBezTo>
                  <a:cubicBezTo>
                    <a:pt x="2524" y="4803"/>
                    <a:pt x="2528" y="4805"/>
                    <a:pt x="2532" y="4805"/>
                  </a:cubicBezTo>
                  <a:cubicBezTo>
                    <a:pt x="2545" y="4805"/>
                    <a:pt x="2562" y="4793"/>
                    <a:pt x="2562" y="4770"/>
                  </a:cubicBezTo>
                  <a:cubicBezTo>
                    <a:pt x="2542" y="4659"/>
                    <a:pt x="2460" y="4648"/>
                    <a:pt x="2409" y="4567"/>
                  </a:cubicBezTo>
                  <a:cubicBezTo>
                    <a:pt x="2379" y="4526"/>
                    <a:pt x="2318" y="4506"/>
                    <a:pt x="2277" y="4476"/>
                  </a:cubicBezTo>
                  <a:cubicBezTo>
                    <a:pt x="2257" y="4465"/>
                    <a:pt x="2226" y="4445"/>
                    <a:pt x="2206" y="4425"/>
                  </a:cubicBezTo>
                  <a:cubicBezTo>
                    <a:pt x="2125" y="4252"/>
                    <a:pt x="2054" y="4069"/>
                    <a:pt x="1962" y="3896"/>
                  </a:cubicBezTo>
                  <a:lnTo>
                    <a:pt x="1962" y="3896"/>
                  </a:lnTo>
                  <a:lnTo>
                    <a:pt x="2064" y="3998"/>
                  </a:lnTo>
                  <a:cubicBezTo>
                    <a:pt x="2115" y="4038"/>
                    <a:pt x="2176" y="4018"/>
                    <a:pt x="2226" y="4059"/>
                  </a:cubicBezTo>
                  <a:cubicBezTo>
                    <a:pt x="2232" y="4061"/>
                    <a:pt x="2237" y="4061"/>
                    <a:pt x="2242" y="4061"/>
                  </a:cubicBezTo>
                  <a:cubicBezTo>
                    <a:pt x="2266" y="4061"/>
                    <a:pt x="2286" y="4042"/>
                    <a:pt x="2277" y="4008"/>
                  </a:cubicBezTo>
                  <a:cubicBezTo>
                    <a:pt x="2216" y="3916"/>
                    <a:pt x="2155" y="3835"/>
                    <a:pt x="2064" y="3754"/>
                  </a:cubicBezTo>
                  <a:cubicBezTo>
                    <a:pt x="2033" y="3733"/>
                    <a:pt x="2003" y="3683"/>
                    <a:pt x="1972" y="3662"/>
                  </a:cubicBezTo>
                  <a:cubicBezTo>
                    <a:pt x="1911" y="3642"/>
                    <a:pt x="1860" y="3612"/>
                    <a:pt x="1820" y="3551"/>
                  </a:cubicBezTo>
                  <a:lnTo>
                    <a:pt x="1779" y="3510"/>
                  </a:lnTo>
                  <a:cubicBezTo>
                    <a:pt x="1718" y="3388"/>
                    <a:pt x="1667" y="3246"/>
                    <a:pt x="1606" y="3103"/>
                  </a:cubicBezTo>
                  <a:cubicBezTo>
                    <a:pt x="1556" y="2981"/>
                    <a:pt x="1505" y="2869"/>
                    <a:pt x="1454" y="2737"/>
                  </a:cubicBezTo>
                  <a:lnTo>
                    <a:pt x="1454" y="2737"/>
                  </a:lnTo>
                  <a:lnTo>
                    <a:pt x="1647" y="2849"/>
                  </a:lnTo>
                  <a:cubicBezTo>
                    <a:pt x="1769" y="2941"/>
                    <a:pt x="1871" y="3042"/>
                    <a:pt x="2023" y="3073"/>
                  </a:cubicBezTo>
                  <a:cubicBezTo>
                    <a:pt x="2054" y="3073"/>
                    <a:pt x="2074" y="3042"/>
                    <a:pt x="2054" y="3022"/>
                  </a:cubicBezTo>
                  <a:cubicBezTo>
                    <a:pt x="1921" y="2880"/>
                    <a:pt x="1779" y="2778"/>
                    <a:pt x="1617" y="2676"/>
                  </a:cubicBezTo>
                  <a:cubicBezTo>
                    <a:pt x="1545" y="2625"/>
                    <a:pt x="1454" y="2575"/>
                    <a:pt x="1362" y="2544"/>
                  </a:cubicBezTo>
                  <a:cubicBezTo>
                    <a:pt x="1240" y="2270"/>
                    <a:pt x="1118" y="1985"/>
                    <a:pt x="996" y="1711"/>
                  </a:cubicBezTo>
                  <a:lnTo>
                    <a:pt x="996" y="1711"/>
                  </a:lnTo>
                  <a:cubicBezTo>
                    <a:pt x="1088" y="1772"/>
                    <a:pt x="1169" y="1853"/>
                    <a:pt x="1261" y="1904"/>
                  </a:cubicBezTo>
                  <a:cubicBezTo>
                    <a:pt x="1373" y="1965"/>
                    <a:pt x="1525" y="2036"/>
                    <a:pt x="1657" y="2077"/>
                  </a:cubicBezTo>
                  <a:cubicBezTo>
                    <a:pt x="1661" y="2078"/>
                    <a:pt x="1665" y="2079"/>
                    <a:pt x="1669" y="2079"/>
                  </a:cubicBezTo>
                  <a:cubicBezTo>
                    <a:pt x="1687" y="2079"/>
                    <a:pt x="1706" y="2061"/>
                    <a:pt x="1698" y="2036"/>
                  </a:cubicBezTo>
                  <a:cubicBezTo>
                    <a:pt x="1647" y="1904"/>
                    <a:pt x="1525" y="1822"/>
                    <a:pt x="1403" y="1782"/>
                  </a:cubicBezTo>
                  <a:cubicBezTo>
                    <a:pt x="1301" y="1751"/>
                    <a:pt x="1220" y="1670"/>
                    <a:pt x="1118" y="1619"/>
                  </a:cubicBezTo>
                  <a:cubicBezTo>
                    <a:pt x="1057" y="1578"/>
                    <a:pt x="986" y="1568"/>
                    <a:pt x="905" y="1558"/>
                  </a:cubicBezTo>
                  <a:cubicBezTo>
                    <a:pt x="783" y="1273"/>
                    <a:pt x="641" y="999"/>
                    <a:pt x="508" y="714"/>
                  </a:cubicBezTo>
                  <a:lnTo>
                    <a:pt x="508" y="714"/>
                  </a:lnTo>
                  <a:cubicBezTo>
                    <a:pt x="641" y="796"/>
                    <a:pt x="763" y="867"/>
                    <a:pt x="885" y="958"/>
                  </a:cubicBezTo>
                  <a:cubicBezTo>
                    <a:pt x="1037" y="1090"/>
                    <a:pt x="1210" y="1192"/>
                    <a:pt x="1413" y="1223"/>
                  </a:cubicBezTo>
                  <a:cubicBezTo>
                    <a:pt x="1444" y="1223"/>
                    <a:pt x="1454" y="1202"/>
                    <a:pt x="1444" y="1192"/>
                  </a:cubicBezTo>
                  <a:cubicBezTo>
                    <a:pt x="1291" y="1050"/>
                    <a:pt x="1108" y="948"/>
                    <a:pt x="946" y="806"/>
                  </a:cubicBezTo>
                  <a:cubicBezTo>
                    <a:pt x="793" y="684"/>
                    <a:pt x="600" y="592"/>
                    <a:pt x="437" y="501"/>
                  </a:cubicBezTo>
                  <a:cubicBezTo>
                    <a:pt x="376" y="348"/>
                    <a:pt x="326" y="196"/>
                    <a:pt x="275" y="43"/>
                  </a:cubicBezTo>
                  <a:cubicBezTo>
                    <a:pt x="262" y="14"/>
                    <a:pt x="236" y="1"/>
                    <a:pt x="21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421;p66"/>
            <p:cNvSpPr/>
            <p:nvPr/>
          </p:nvSpPr>
          <p:spPr>
            <a:xfrm>
              <a:off x="5068982" y="3739483"/>
              <a:ext cx="57723" cy="81524"/>
            </a:xfrm>
            <a:custGeom>
              <a:avLst/>
              <a:gdLst/>
              <a:ahLst/>
              <a:cxnLst/>
              <a:rect l="l" t="t" r="r" b="b"/>
              <a:pathLst>
                <a:path w="713" h="1007" fill="none" extrusionOk="0">
                  <a:moveTo>
                    <a:pt x="214" y="0"/>
                  </a:moveTo>
                  <a:cubicBezTo>
                    <a:pt x="214" y="0"/>
                    <a:pt x="1" y="753"/>
                    <a:pt x="712" y="1007"/>
                  </a:cubicBezTo>
                </a:path>
              </a:pathLst>
            </a:custGeom>
            <a:noFill/>
            <a:ln w="2550" cap="flat" cmpd="sng">
              <a:solidFill>
                <a:schemeClr val="dk1"/>
              </a:solidFill>
              <a:prstDash val="solid"/>
              <a:miter lim="1016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422;p66"/>
            <p:cNvSpPr/>
            <p:nvPr/>
          </p:nvSpPr>
          <p:spPr>
            <a:xfrm>
              <a:off x="5350470" y="4290314"/>
              <a:ext cx="223928" cy="242549"/>
            </a:xfrm>
            <a:custGeom>
              <a:avLst/>
              <a:gdLst/>
              <a:ahLst/>
              <a:cxnLst/>
              <a:rect l="l" t="t" r="r" b="b"/>
              <a:pathLst>
                <a:path w="2766" h="2996" extrusionOk="0">
                  <a:moveTo>
                    <a:pt x="518" y="0"/>
                  </a:moveTo>
                  <a:cubicBezTo>
                    <a:pt x="462" y="0"/>
                    <a:pt x="400" y="17"/>
                    <a:pt x="326" y="58"/>
                  </a:cubicBezTo>
                  <a:cubicBezTo>
                    <a:pt x="72" y="200"/>
                    <a:pt x="183" y="363"/>
                    <a:pt x="112" y="658"/>
                  </a:cubicBezTo>
                  <a:cubicBezTo>
                    <a:pt x="41" y="973"/>
                    <a:pt x="0" y="1400"/>
                    <a:pt x="41" y="1888"/>
                  </a:cubicBezTo>
                  <a:cubicBezTo>
                    <a:pt x="112" y="2813"/>
                    <a:pt x="509" y="2996"/>
                    <a:pt x="509" y="2996"/>
                  </a:cubicBezTo>
                  <a:cubicBezTo>
                    <a:pt x="509" y="2996"/>
                    <a:pt x="966" y="2498"/>
                    <a:pt x="946" y="1847"/>
                  </a:cubicBezTo>
                  <a:cubicBezTo>
                    <a:pt x="915" y="1349"/>
                    <a:pt x="763" y="881"/>
                    <a:pt x="621" y="577"/>
                  </a:cubicBezTo>
                  <a:lnTo>
                    <a:pt x="621" y="577"/>
                  </a:lnTo>
                  <a:cubicBezTo>
                    <a:pt x="804" y="871"/>
                    <a:pt x="1108" y="1278"/>
                    <a:pt x="1525" y="1583"/>
                  </a:cubicBezTo>
                  <a:cubicBezTo>
                    <a:pt x="1862" y="1827"/>
                    <a:pt x="2267" y="1870"/>
                    <a:pt x="2510" y="1870"/>
                  </a:cubicBezTo>
                  <a:cubicBezTo>
                    <a:pt x="2641" y="1870"/>
                    <a:pt x="2725" y="1857"/>
                    <a:pt x="2725" y="1857"/>
                  </a:cubicBezTo>
                  <a:cubicBezTo>
                    <a:pt x="2725" y="1857"/>
                    <a:pt x="2765" y="1430"/>
                    <a:pt x="2034" y="861"/>
                  </a:cubicBezTo>
                  <a:cubicBezTo>
                    <a:pt x="1668" y="566"/>
                    <a:pt x="1251" y="312"/>
                    <a:pt x="936" y="170"/>
                  </a:cubicBezTo>
                  <a:cubicBezTo>
                    <a:pt x="763" y="98"/>
                    <a:pt x="656" y="0"/>
                    <a:pt x="51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822862" y="2162833"/>
            <a:ext cx="3481188" cy="21646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Study power point</a:t>
            </a:r>
          </a:p>
          <a:p>
            <a:pPr algn="ctr"/>
            <a:r>
              <a:rPr lang="en-US" sz="1800" dirty="0" smtClean="0"/>
              <a:t>Make sentences </a:t>
            </a:r>
            <a:r>
              <a:rPr lang="en-US" sz="1800" dirty="0" err="1" smtClean="0"/>
              <a:t>with:hungry-thirsty-sleepy-excited</a:t>
            </a:r>
            <a:endParaRPr lang="en-US" sz="1800" dirty="0" smtClean="0"/>
          </a:p>
          <a:p>
            <a:pPr algn="ctr"/>
            <a:r>
              <a:rPr lang="en-US" sz="1800" dirty="0" smtClean="0"/>
              <a:t>Practice dictation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2776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 animBg="1"/>
    </p:bldLst>
  </p:timing>
</p:sld>
</file>

<file path=ppt/theme/theme1.xml><?xml version="1.0" encoding="utf-8"?>
<a:theme xmlns:a="http://schemas.openxmlformats.org/drawingml/2006/main" name="Forest Animals Planner by Slidesgo">
  <a:themeElements>
    <a:clrScheme name="Simple Light">
      <a:dk1>
        <a:srgbClr val="996041"/>
      </a:dk1>
      <a:lt1>
        <a:srgbClr val="FEF7C2"/>
      </a:lt1>
      <a:dk2>
        <a:srgbClr val="83492E"/>
      </a:dk2>
      <a:lt2>
        <a:srgbClr val="000000"/>
      </a:lt2>
      <a:accent1>
        <a:srgbClr val="68BC91"/>
      </a:accent1>
      <a:accent2>
        <a:srgbClr val="EB5C6E"/>
      </a:accent2>
      <a:accent3>
        <a:srgbClr val="FECC4F"/>
      </a:accent3>
      <a:accent4>
        <a:srgbClr val="00838F"/>
      </a:accent4>
      <a:accent5>
        <a:srgbClr val="F08260"/>
      </a:accent5>
      <a:accent6>
        <a:srgbClr val="F18735"/>
      </a:accent6>
      <a:hlink>
        <a:srgbClr val="00838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101</Words>
  <Application>Microsoft Office PowerPoint</Application>
  <PresentationFormat>On-screen Show (16:9)</PresentationFormat>
  <Paragraphs>51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Bangers</vt:lpstr>
      <vt:lpstr>Barlow Medium</vt:lpstr>
      <vt:lpstr>Comic Sans MS</vt:lpstr>
      <vt:lpstr>Montserrat</vt:lpstr>
      <vt:lpstr>Montserrat Alternates</vt:lpstr>
      <vt:lpstr>Pangolin</vt:lpstr>
      <vt:lpstr>Sriracha</vt:lpstr>
      <vt:lpstr>Forest Animals Planner by Slidesgo</vt:lpstr>
      <vt:lpstr>Hello everyone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Thanks!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Hello everyone</dc:title>
  <dc:creator>Sajedeh</dc:creator>
  <cp:lastModifiedBy>ASUS</cp:lastModifiedBy>
  <cp:revision>120</cp:revision>
  <dcterms:modified xsi:type="dcterms:W3CDTF">2024-10-08T14:07:49Z</dcterms:modified>
</cp:coreProperties>
</file>