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42B63-5DC0-4ED3-8518-DDCC2C14320F}" type="datetimeFigureOut">
              <a:rPr lang="fa-IR" smtClean="0"/>
              <a:t>01/20/1443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F00E0-BA84-4614-A95A-D933D770FB96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1760" y="188640"/>
            <a:ext cx="451886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4000" dirty="0" smtClean="0"/>
              <a:t>Musical  instruments</a:t>
            </a:r>
            <a:endParaRPr lang="fa-IR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660128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400" dirty="0" smtClean="0"/>
              <a:t>How  many  musical  instruments  do  we  have ? We  have  3  kinds  </a:t>
            </a:r>
          </a:p>
          <a:p>
            <a:pPr algn="l"/>
            <a:r>
              <a:rPr lang="en-US" sz="2400" dirty="0" smtClean="0"/>
              <a:t>Of  musical  instruments</a:t>
            </a:r>
          </a:p>
          <a:p>
            <a:pPr algn="l"/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276872"/>
            <a:ext cx="496892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a. Wind  instruments  </a:t>
            </a:r>
            <a:r>
              <a:rPr lang="en-US" dirty="0" smtClean="0"/>
              <a:t>:  flute , saxophone , trumpet</a:t>
            </a: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789040"/>
            <a:ext cx="518937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b. Percussion  instruments </a:t>
            </a:r>
            <a:r>
              <a:rPr lang="en-US" dirty="0" smtClean="0"/>
              <a:t>:  drum , cymbals , triangle</a:t>
            </a:r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5445224"/>
            <a:ext cx="513813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c. Stringed  instruments </a:t>
            </a:r>
            <a:r>
              <a:rPr lang="en-US" dirty="0" smtClean="0"/>
              <a:t>:  violin , piano , harp , guitar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908720"/>
            <a:ext cx="6874605" cy="53559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3808" y="260648"/>
            <a:ext cx="327006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3200" dirty="0" smtClean="0"/>
              <a:t>Wind  instruments</a:t>
            </a:r>
            <a:endParaRPr lang="fa-I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980728"/>
            <a:ext cx="5022949" cy="54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11760" y="188640"/>
            <a:ext cx="415831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/>
              <a:t>Percussion  instruments</a:t>
            </a:r>
            <a:endParaRPr lang="fa-I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" y="1404937"/>
            <a:ext cx="7886700" cy="4048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99792" y="332656"/>
            <a:ext cx="376840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/>
              <a:t>Stringed  instruments</a:t>
            </a:r>
            <a:endParaRPr lang="fa-I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55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3</cp:revision>
  <dcterms:created xsi:type="dcterms:W3CDTF">2021-08-28T07:41:39Z</dcterms:created>
  <dcterms:modified xsi:type="dcterms:W3CDTF">2021-08-28T10:14:02Z</dcterms:modified>
</cp:coreProperties>
</file>