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9C54-5B45-4B98-BF78-3767543C1E79}" type="datetimeFigureOut">
              <a:rPr lang="fa-IR" smtClean="0"/>
              <a:pPr/>
              <a:t>16/05/1446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90E7-5453-4BC8-8E56-43EED8257E7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9C54-5B45-4B98-BF78-3767543C1E79}" type="datetimeFigureOut">
              <a:rPr lang="fa-IR" smtClean="0"/>
              <a:pPr/>
              <a:t>16/05/1446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90E7-5453-4BC8-8E56-43EED8257E7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9C54-5B45-4B98-BF78-3767543C1E79}" type="datetimeFigureOut">
              <a:rPr lang="fa-IR" smtClean="0"/>
              <a:pPr/>
              <a:t>16/05/1446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90E7-5453-4BC8-8E56-43EED8257E7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9C54-5B45-4B98-BF78-3767543C1E79}" type="datetimeFigureOut">
              <a:rPr lang="fa-IR" smtClean="0"/>
              <a:pPr/>
              <a:t>16/05/1446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90E7-5453-4BC8-8E56-43EED8257E7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9C54-5B45-4B98-BF78-3767543C1E79}" type="datetimeFigureOut">
              <a:rPr lang="fa-IR" smtClean="0"/>
              <a:pPr/>
              <a:t>16/05/1446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90E7-5453-4BC8-8E56-43EED8257E7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9C54-5B45-4B98-BF78-3767543C1E79}" type="datetimeFigureOut">
              <a:rPr lang="fa-IR" smtClean="0"/>
              <a:pPr/>
              <a:t>16/05/1446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90E7-5453-4BC8-8E56-43EED8257E7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9C54-5B45-4B98-BF78-3767543C1E79}" type="datetimeFigureOut">
              <a:rPr lang="fa-IR" smtClean="0"/>
              <a:pPr/>
              <a:t>16/05/1446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90E7-5453-4BC8-8E56-43EED8257E7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9C54-5B45-4B98-BF78-3767543C1E79}" type="datetimeFigureOut">
              <a:rPr lang="fa-IR" smtClean="0"/>
              <a:pPr/>
              <a:t>16/05/1446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90E7-5453-4BC8-8E56-43EED8257E7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9C54-5B45-4B98-BF78-3767543C1E79}" type="datetimeFigureOut">
              <a:rPr lang="fa-IR" smtClean="0"/>
              <a:pPr/>
              <a:t>16/05/1446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90E7-5453-4BC8-8E56-43EED8257E7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9C54-5B45-4B98-BF78-3767543C1E79}" type="datetimeFigureOut">
              <a:rPr lang="fa-IR" smtClean="0"/>
              <a:pPr/>
              <a:t>16/05/1446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90E7-5453-4BC8-8E56-43EED8257E7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9C54-5B45-4B98-BF78-3767543C1E79}" type="datetimeFigureOut">
              <a:rPr lang="fa-IR" smtClean="0"/>
              <a:pPr/>
              <a:t>16/05/1446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190E7-5453-4BC8-8E56-43EED8257E7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29C54-5B45-4B98-BF78-3767543C1E79}" type="datetimeFigureOut">
              <a:rPr lang="fa-IR" smtClean="0"/>
              <a:pPr/>
              <a:t>16/05/1446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190E7-5453-4BC8-8E56-43EED8257E7C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3808" y="188640"/>
            <a:ext cx="393351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2800" dirty="0">
                <a:solidFill>
                  <a:srgbClr val="FF0000"/>
                </a:solidFill>
              </a:rPr>
              <a:t>Questions  of  page 10/11</a:t>
            </a:r>
            <a:endParaRPr lang="fa-IR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764704"/>
            <a:ext cx="7978403" cy="501675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2000" dirty="0"/>
              <a:t>Where  are  they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They  are  in  the  classroom</a:t>
            </a:r>
          </a:p>
          <a:p>
            <a:pPr algn="l"/>
            <a:r>
              <a:rPr lang="en-US" sz="2000" dirty="0"/>
              <a:t>Who  are  they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They  are  classmates</a:t>
            </a:r>
          </a:p>
          <a:p>
            <a:pPr algn="l"/>
            <a:r>
              <a:rPr lang="en-US" sz="2000" dirty="0"/>
              <a:t>What’s  the  weather  like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It’s  sunny</a:t>
            </a:r>
          </a:p>
          <a:p>
            <a:pPr algn="l"/>
            <a:r>
              <a:rPr lang="en-US" sz="2000" dirty="0"/>
              <a:t>Is  it  day  or  is  it  night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It’s  day</a:t>
            </a:r>
          </a:p>
          <a:p>
            <a:pPr algn="l"/>
            <a:r>
              <a:rPr lang="en-US" sz="2000" dirty="0"/>
              <a:t>What  is  Waldo  doing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He  is  trying  to  eat  a  pencil</a:t>
            </a:r>
          </a:p>
          <a:p>
            <a:pPr algn="l"/>
            <a:r>
              <a:rPr lang="en-US" sz="2000" dirty="0"/>
              <a:t>What  is  Zak  doing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He  is  looking  at  the  Waldo</a:t>
            </a:r>
          </a:p>
          <a:p>
            <a:pPr algn="l"/>
            <a:r>
              <a:rPr lang="en-US" sz="2000" dirty="0"/>
              <a:t>What  can  you  see  on  the  desk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I  can  see  a pen , an  eraser , a ruler</a:t>
            </a:r>
          </a:p>
          <a:p>
            <a:pPr algn="l"/>
            <a:r>
              <a:rPr lang="en-US" sz="2000" dirty="0"/>
              <a:t>And  a  crayon</a:t>
            </a:r>
          </a:p>
          <a:p>
            <a:pPr algn="l"/>
            <a:r>
              <a:rPr lang="en-US" sz="2000" dirty="0"/>
              <a:t>What  is  on  the  wall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 It’s  a  board</a:t>
            </a:r>
          </a:p>
          <a:p>
            <a:pPr algn="l"/>
            <a:r>
              <a:rPr lang="en-US" sz="2000" dirty="0"/>
              <a:t>What  are  on  the  board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They  are  some  pictures</a:t>
            </a:r>
          </a:p>
          <a:p>
            <a:pPr algn="l"/>
            <a:r>
              <a:rPr lang="en-US" sz="2000" dirty="0"/>
              <a:t>Where  is  the  shelf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It’s  below  the  window</a:t>
            </a:r>
          </a:p>
          <a:p>
            <a:pPr algn="l"/>
            <a:r>
              <a:rPr lang="en-US" sz="2000" dirty="0"/>
              <a:t>What  are  in  the  shelf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They  are  a book , a pencil case and  a  sharpener</a:t>
            </a:r>
          </a:p>
          <a:p>
            <a:pPr algn="l"/>
            <a:r>
              <a:rPr lang="en-US" sz="2000" dirty="0"/>
              <a:t>Who  is  absent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Rita  is  absent</a:t>
            </a:r>
          </a:p>
          <a:p>
            <a:pPr algn="l"/>
            <a:r>
              <a:rPr lang="en-US" sz="2000" dirty="0"/>
              <a:t>How  many  desks  can  you  see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I  can  see  one  desk</a:t>
            </a:r>
          </a:p>
          <a:p>
            <a:pPr algn="l"/>
            <a:r>
              <a:rPr lang="en-US" sz="2000" dirty="0"/>
              <a:t>How  many  table  can  you see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I  can  see  3  tables</a:t>
            </a:r>
          </a:p>
          <a:p>
            <a:pPr algn="l"/>
            <a:r>
              <a:rPr lang="en-US" sz="2000" dirty="0"/>
              <a:t>Where  is  a  red  school  bag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It’s  under  the  table </a:t>
            </a:r>
            <a:endParaRPr lang="fa-I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692696"/>
            <a:ext cx="7747250" cy="286232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2000" dirty="0"/>
              <a:t>What  do  we  use  pencil  for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We  use  pencil  for  writing </a:t>
            </a:r>
          </a:p>
          <a:p>
            <a:pPr algn="l"/>
            <a:r>
              <a:rPr lang="en-US" sz="2000" dirty="0"/>
              <a:t>What  do  we  use  pen  for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We  use  pen  for  writing </a:t>
            </a:r>
          </a:p>
          <a:p>
            <a:pPr algn="l"/>
            <a:r>
              <a:rPr lang="en-US" sz="2000" dirty="0"/>
              <a:t>What  do  we  use  eraser  for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We  use  eraser  for  erasing</a:t>
            </a:r>
          </a:p>
          <a:p>
            <a:pPr algn="l"/>
            <a:r>
              <a:rPr lang="en-US" sz="2000" dirty="0"/>
              <a:t>What  do  we  use  ruler  for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We  use  ruler  for  measuring</a:t>
            </a:r>
          </a:p>
          <a:p>
            <a:pPr algn="l"/>
            <a:r>
              <a:rPr lang="en-US" sz="2000" dirty="0"/>
              <a:t>What  do  we  use  sharpener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We  use  sharpener  for  sharpening</a:t>
            </a:r>
          </a:p>
          <a:p>
            <a:pPr algn="l"/>
            <a:r>
              <a:rPr lang="en-US" sz="2000" dirty="0"/>
              <a:t>What  do  we  use  book  for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We  use  book  for  reading</a:t>
            </a:r>
          </a:p>
          <a:p>
            <a:pPr algn="l"/>
            <a:r>
              <a:rPr lang="en-US" sz="2000" dirty="0"/>
              <a:t>What  do  we  use  notebook  for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We  use  notebook  for  writing</a:t>
            </a:r>
          </a:p>
          <a:p>
            <a:pPr algn="l"/>
            <a:r>
              <a:rPr lang="en-US" sz="2000" dirty="0"/>
              <a:t>What  do  we  use  scissors  for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We  use  scissors  for  cutting</a:t>
            </a:r>
          </a:p>
          <a:p>
            <a:pPr algn="l"/>
            <a:r>
              <a:rPr lang="en-US" sz="2000" dirty="0"/>
              <a:t>What  do  we  use  schoolbag  for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  <a:r>
              <a:rPr lang="en-US" sz="2000" dirty="0"/>
              <a:t> We  use  schoolbag  for  caring  books</a:t>
            </a:r>
            <a:endParaRPr lang="fa-IR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166D06-40DD-0304-3AF1-73158E723C5F}"/>
              </a:ext>
            </a:extLst>
          </p:cNvPr>
          <p:cNvSpPr txBox="1"/>
          <p:nvPr/>
        </p:nvSpPr>
        <p:spPr>
          <a:xfrm>
            <a:off x="3070430" y="3861048"/>
            <a:ext cx="3003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Rules of class room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FF1DCF-CAE2-7C54-5F35-5752CD972CC8}"/>
              </a:ext>
            </a:extLst>
          </p:cNvPr>
          <p:cNvSpPr txBox="1"/>
          <p:nvPr/>
        </p:nvSpPr>
        <p:spPr>
          <a:xfrm>
            <a:off x="-149532" y="4437112"/>
            <a:ext cx="9217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Don’t be late  / You should listen to your teacher / first raise your hand then ask your  question</a:t>
            </a:r>
          </a:p>
          <a:p>
            <a:r>
              <a:rPr lang="en-US" dirty="0"/>
              <a:t>Help your classmates / don’t shout / share your things with your friends / respect your teacher</a:t>
            </a:r>
          </a:p>
          <a:p>
            <a:r>
              <a:rPr lang="en-US" dirty="0"/>
              <a:t>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318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Fujitsu</dc:creator>
  <cp:lastModifiedBy>Admin</cp:lastModifiedBy>
  <cp:revision>6</cp:revision>
  <dcterms:created xsi:type="dcterms:W3CDTF">2021-08-14T07:40:29Z</dcterms:created>
  <dcterms:modified xsi:type="dcterms:W3CDTF">2024-11-17T13:41:32Z</dcterms:modified>
</cp:coreProperties>
</file>