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1481-E1CD-41CB-958A-B35B9A49BB55}" type="datetimeFigureOut">
              <a:rPr lang="fa-IR" smtClean="0"/>
              <a:pPr/>
              <a:t>01/14/1443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9C0F-A49F-4D9F-BA12-27B5ECCD098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1481-E1CD-41CB-958A-B35B9A49BB55}" type="datetimeFigureOut">
              <a:rPr lang="fa-IR" smtClean="0"/>
              <a:pPr/>
              <a:t>01/14/1443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9C0F-A49F-4D9F-BA12-27B5ECCD098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1481-E1CD-41CB-958A-B35B9A49BB55}" type="datetimeFigureOut">
              <a:rPr lang="fa-IR" smtClean="0"/>
              <a:pPr/>
              <a:t>01/14/1443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9C0F-A49F-4D9F-BA12-27B5ECCD098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1481-E1CD-41CB-958A-B35B9A49BB55}" type="datetimeFigureOut">
              <a:rPr lang="fa-IR" smtClean="0"/>
              <a:pPr/>
              <a:t>01/14/1443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9C0F-A49F-4D9F-BA12-27B5ECCD098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1481-E1CD-41CB-958A-B35B9A49BB55}" type="datetimeFigureOut">
              <a:rPr lang="fa-IR" smtClean="0"/>
              <a:pPr/>
              <a:t>01/14/1443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9C0F-A49F-4D9F-BA12-27B5ECCD098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1481-E1CD-41CB-958A-B35B9A49BB55}" type="datetimeFigureOut">
              <a:rPr lang="fa-IR" smtClean="0"/>
              <a:pPr/>
              <a:t>01/14/1443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9C0F-A49F-4D9F-BA12-27B5ECCD098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1481-E1CD-41CB-958A-B35B9A49BB55}" type="datetimeFigureOut">
              <a:rPr lang="fa-IR" smtClean="0"/>
              <a:pPr/>
              <a:t>01/14/1443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9C0F-A49F-4D9F-BA12-27B5ECCD098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1481-E1CD-41CB-958A-B35B9A49BB55}" type="datetimeFigureOut">
              <a:rPr lang="fa-IR" smtClean="0"/>
              <a:pPr/>
              <a:t>01/14/1443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9C0F-A49F-4D9F-BA12-27B5ECCD098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1481-E1CD-41CB-958A-B35B9A49BB55}" type="datetimeFigureOut">
              <a:rPr lang="fa-IR" smtClean="0"/>
              <a:pPr/>
              <a:t>01/14/1443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9C0F-A49F-4D9F-BA12-27B5ECCD098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1481-E1CD-41CB-958A-B35B9A49BB55}" type="datetimeFigureOut">
              <a:rPr lang="fa-IR" smtClean="0"/>
              <a:pPr/>
              <a:t>01/14/1443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9C0F-A49F-4D9F-BA12-27B5ECCD098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1481-E1CD-41CB-958A-B35B9A49BB55}" type="datetimeFigureOut">
              <a:rPr lang="fa-IR" smtClean="0"/>
              <a:pPr/>
              <a:t>01/14/1443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9C0F-A49F-4D9F-BA12-27B5ECCD098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31481-E1CD-41CB-958A-B35B9A49BB55}" type="datetimeFigureOut">
              <a:rPr lang="fa-IR" smtClean="0"/>
              <a:pPr/>
              <a:t>01/14/1443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59C0F-A49F-4D9F-BA12-27B5ECCD098B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59832" y="260648"/>
            <a:ext cx="302557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Question  of  page  4/5</a:t>
            </a:r>
            <a:endParaRPr lang="fa-IR" sz="2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764704"/>
            <a:ext cx="8544455" cy="480131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dirty="0" smtClean="0"/>
              <a:t>Who  are  they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They  are  Oscar , Millie , Zak  and  Rita</a:t>
            </a:r>
          </a:p>
          <a:p>
            <a:pPr algn="l"/>
            <a:r>
              <a:rPr lang="en-US" dirty="0" smtClean="0"/>
              <a:t>Where  are  they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They  are  in  the  jungle</a:t>
            </a:r>
          </a:p>
          <a:p>
            <a:pPr algn="l"/>
            <a:r>
              <a:rPr lang="en-US" dirty="0" smtClean="0"/>
              <a:t>What  are  they  doing 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They  are  crossing  the  lake</a:t>
            </a:r>
          </a:p>
          <a:p>
            <a:pPr algn="l"/>
            <a:r>
              <a:rPr lang="en-US" dirty="0" smtClean="0"/>
              <a:t>What  can  you  see  in  the  lake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I  can  see  two  fish  , four  stones  and  a  water  bottle</a:t>
            </a:r>
          </a:p>
          <a:p>
            <a:pPr algn="l"/>
            <a:r>
              <a:rPr lang="en-US" dirty="0" smtClean="0"/>
              <a:t>What  color  are  the  stones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They  are  red , green , yellow  and  blue</a:t>
            </a:r>
          </a:p>
          <a:p>
            <a:pPr algn="l"/>
            <a:r>
              <a:rPr lang="en-US" dirty="0" smtClean="0"/>
              <a:t>Is  it  stone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No , it  isn’t</a:t>
            </a:r>
          </a:p>
          <a:p>
            <a:pPr algn="l"/>
            <a:r>
              <a:rPr lang="en-US" dirty="0" smtClean="0"/>
              <a:t>What  is  this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It’s  an  egg</a:t>
            </a:r>
          </a:p>
          <a:p>
            <a:pPr algn="l"/>
            <a:r>
              <a:rPr lang="en-US" dirty="0" smtClean="0"/>
              <a:t>What’s  his  name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His  name  is  Oscar</a:t>
            </a:r>
          </a:p>
          <a:p>
            <a:pPr algn="l"/>
            <a:r>
              <a:rPr lang="en-US" dirty="0" smtClean="0"/>
              <a:t>What’s  her  name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Her  name  is  Millie</a:t>
            </a:r>
          </a:p>
          <a:p>
            <a:pPr algn="l"/>
            <a:r>
              <a:rPr lang="en-US" dirty="0" smtClean="0"/>
              <a:t>What’s  his  name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His  name  is  Zak</a:t>
            </a:r>
          </a:p>
          <a:p>
            <a:pPr algn="l"/>
            <a:r>
              <a:rPr lang="en-US" dirty="0" smtClean="0"/>
              <a:t>What’s  her  name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Her  name  is  Rita</a:t>
            </a:r>
          </a:p>
          <a:p>
            <a:pPr algn="l"/>
            <a:r>
              <a:rPr lang="en-US" dirty="0" smtClean="0"/>
              <a:t>What’s  the  weather  like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It’s  sunny</a:t>
            </a:r>
          </a:p>
          <a:p>
            <a:pPr algn="l"/>
            <a:r>
              <a:rPr lang="en-US" dirty="0" smtClean="0"/>
              <a:t>What  is  in  the  water bottle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It’s  a  map</a:t>
            </a:r>
          </a:p>
          <a:p>
            <a:pPr algn="l"/>
            <a:r>
              <a:rPr lang="en-US" dirty="0" smtClean="0"/>
              <a:t>What’s  Oscar’s  favorite  color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His  favorite  color  is  red</a:t>
            </a:r>
          </a:p>
          <a:p>
            <a:pPr algn="l"/>
            <a:r>
              <a:rPr lang="en-US" dirty="0" smtClean="0"/>
              <a:t>What’s  Zak’s  favorite  color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His  favorite  color  is  blue</a:t>
            </a:r>
          </a:p>
          <a:p>
            <a:pPr algn="l"/>
            <a:r>
              <a:rPr lang="en-US" dirty="0" smtClean="0"/>
              <a:t>What’s  Millie’s  favorite  color </a:t>
            </a:r>
            <a:r>
              <a:rPr lang="en-US" dirty="0" smtClean="0">
                <a:solidFill>
                  <a:srgbClr val="FF0000"/>
                </a:solidFill>
              </a:rPr>
              <a:t>? </a:t>
            </a:r>
            <a:r>
              <a:rPr lang="en-US" dirty="0" smtClean="0"/>
              <a:t>Her  favorite  color  is  green</a:t>
            </a:r>
          </a:p>
          <a:p>
            <a:pPr algn="l"/>
            <a:r>
              <a:rPr lang="en-US" dirty="0" smtClean="0"/>
              <a:t>What’s  Rita’s  favorite  color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Her  favorite  color  is  yellow</a:t>
            </a:r>
            <a:endParaRPr lang="fa-I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1080" y="0"/>
            <a:ext cx="6941839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175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Fujitsu</dc:creator>
  <cp:lastModifiedBy>Fujitsu</cp:lastModifiedBy>
  <cp:revision>9</cp:revision>
  <dcterms:created xsi:type="dcterms:W3CDTF">2021-08-07T07:41:56Z</dcterms:created>
  <dcterms:modified xsi:type="dcterms:W3CDTF">2021-08-22T11:11:59Z</dcterms:modified>
</cp:coreProperties>
</file>