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2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FD9A-AA00-492E-AFA4-B09E64E11B44}" type="datetimeFigureOut">
              <a:rPr lang="fa-IR" smtClean="0"/>
              <a:t>01/17/1443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CCCF-ABC5-4A4E-A234-388AFE6A97D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FD9A-AA00-492E-AFA4-B09E64E11B44}" type="datetimeFigureOut">
              <a:rPr lang="fa-IR" smtClean="0"/>
              <a:t>01/17/1443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CCCF-ABC5-4A4E-A234-388AFE6A97D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FD9A-AA00-492E-AFA4-B09E64E11B44}" type="datetimeFigureOut">
              <a:rPr lang="fa-IR" smtClean="0"/>
              <a:t>01/17/1443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CCCF-ABC5-4A4E-A234-388AFE6A97D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FD9A-AA00-492E-AFA4-B09E64E11B44}" type="datetimeFigureOut">
              <a:rPr lang="fa-IR" smtClean="0"/>
              <a:t>01/17/1443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CCCF-ABC5-4A4E-A234-388AFE6A97D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FD9A-AA00-492E-AFA4-B09E64E11B44}" type="datetimeFigureOut">
              <a:rPr lang="fa-IR" smtClean="0"/>
              <a:t>01/17/1443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CCCF-ABC5-4A4E-A234-388AFE6A97D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FD9A-AA00-492E-AFA4-B09E64E11B44}" type="datetimeFigureOut">
              <a:rPr lang="fa-IR" smtClean="0"/>
              <a:t>01/17/1443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CCCF-ABC5-4A4E-A234-388AFE6A97D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FD9A-AA00-492E-AFA4-B09E64E11B44}" type="datetimeFigureOut">
              <a:rPr lang="fa-IR" smtClean="0"/>
              <a:t>01/17/1443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CCCF-ABC5-4A4E-A234-388AFE6A97D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FD9A-AA00-492E-AFA4-B09E64E11B44}" type="datetimeFigureOut">
              <a:rPr lang="fa-IR" smtClean="0"/>
              <a:t>01/17/1443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CCCF-ABC5-4A4E-A234-388AFE6A97D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FD9A-AA00-492E-AFA4-B09E64E11B44}" type="datetimeFigureOut">
              <a:rPr lang="fa-IR" smtClean="0"/>
              <a:t>01/17/1443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CCCF-ABC5-4A4E-A234-388AFE6A97D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FD9A-AA00-492E-AFA4-B09E64E11B44}" type="datetimeFigureOut">
              <a:rPr lang="fa-IR" smtClean="0"/>
              <a:t>01/17/1443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CCCF-ABC5-4A4E-A234-388AFE6A97D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FD9A-AA00-492E-AFA4-B09E64E11B44}" type="datetimeFigureOut">
              <a:rPr lang="fa-IR" smtClean="0"/>
              <a:t>01/17/1443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2CCCF-ABC5-4A4E-A234-388AFE6A97D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7FD9A-AA00-492E-AFA4-B09E64E11B44}" type="datetimeFigureOut">
              <a:rPr lang="fa-IR" smtClean="0"/>
              <a:t>01/17/1443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2CCCF-ABC5-4A4E-A234-388AFE6A97DA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35896" y="404664"/>
            <a:ext cx="2421561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sz="2400" dirty="0" smtClean="0">
                <a:solidFill>
                  <a:srgbClr val="FF0000"/>
                </a:solidFill>
              </a:rPr>
              <a:t>Story  of  page  14</a:t>
            </a:r>
            <a:endParaRPr lang="fa-IR" sz="2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124744"/>
            <a:ext cx="8194167" cy="163121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sz="2000" dirty="0" smtClean="0"/>
              <a:t>The  students  are  in  the  classroom . The  teacher  is  teaching . Suddenly</a:t>
            </a:r>
          </a:p>
          <a:p>
            <a:pPr algn="l"/>
            <a:r>
              <a:rPr lang="en-US" sz="2000" dirty="0" smtClean="0"/>
              <a:t>Zak’s  bag  starts  moving . Oscar  is  really  scared . But  Zak  asks  him  to</a:t>
            </a:r>
          </a:p>
          <a:p>
            <a:pPr algn="l"/>
            <a:r>
              <a:rPr lang="en-US" sz="2000" dirty="0" smtClean="0"/>
              <a:t>Be quiet . Teacher  is  asking  some  questions . The  students  are  answering.</a:t>
            </a:r>
          </a:p>
          <a:p>
            <a:pPr algn="l"/>
            <a:r>
              <a:rPr lang="en-US" sz="2000" dirty="0" smtClean="0"/>
              <a:t>Then  Waldo  sees  a  book  in  front  of  him . He  sees  a  dragon’s  picture</a:t>
            </a:r>
          </a:p>
          <a:p>
            <a:pPr algn="l"/>
            <a:r>
              <a:rPr lang="en-US" sz="2000" dirty="0" smtClean="0"/>
              <a:t>On  it ; he  jumps  out  of  the  bag . The  teacher  is  screaming </a:t>
            </a:r>
            <a:r>
              <a:rPr lang="en-US" dirty="0" smtClean="0"/>
              <a:t>. </a:t>
            </a:r>
            <a:endParaRPr lang="fa-I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76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Fujitsu</dc:creator>
  <cp:lastModifiedBy>Fujitsu</cp:lastModifiedBy>
  <cp:revision>1</cp:revision>
  <dcterms:created xsi:type="dcterms:W3CDTF">2021-08-25T07:50:36Z</dcterms:created>
  <dcterms:modified xsi:type="dcterms:W3CDTF">2021-08-25T07:57:06Z</dcterms:modified>
</cp:coreProperties>
</file>