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70" d="100"/>
          <a:sy n="70" d="100"/>
        </p:scale>
        <p:origin x="-121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D2E5C-2BD8-4EB7-A96F-7E40112D3665}" type="datetimeFigureOut">
              <a:rPr lang="fa-IR" smtClean="0"/>
              <a:t>01/15/1443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DAA76-8BF0-4BC9-9E48-2B533DAA7095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D2E5C-2BD8-4EB7-A96F-7E40112D3665}" type="datetimeFigureOut">
              <a:rPr lang="fa-IR" smtClean="0"/>
              <a:t>01/15/1443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DAA76-8BF0-4BC9-9E48-2B533DAA7095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D2E5C-2BD8-4EB7-A96F-7E40112D3665}" type="datetimeFigureOut">
              <a:rPr lang="fa-IR" smtClean="0"/>
              <a:t>01/15/1443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DAA76-8BF0-4BC9-9E48-2B533DAA7095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D2E5C-2BD8-4EB7-A96F-7E40112D3665}" type="datetimeFigureOut">
              <a:rPr lang="fa-IR" smtClean="0"/>
              <a:t>01/15/1443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DAA76-8BF0-4BC9-9E48-2B533DAA7095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D2E5C-2BD8-4EB7-A96F-7E40112D3665}" type="datetimeFigureOut">
              <a:rPr lang="fa-IR" smtClean="0"/>
              <a:t>01/15/1443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DAA76-8BF0-4BC9-9E48-2B533DAA7095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D2E5C-2BD8-4EB7-A96F-7E40112D3665}" type="datetimeFigureOut">
              <a:rPr lang="fa-IR" smtClean="0"/>
              <a:t>01/15/1443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DAA76-8BF0-4BC9-9E48-2B533DAA7095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D2E5C-2BD8-4EB7-A96F-7E40112D3665}" type="datetimeFigureOut">
              <a:rPr lang="fa-IR" smtClean="0"/>
              <a:t>01/15/1443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DAA76-8BF0-4BC9-9E48-2B533DAA7095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D2E5C-2BD8-4EB7-A96F-7E40112D3665}" type="datetimeFigureOut">
              <a:rPr lang="fa-IR" smtClean="0"/>
              <a:t>01/15/1443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DAA76-8BF0-4BC9-9E48-2B533DAA7095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D2E5C-2BD8-4EB7-A96F-7E40112D3665}" type="datetimeFigureOut">
              <a:rPr lang="fa-IR" smtClean="0"/>
              <a:t>01/15/1443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DAA76-8BF0-4BC9-9E48-2B533DAA7095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D2E5C-2BD8-4EB7-A96F-7E40112D3665}" type="datetimeFigureOut">
              <a:rPr lang="fa-IR" smtClean="0"/>
              <a:t>01/15/1443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DAA76-8BF0-4BC9-9E48-2B533DAA7095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D2E5C-2BD8-4EB7-A96F-7E40112D3665}" type="datetimeFigureOut">
              <a:rPr lang="fa-IR" smtClean="0"/>
              <a:t>01/15/1443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DAA76-8BF0-4BC9-9E48-2B533DAA7095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6D2E5C-2BD8-4EB7-A96F-7E40112D3665}" type="datetimeFigureOut">
              <a:rPr lang="fa-IR" smtClean="0"/>
              <a:t>01/15/1443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DDAA76-8BF0-4BC9-9E48-2B533DAA7095}" type="slidenum">
              <a:rPr lang="fa-IR" smtClean="0"/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771800" y="332656"/>
            <a:ext cx="2970045" cy="58477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Story  of  page  8</a:t>
            </a:r>
            <a:endParaRPr lang="fa-IR" sz="3200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89240" y="1124744"/>
            <a:ext cx="8954760" cy="1631216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l"/>
            <a:r>
              <a:rPr lang="en-US" sz="2000" dirty="0" smtClean="0"/>
              <a:t>While  Zak , Millie  and  Oscar  are  crossing  the  lake, they  find  a  note  in a  bottle.</a:t>
            </a:r>
          </a:p>
          <a:p>
            <a:pPr algn="l"/>
            <a:r>
              <a:rPr lang="en-US" sz="2000" dirty="0" smtClean="0"/>
              <a:t>They  start  reading  the  note , suddenly  they  </a:t>
            </a:r>
            <a:r>
              <a:rPr lang="en-US" sz="2000" dirty="0" smtClean="0">
                <a:solidFill>
                  <a:srgbClr val="FF0000"/>
                </a:solidFill>
              </a:rPr>
              <a:t>notice</a:t>
            </a:r>
            <a:r>
              <a:rPr lang="en-US" sz="2000" dirty="0" smtClean="0"/>
              <a:t>  that  an  egg  is  </a:t>
            </a:r>
            <a:r>
              <a:rPr lang="en-US" sz="2000" dirty="0" smtClean="0">
                <a:solidFill>
                  <a:srgbClr val="FF0000"/>
                </a:solidFill>
              </a:rPr>
              <a:t>hatch</a:t>
            </a:r>
            <a:r>
              <a:rPr lang="en-US" sz="2000" dirty="0" smtClean="0"/>
              <a:t>ing</a:t>
            </a:r>
          </a:p>
          <a:p>
            <a:pPr algn="l"/>
            <a:r>
              <a:rPr lang="en-US" sz="2000" dirty="0" smtClean="0"/>
              <a:t>And  a  dragon  gets  out  of  it. They  are  very  excited  and  start  talking  to  him.</a:t>
            </a:r>
          </a:p>
          <a:p>
            <a:pPr algn="l"/>
            <a:r>
              <a:rPr lang="en-US" sz="2000" dirty="0" smtClean="0"/>
              <a:t>They  take  a  look  at   the  note  again  and  find  out  the  dragon’s  name  is  Waldo.</a:t>
            </a:r>
          </a:p>
          <a:p>
            <a:pPr algn="l"/>
            <a:r>
              <a:rPr lang="en-US" sz="2000" dirty="0" smtClean="0"/>
              <a:t>When  Waldo  see  Millie , he  thinks  that  she  is  his  mom</a:t>
            </a:r>
            <a:r>
              <a:rPr lang="en-US" dirty="0" smtClean="0"/>
              <a:t>.</a:t>
            </a:r>
            <a:endParaRPr lang="fa-IR" dirty="0"/>
          </a:p>
        </p:txBody>
      </p:sp>
      <p:sp>
        <p:nvSpPr>
          <p:cNvPr id="8" name="TextBox 7"/>
          <p:cNvSpPr txBox="1"/>
          <p:nvPr/>
        </p:nvSpPr>
        <p:spPr>
          <a:xfrm>
            <a:off x="755387" y="3933056"/>
            <a:ext cx="2039597" cy="646331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l"/>
            <a:r>
              <a:rPr lang="en-US" dirty="0" smtClean="0">
                <a:solidFill>
                  <a:srgbClr val="FF0000"/>
                </a:solidFill>
              </a:rPr>
              <a:t>Hatch</a:t>
            </a:r>
            <a:r>
              <a:rPr lang="en-US" dirty="0" smtClean="0"/>
              <a:t> : break</a:t>
            </a:r>
          </a:p>
          <a:p>
            <a:pPr algn="l"/>
            <a:r>
              <a:rPr lang="en-US" dirty="0" smtClean="0">
                <a:solidFill>
                  <a:srgbClr val="FF0000"/>
                </a:solidFill>
              </a:rPr>
              <a:t>Notice</a:t>
            </a:r>
            <a:r>
              <a:rPr lang="en-US" dirty="0" smtClean="0"/>
              <a:t> : understand</a:t>
            </a:r>
            <a:endParaRPr lang="fa-I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91</Words>
  <Application>Microsoft Office PowerPoint</Application>
  <PresentationFormat>On-screen Show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Fujitsu</dc:creator>
  <cp:lastModifiedBy>Fujitsu</cp:lastModifiedBy>
  <cp:revision>2</cp:revision>
  <dcterms:created xsi:type="dcterms:W3CDTF">2021-08-23T13:43:03Z</dcterms:created>
  <dcterms:modified xsi:type="dcterms:W3CDTF">2021-08-23T13:54:48Z</dcterms:modified>
</cp:coreProperties>
</file>