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90D24-0348-4C68-BB9A-10743B29E921}" type="datetimeFigureOut">
              <a:rPr lang="fa-IR" smtClean="0"/>
              <a:t>02/07/1443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34FF-B9F8-41F7-B9FF-787E442D0F2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88640"/>
            <a:ext cx="412170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3600" dirty="0" smtClean="0"/>
              <a:t>Country / Nationality</a:t>
            </a:r>
            <a:endParaRPr lang="fa-I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420461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/>
              <a:t>Where  are  you  from ? I’m  from  ……………</a:t>
            </a:r>
          </a:p>
          <a:p>
            <a:pPr algn="l"/>
            <a:r>
              <a:rPr lang="en-US" dirty="0" smtClean="0"/>
              <a:t>What’s  your  nationality ? I’m  …………….</a:t>
            </a:r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838615" y="2636912"/>
            <a:ext cx="4101893" cy="34163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3600" dirty="0" smtClean="0"/>
              <a:t>Australia / Australian</a:t>
            </a:r>
          </a:p>
          <a:p>
            <a:pPr algn="l"/>
            <a:r>
              <a:rPr lang="en-US" sz="3600" dirty="0" smtClean="0"/>
              <a:t>Brazil / Brazilian</a:t>
            </a:r>
          </a:p>
          <a:p>
            <a:pPr algn="l"/>
            <a:r>
              <a:rPr lang="en-US" sz="3600" dirty="0" smtClean="0"/>
              <a:t>China / Chinese</a:t>
            </a:r>
          </a:p>
          <a:p>
            <a:pPr algn="l"/>
            <a:r>
              <a:rPr lang="en-US" sz="3600" dirty="0" smtClean="0"/>
              <a:t>Egypt / Egyptian</a:t>
            </a:r>
          </a:p>
          <a:p>
            <a:pPr algn="l"/>
            <a:r>
              <a:rPr lang="en-US" sz="3600" dirty="0"/>
              <a:t> </a:t>
            </a:r>
            <a:r>
              <a:rPr lang="en-US" sz="3600" dirty="0" smtClean="0"/>
              <a:t>Japan / Japanese</a:t>
            </a:r>
          </a:p>
          <a:p>
            <a:pPr algn="l"/>
            <a:r>
              <a:rPr lang="en-US" sz="3600" dirty="0" smtClean="0"/>
              <a:t>Mexico / Mexican</a:t>
            </a:r>
            <a:endParaRPr lang="fa-IR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067944" y="1268760"/>
            <a:ext cx="7152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China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7904" y="1556792"/>
            <a:ext cx="92525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Chinese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1</cp:revision>
  <dcterms:created xsi:type="dcterms:W3CDTF">2021-09-14T13:33:15Z</dcterms:created>
  <dcterms:modified xsi:type="dcterms:W3CDTF">2021-09-14T13:41:55Z</dcterms:modified>
</cp:coreProperties>
</file>