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8927" autoAdjust="0"/>
  </p:normalViewPr>
  <p:slideViewPr>
    <p:cSldViewPr snapToGrid="0">
      <p:cViewPr varScale="1">
        <p:scale>
          <a:sx n="55" d="100"/>
          <a:sy n="55" d="100"/>
        </p:scale>
        <p:origin x="13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BACE-0D45-38CF-C0E6-3C15EDE00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58A66-6E78-0F3E-9E18-BA4018BD3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29FDD-D477-A01A-1296-397B06E42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6395A-31C9-D48C-51EA-E08F35E7E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C4F36-886F-5E2A-CFFB-87F3C51E2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1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0CA32-75E4-D43C-908B-E7F2BF85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9C6F96-603B-94B0-B609-A5F7EFC3F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6F90D-DD2B-9BC1-6FB5-93A3BBCE8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9E707-3040-DED4-22E4-71F255B7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4F679-00FA-8C91-40B3-3DB2340A0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C0596E-18B1-6CFF-279E-925D692CE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B12B6-D34E-B84D-80CB-44588AE50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08BCE-6C70-7ACE-E4A1-029B6B798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C5AF6-41C7-D22C-854E-AFC138CF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E11A0-7D2F-DC3C-E20D-6DFDCB38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B1941-644A-E420-EEA6-F280A4148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E918D-EA48-D899-072E-175604E06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A6F7D-9C9E-6698-E4C5-68777825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E4F96-1527-012C-156E-9D261C109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0A62C-59F4-F63F-AFFE-D65DD4BEE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3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178D9-DA04-3FEB-E88A-4FCEC76B1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19E0A-0D7C-5E13-E76C-E7C02F819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2B883-46CB-A2D7-E8FD-2858F3816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39C68-AC84-1585-B405-E882AB119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73097-FAA4-40B3-0245-F80C6AF0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0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DBE20-ADCC-1A95-B59F-9E47A79AA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C3966-215E-6D39-7BAF-A8027C9DF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02283-A014-7CFC-B4A5-8D3F3010F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47182-2D12-392F-D348-15FB2F4B3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0C602-9F2E-8A99-CB38-53A6C7B2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20EAD-8CD4-1638-E101-9B8B8969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1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C0A6-830F-993F-D986-59F75640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3BB58-CE4C-DBA6-0E2A-E7DA749D5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DCAC2-B640-07B7-FBE9-96C411FA4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486FF5-5DD2-6764-3847-04309B247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B76B24-E55B-87AE-EC2E-1E0B773FF3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A877F2-D4E8-51A1-EE06-21A5F0FF0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B24FE1-9CDC-83AC-F56C-61EAC19C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8D1CDD-1582-2A5C-FCE2-540B4B847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6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D4427-6C41-9DC9-21C9-BCB28CF6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EECBE1-8020-3365-EC50-6BEE372E7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3A22A6-C2ED-BDDC-7489-BBBC92703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E044AE-7E09-ACC4-27AC-1F23769B4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4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645D6A-27D1-1F0D-405D-1873EFC23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82D2F9-3271-68E2-51BF-A2BE8DB78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7FAD0-8809-AE9C-D548-C3903DA6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6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1452-207C-5AA7-150A-FA908371B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8DF9B-45ED-B2C6-ECA2-2C64E0E2A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6CBA3-4365-2495-F0EE-31A8FEFE5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019CD-7B19-E45F-C7BD-E2FE5F5B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72F0A-8FA8-599D-9249-B482D458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A5137-6D2A-33FC-01A6-1BC657517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4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C5F0B-0258-5518-8561-7306287B3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E8425-E8C4-DBE1-C8DD-287BFDCB5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E535A0-92E7-1C2C-745C-4E72B4B47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47340-751B-6B57-65DA-CA4064F0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E0A02-2161-2B43-4E86-01B64656F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4896D-2852-F9C3-4330-70067266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2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385B8A-5189-CEC7-3AAE-5D048DC17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7AD92-650D-CB9D-ADC4-DE893012C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8BD6D-6C8C-CFFC-B6C2-6614206D6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F7A43-F08D-45A5-A482-7B34D2FDA33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59AC6-3127-4FC0-9485-874FB7B79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F61E6-6378-EED7-C192-CB1F9471C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615FE-97A6-4178-A4B2-D3445A895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6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1CD6D8-233A-30E5-3D03-B09EF2446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52" y="2201195"/>
            <a:ext cx="4672025" cy="31796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C703CB-1202-4A80-40B9-4750AFF467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90179"/>
            <a:ext cx="5193323" cy="360172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56FD877-3C59-4E5D-D91F-4E0FDF60E397}"/>
              </a:ext>
            </a:extLst>
          </p:cNvPr>
          <p:cNvSpPr txBox="1"/>
          <p:nvPr/>
        </p:nvSpPr>
        <p:spPr>
          <a:xfrm>
            <a:off x="2531998" y="1219289"/>
            <a:ext cx="10609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math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F1842A-163D-11CF-9564-CC6D54C7F9C5}"/>
              </a:ext>
            </a:extLst>
          </p:cNvPr>
          <p:cNvSpPr txBox="1"/>
          <p:nvPr/>
        </p:nvSpPr>
        <p:spPr>
          <a:xfrm>
            <a:off x="8394342" y="1266094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E7F6D6-B39D-14F5-01B1-3565C5FE5326}"/>
              </a:ext>
            </a:extLst>
          </p:cNvPr>
          <p:cNvSpPr txBox="1"/>
          <p:nvPr/>
        </p:nvSpPr>
        <p:spPr>
          <a:xfrm>
            <a:off x="5398477" y="298938"/>
            <a:ext cx="12458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83196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735854-842C-951E-DA6B-5ADD8A3FF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54" y="1406769"/>
            <a:ext cx="4834554" cy="37982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74F633-95C8-E24B-A7FE-A2732FFD0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508" y="1406769"/>
            <a:ext cx="5802888" cy="37982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BD1A4C-4525-7098-B4D6-501B75C3A994}"/>
              </a:ext>
            </a:extLst>
          </p:cNvPr>
          <p:cNvSpPr txBox="1"/>
          <p:nvPr/>
        </p:nvSpPr>
        <p:spPr>
          <a:xfrm>
            <a:off x="2356338" y="422030"/>
            <a:ext cx="1311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MUSIC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01B87B-FA44-61A5-D30F-17F9FCCD48DD}"/>
              </a:ext>
            </a:extLst>
          </p:cNvPr>
          <p:cNvSpPr txBox="1"/>
          <p:nvPr/>
        </p:nvSpPr>
        <p:spPr>
          <a:xfrm>
            <a:off x="7789985" y="422030"/>
            <a:ext cx="20008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Geography</a:t>
            </a:r>
          </a:p>
        </p:txBody>
      </p:sp>
    </p:spTree>
    <p:extLst>
      <p:ext uri="{BB962C8B-B14F-4D97-AF65-F5344CB8AC3E}">
        <p14:creationId xmlns:p14="http://schemas.microsoft.com/office/powerpoint/2010/main" val="2713492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93ADE8-F617-8DE0-20DB-5D53901323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78" y="1494692"/>
            <a:ext cx="4937760" cy="38686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BDD003-987D-F11A-96F5-E88E83F6B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431" y="1494692"/>
            <a:ext cx="5257800" cy="38686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8EE24E-7923-92BB-0E52-0208DA2648E4}"/>
              </a:ext>
            </a:extLst>
          </p:cNvPr>
          <p:cNvSpPr txBox="1"/>
          <p:nvPr/>
        </p:nvSpPr>
        <p:spPr>
          <a:xfrm>
            <a:off x="2535578" y="633046"/>
            <a:ext cx="1409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science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0A30E1-EC96-995C-B279-CBD144C69E97}"/>
              </a:ext>
            </a:extLst>
          </p:cNvPr>
          <p:cNvSpPr txBox="1"/>
          <p:nvPr/>
        </p:nvSpPr>
        <p:spPr>
          <a:xfrm>
            <a:off x="7737231" y="633045"/>
            <a:ext cx="1733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literature</a:t>
            </a:r>
          </a:p>
        </p:txBody>
      </p:sp>
    </p:spTree>
    <p:extLst>
      <p:ext uri="{BB962C8B-B14F-4D97-AF65-F5344CB8AC3E}">
        <p14:creationId xmlns:p14="http://schemas.microsoft.com/office/powerpoint/2010/main" val="204985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06BB3A-D8D6-7B54-86EC-72518014A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" y="967152"/>
            <a:ext cx="5928360" cy="41323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7A2067-423F-DFF8-5523-79FBDB4B6290}"/>
              </a:ext>
            </a:extLst>
          </p:cNvPr>
          <p:cNvSpPr txBox="1"/>
          <p:nvPr/>
        </p:nvSpPr>
        <p:spPr>
          <a:xfrm>
            <a:off x="3736033" y="382377"/>
            <a:ext cx="702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Art</a:t>
            </a:r>
          </a:p>
        </p:txBody>
      </p:sp>
    </p:spTree>
    <p:extLst>
      <p:ext uri="{BB962C8B-B14F-4D97-AF65-F5344CB8AC3E}">
        <p14:creationId xmlns:p14="http://schemas.microsoft.com/office/powerpoint/2010/main" val="3565289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1</cp:revision>
  <dcterms:created xsi:type="dcterms:W3CDTF">2024-12-10T10:15:48Z</dcterms:created>
  <dcterms:modified xsi:type="dcterms:W3CDTF">2024-12-10T10:16:09Z</dcterms:modified>
</cp:coreProperties>
</file>