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0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6AEA-03C4-4C43-BD1F-C3635425ECE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DA5BF-F1E3-4D63-8C0F-6EB438BE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3832" y="188640"/>
            <a:ext cx="26504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Questions  of  page  </a:t>
            </a:r>
            <a:r>
              <a:rPr lang="en-US" dirty="0" smtClean="0">
                <a:solidFill>
                  <a:srgbClr val="FF0000"/>
                </a:solidFill>
              </a:rPr>
              <a:t>20/21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536" y="836713"/>
            <a:ext cx="7377084" cy="60016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dirty="0"/>
              <a:t>Where  are  they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They  are  on  a  picnic</a:t>
            </a:r>
          </a:p>
          <a:p>
            <a:pPr algn="l"/>
            <a:r>
              <a:rPr lang="en-US" sz="2400" dirty="0"/>
              <a:t>Is  it  day  or  night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It’s  night</a:t>
            </a:r>
          </a:p>
          <a:p>
            <a:pPr algn="l"/>
            <a:r>
              <a:rPr lang="en-US" sz="2400" dirty="0"/>
              <a:t>What  is  Rita  doing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She  is  trying  to  drink  water </a:t>
            </a:r>
          </a:p>
          <a:p>
            <a:pPr algn="l"/>
            <a:r>
              <a:rPr lang="en-US" sz="2400" dirty="0"/>
              <a:t>Is  water  bottle  full  or  empty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It’s  empty</a:t>
            </a:r>
          </a:p>
          <a:p>
            <a:pPr algn="l"/>
            <a:r>
              <a:rPr lang="en-US" sz="2400" dirty="0"/>
              <a:t>What  does  Rita  feel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She  feels  thirsty</a:t>
            </a:r>
          </a:p>
          <a:p>
            <a:pPr algn="l"/>
            <a:r>
              <a:rPr lang="en-US" sz="2400" dirty="0"/>
              <a:t>What  is  Millie  doing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She  is  sitting  on  the  log</a:t>
            </a:r>
          </a:p>
          <a:p>
            <a:pPr algn="l"/>
            <a:r>
              <a:rPr lang="en-US" sz="2400" dirty="0"/>
              <a:t>What  does  she  feel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She  feels  scared</a:t>
            </a:r>
          </a:p>
          <a:p>
            <a:pPr algn="l"/>
            <a:r>
              <a:rPr lang="en-US" sz="2400" dirty="0"/>
              <a:t>What  are  in  the  tree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They  are  owls</a:t>
            </a:r>
          </a:p>
          <a:p>
            <a:pPr algn="l"/>
            <a:r>
              <a:rPr lang="en-US" sz="2400" dirty="0"/>
              <a:t>What  is  Zak  doing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is  eating  cheese  and  bread</a:t>
            </a:r>
          </a:p>
          <a:p>
            <a:pPr algn="l"/>
            <a:r>
              <a:rPr lang="en-US" sz="2400" dirty="0"/>
              <a:t>What  does  he  feel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feels  hungry</a:t>
            </a:r>
          </a:p>
          <a:p>
            <a:pPr algn="l"/>
            <a:r>
              <a:rPr lang="en-US" sz="2400" dirty="0"/>
              <a:t>What  is  Oscar  doing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is  ling  down  on  a  hammock</a:t>
            </a:r>
          </a:p>
          <a:p>
            <a:pPr algn="l"/>
            <a:r>
              <a:rPr lang="en-US" sz="2400" dirty="0"/>
              <a:t>What  does  he  feel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feels  sleepy</a:t>
            </a:r>
          </a:p>
          <a:p>
            <a:pPr algn="l"/>
            <a:r>
              <a:rPr lang="en-US" sz="2400" dirty="0"/>
              <a:t>What  is  Waldo  doing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is  looking  the  shadow</a:t>
            </a:r>
          </a:p>
          <a:p>
            <a:pPr algn="l"/>
            <a:r>
              <a:rPr lang="en-US" sz="2400" dirty="0"/>
              <a:t>What  does  Waldo  have  in  his  hand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has  a  torch </a:t>
            </a:r>
          </a:p>
          <a:p>
            <a:pPr algn="l"/>
            <a:r>
              <a:rPr lang="en-US" sz="2400" dirty="0"/>
              <a:t>What  does  Waldo  feel 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 He  feels  excited</a:t>
            </a:r>
          </a:p>
          <a:p>
            <a:pPr algn="l"/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62058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89000"/>
            <a:ext cx="94897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  do  you  like  to  go  on  a  picnic ?</a:t>
            </a:r>
          </a:p>
          <a:p>
            <a:r>
              <a:rPr lang="en-US" sz="2800" dirty="0" smtClean="0"/>
              <a:t>Who  do  you  like  to  go  on  a  picnic  with ?</a:t>
            </a:r>
          </a:p>
          <a:p>
            <a:r>
              <a:rPr lang="en-US" sz="2800" dirty="0" smtClean="0"/>
              <a:t>What  do  we  need  for  picnic ? Food , water , tent , torch </a:t>
            </a:r>
          </a:p>
          <a:p>
            <a:r>
              <a:rPr lang="en-US" sz="2800" dirty="0" smtClean="0"/>
              <a:t>Sleeping bag , </a:t>
            </a:r>
          </a:p>
          <a:p>
            <a:r>
              <a:rPr lang="en-US" sz="2800" dirty="0" smtClean="0"/>
              <a:t>What  do  you  like  to  eat  when  you  go  on a  picnic ?</a:t>
            </a:r>
          </a:p>
          <a:p>
            <a:r>
              <a:rPr lang="en-US" sz="2800" dirty="0" smtClean="0"/>
              <a:t>Can  you  stay  in  a  jungle  during  a  night ? Why ?</a:t>
            </a:r>
          </a:p>
          <a:p>
            <a:r>
              <a:rPr lang="en-US" sz="2800" dirty="0" smtClean="0"/>
              <a:t>No , I  can’t . Because  it’s  dangerous  and  maybe  wild  animals</a:t>
            </a:r>
          </a:p>
          <a:p>
            <a:r>
              <a:rPr lang="en-US" sz="2800" dirty="0" smtClean="0"/>
              <a:t>Can  attack  us</a:t>
            </a:r>
          </a:p>
          <a:p>
            <a:r>
              <a:rPr lang="en-US" sz="2800" dirty="0" smtClean="0"/>
              <a:t>Is  it  a  good  things  to  hang  a  hammock  on  a  tree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955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D.H.ERAM</dc:creator>
  <cp:lastModifiedBy>D.H.ERAM</cp:lastModifiedBy>
  <cp:revision>2</cp:revision>
  <dcterms:created xsi:type="dcterms:W3CDTF">2023-08-04T14:10:19Z</dcterms:created>
  <dcterms:modified xsi:type="dcterms:W3CDTF">2023-08-04T14:12:51Z</dcterms:modified>
</cp:coreProperties>
</file>