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8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90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18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8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7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258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2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5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A6AEA-03C4-4C43-BD1F-C3635425ECEA}" type="datetimeFigureOut">
              <a:rPr lang="en-US" smtClean="0"/>
              <a:t>8/4/2023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DA5BF-F1E3-4D63-8C0F-6EB438BE6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13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83832" y="188640"/>
            <a:ext cx="2650406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dirty="0">
                <a:solidFill>
                  <a:srgbClr val="FF0000"/>
                </a:solidFill>
              </a:rPr>
              <a:t>Questions  of  page  </a:t>
            </a:r>
            <a:r>
              <a:rPr lang="en-US" dirty="0" smtClean="0">
                <a:solidFill>
                  <a:srgbClr val="FF0000"/>
                </a:solidFill>
              </a:rPr>
              <a:t>20/21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19536" y="836713"/>
            <a:ext cx="7377084" cy="600164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/>
            <a:r>
              <a:rPr lang="en-US" sz="2400" dirty="0"/>
              <a:t>Where  are  they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They  are  on  a  picnic</a:t>
            </a:r>
          </a:p>
          <a:p>
            <a:pPr algn="l"/>
            <a:r>
              <a:rPr lang="en-US" sz="2400" dirty="0"/>
              <a:t>Is  it  day  or  night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It’s  night</a:t>
            </a:r>
          </a:p>
          <a:p>
            <a:pPr algn="l"/>
            <a:r>
              <a:rPr lang="en-US" sz="2400" dirty="0"/>
              <a:t>What  is  Rita  doing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She  is  trying  to  drink  water </a:t>
            </a:r>
          </a:p>
          <a:p>
            <a:pPr algn="l"/>
            <a:r>
              <a:rPr lang="en-US" sz="2400" dirty="0"/>
              <a:t>Is  water  bottle  full  or  empty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It’s  empty</a:t>
            </a:r>
          </a:p>
          <a:p>
            <a:pPr algn="l"/>
            <a:r>
              <a:rPr lang="en-US" sz="2400" dirty="0"/>
              <a:t>What  does  Rita  feel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She  feels  thirsty</a:t>
            </a:r>
          </a:p>
          <a:p>
            <a:pPr algn="l"/>
            <a:r>
              <a:rPr lang="en-US" sz="2400" dirty="0"/>
              <a:t>What  is  Millie  doing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She  is  sitting  on  the  log</a:t>
            </a:r>
          </a:p>
          <a:p>
            <a:pPr algn="l"/>
            <a:r>
              <a:rPr lang="en-US" sz="2400" dirty="0"/>
              <a:t>What  does  she  feel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She  feels  scared</a:t>
            </a:r>
          </a:p>
          <a:p>
            <a:pPr algn="l"/>
            <a:r>
              <a:rPr lang="en-US" sz="2400" dirty="0"/>
              <a:t>What  are  in  the  tree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They  are  owls</a:t>
            </a:r>
          </a:p>
          <a:p>
            <a:pPr algn="l"/>
            <a:r>
              <a:rPr lang="en-US" sz="2400" dirty="0"/>
              <a:t>What  is  Zak  doing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He  is  eating  cheese  and  bread</a:t>
            </a:r>
          </a:p>
          <a:p>
            <a:pPr algn="l"/>
            <a:r>
              <a:rPr lang="en-US" sz="2400" dirty="0"/>
              <a:t>What  does  he  feel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He  feels  hungry</a:t>
            </a:r>
          </a:p>
          <a:p>
            <a:pPr algn="l"/>
            <a:r>
              <a:rPr lang="en-US" sz="2400" dirty="0"/>
              <a:t>What  is  Oscar  doing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He  is  ling  down  on  a  hammock</a:t>
            </a:r>
          </a:p>
          <a:p>
            <a:pPr algn="l"/>
            <a:r>
              <a:rPr lang="en-US" sz="2400" dirty="0"/>
              <a:t>What  does  he  feel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He  feels  sleepy</a:t>
            </a:r>
          </a:p>
          <a:p>
            <a:pPr algn="l"/>
            <a:r>
              <a:rPr lang="en-US" sz="2400" dirty="0"/>
              <a:t>What  is  Waldo  doing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He  is  looking  the  shadow</a:t>
            </a:r>
          </a:p>
          <a:p>
            <a:pPr algn="l"/>
            <a:r>
              <a:rPr lang="en-US" sz="2400" dirty="0"/>
              <a:t>What  does  Waldo  have  in  his  hand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He  has  a  torch </a:t>
            </a:r>
          </a:p>
          <a:p>
            <a:pPr algn="l"/>
            <a:r>
              <a:rPr lang="en-US" sz="2400" dirty="0"/>
              <a:t>What  does  Waldo  feel </a:t>
            </a:r>
            <a:r>
              <a:rPr lang="en-US" sz="2400" dirty="0">
                <a:solidFill>
                  <a:srgbClr val="FF0000"/>
                </a:solidFill>
              </a:rPr>
              <a:t>?</a:t>
            </a:r>
            <a:r>
              <a:rPr lang="en-US" sz="2400" dirty="0"/>
              <a:t> He  feels  excited</a:t>
            </a:r>
          </a:p>
          <a:p>
            <a:pPr algn="l"/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3620587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889000"/>
            <a:ext cx="94897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Where  do  you  like  to  go  on  a  picnic ?</a:t>
            </a:r>
          </a:p>
          <a:p>
            <a:r>
              <a:rPr lang="en-US" sz="2800" dirty="0" smtClean="0"/>
              <a:t>Who  do  you  like  to  go  on  a  picnic  with ?</a:t>
            </a:r>
          </a:p>
          <a:p>
            <a:r>
              <a:rPr lang="en-US" sz="2800" dirty="0" smtClean="0"/>
              <a:t>What  do  we  need  for  picnic ? Food , water , tent , torch </a:t>
            </a:r>
          </a:p>
          <a:p>
            <a:r>
              <a:rPr lang="en-US" sz="2800" dirty="0" smtClean="0"/>
              <a:t>Sleeping bag , </a:t>
            </a:r>
          </a:p>
          <a:p>
            <a:r>
              <a:rPr lang="en-US" sz="2800" dirty="0" smtClean="0"/>
              <a:t>What  do  you  like  to  eat  when  you  go  on a  picnic ?</a:t>
            </a:r>
          </a:p>
          <a:p>
            <a:r>
              <a:rPr lang="en-US" sz="2800" dirty="0" smtClean="0"/>
              <a:t>Can  you  stay  in  a  jungle  during  a  night ? Why ?</a:t>
            </a:r>
          </a:p>
          <a:p>
            <a:r>
              <a:rPr lang="en-US" sz="2800" dirty="0" smtClean="0"/>
              <a:t>No , I  can’t . Because  it’s  dangerous  and  maybe  wild  animals</a:t>
            </a:r>
          </a:p>
          <a:p>
            <a:r>
              <a:rPr lang="en-US" sz="2800" dirty="0" smtClean="0"/>
              <a:t>Can  attack  us</a:t>
            </a:r>
          </a:p>
          <a:p>
            <a:r>
              <a:rPr lang="en-US" sz="2800" dirty="0" smtClean="0"/>
              <a:t>Is  it  a  good  things  to  hang  a  hammock  on  a  tree 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59552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237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D.H.ERAM</dc:creator>
  <cp:lastModifiedBy>D.H.ERAM</cp:lastModifiedBy>
  <cp:revision>2</cp:revision>
  <dcterms:created xsi:type="dcterms:W3CDTF">2023-08-04T14:10:19Z</dcterms:created>
  <dcterms:modified xsi:type="dcterms:W3CDTF">2023-08-04T14:12:51Z</dcterms:modified>
</cp:coreProperties>
</file>