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B65D-0248-473F-A95E-175120669CEA}" type="datetimeFigureOut">
              <a:rPr lang="fa-IR" smtClean="0"/>
              <a:t>01/22/1443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DD4E1-E8EC-476C-AA80-5829037A7347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260648"/>
            <a:ext cx="228517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Playground</a:t>
            </a:r>
            <a:endParaRPr lang="fa-IR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7774180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 smtClean="0"/>
              <a:t>What  can  you  see  in  the  playground 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r>
              <a:rPr lang="en-US" sz="2000" dirty="0" smtClean="0"/>
              <a:t> I  can  see  swing , slide , seesaw</a:t>
            </a:r>
          </a:p>
          <a:p>
            <a:pPr algn="l"/>
            <a:r>
              <a:rPr lang="en-US" sz="2000" dirty="0" smtClean="0"/>
              <a:t>Jungle gym , sand box , rope ladder , monkey bar, merry go round</a:t>
            </a:r>
          </a:p>
          <a:p>
            <a:pPr algn="l"/>
            <a:r>
              <a:rPr lang="en-US" sz="2000" dirty="0" smtClean="0"/>
              <a:t>Rules  of  going  to  the  playground 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don’t  drop litter , don’t  push  your</a:t>
            </a:r>
          </a:p>
          <a:p>
            <a:pPr algn="l"/>
            <a:r>
              <a:rPr lang="en-US" sz="2000" dirty="0" smtClean="0"/>
              <a:t>Friends , don’t  talk  to  strangers , you  should  listen  to  your  parents</a:t>
            </a:r>
            <a:endParaRPr lang="fa-I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196752"/>
            <a:ext cx="822879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 smtClean="0"/>
              <a:t>Where  is  playground 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r>
              <a:rPr lang="en-US" sz="2000" dirty="0" smtClean="0"/>
              <a:t> It’s  a  place  that  you  can  play  and  have  fun  there</a:t>
            </a:r>
            <a:endParaRPr lang="fa-I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3212976"/>
            <a:ext cx="234525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Classroom</a:t>
            </a:r>
            <a:endParaRPr lang="fa-IR" sz="4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4293096"/>
            <a:ext cx="7673511" cy="147732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/>
              <a:t>Where  is  classroom </a:t>
            </a:r>
            <a:r>
              <a:rPr lang="en-US" dirty="0" smtClean="0">
                <a:solidFill>
                  <a:srgbClr val="7030A0"/>
                </a:solidFill>
              </a:rPr>
              <a:t>?</a:t>
            </a:r>
            <a:r>
              <a:rPr lang="en-US" dirty="0" smtClean="0"/>
              <a:t> It’s  a  room  in  a  school  for  learning</a:t>
            </a:r>
          </a:p>
          <a:p>
            <a:pPr algn="l"/>
            <a:r>
              <a:rPr lang="en-US" dirty="0" smtClean="0"/>
              <a:t>What  can  you  see  in  the  classroom </a:t>
            </a:r>
            <a:r>
              <a:rPr lang="en-US" dirty="0" smtClean="0">
                <a:solidFill>
                  <a:srgbClr val="7030A0"/>
                </a:solidFill>
              </a:rPr>
              <a:t>?</a:t>
            </a:r>
            <a:r>
              <a:rPr lang="en-US" dirty="0" smtClean="0"/>
              <a:t> I  can  see  board , desks , tables , chairs</a:t>
            </a:r>
          </a:p>
          <a:p>
            <a:pPr algn="l"/>
            <a:r>
              <a:rPr lang="en-US" dirty="0" smtClean="0"/>
              <a:t>Pens , pencils , erasers , wall  ,door , window , marker , books , ………</a:t>
            </a:r>
          </a:p>
          <a:p>
            <a:pPr algn="l"/>
            <a:r>
              <a:rPr lang="en-US" dirty="0" smtClean="0"/>
              <a:t>Rules  of  classroom 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  <a:r>
              <a:rPr lang="en-US" dirty="0" smtClean="0"/>
              <a:t> don’t  be  late , don’t  speak , don’t  eat , don’t  push  </a:t>
            </a:r>
          </a:p>
          <a:p>
            <a:pPr algn="l"/>
            <a:r>
              <a:rPr lang="en-US" dirty="0" smtClean="0"/>
              <a:t>Your  friends , help  your  friends , listen  to  your  teacher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2</cp:revision>
  <dcterms:created xsi:type="dcterms:W3CDTF">2021-08-30T08:18:39Z</dcterms:created>
  <dcterms:modified xsi:type="dcterms:W3CDTF">2021-08-30T08:34:37Z</dcterms:modified>
</cp:coreProperties>
</file>